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49841-43F3-40B0-896A-2C2CC3B72E90}" v="420" dt="2024-07-27T15:29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</dgm:pt>
  </dgm:ptLst>
  <dgm:cxnLst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</dgm:pt>
  </dgm:ptLst>
  <dgm:cxnLst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</dgm:pt>
  </dgm:ptLst>
  <dgm:cxnLst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</dgm:pt>
  </dgm:ptLst>
  <dgm:cxnLst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</dgm:pt>
  </dgm:ptLst>
  <dgm:cxnLst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</dgm:pt>
  </dgm:ptLst>
  <dgm:cxnLst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27E46-8D94-497E-AFFD-CF1A24572FBA}">
      <dsp:nvSpPr>
        <dsp:cNvPr id="0" name=""/>
        <dsp:cNvSpPr/>
      </dsp:nvSpPr>
      <dsp:spPr>
        <a:xfrm flipH="1">
          <a:off x="3795261" y="7898"/>
          <a:ext cx="2959489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 OF CONTENTS</a:t>
          </a:r>
          <a:endParaRPr lang="en-IN" sz="2300" kern="1200" dirty="0"/>
        </a:p>
      </dsp:txBody>
      <dsp:txXfrm>
        <a:off x="3821534" y="34171"/>
        <a:ext cx="2906943" cy="485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F002-D60E-46E2-9106-0578A326F34D}">
      <dsp:nvSpPr>
        <dsp:cNvPr id="0" name=""/>
        <dsp:cNvSpPr/>
      </dsp:nvSpPr>
      <dsp:spPr>
        <a:xfrm>
          <a:off x="0" y="7898"/>
          <a:ext cx="2762863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sz="23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26273" y="34171"/>
        <a:ext cx="2710317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8FEF-7E0B-436C-BF24-CAEE6DC96FC8}">
      <dsp:nvSpPr>
        <dsp:cNvPr id="0" name=""/>
        <dsp:cNvSpPr/>
      </dsp:nvSpPr>
      <dsp:spPr>
        <a:xfrm>
          <a:off x="0" y="7898"/>
          <a:ext cx="5191433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FUTURE ENHANCEMENTS</a:t>
          </a:r>
        </a:p>
      </dsp:txBody>
      <dsp:txXfrm>
        <a:off x="26273" y="34171"/>
        <a:ext cx="5138887" cy="485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20947-612E-419A-91C0-3B6F563D3B7A}">
      <dsp:nvSpPr>
        <dsp:cNvPr id="0" name=""/>
        <dsp:cNvSpPr/>
      </dsp:nvSpPr>
      <dsp:spPr>
        <a:xfrm>
          <a:off x="0" y="0"/>
          <a:ext cx="3116826" cy="538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ALGORITHM USED</a:t>
          </a:r>
          <a:endParaRPr lang="en-IN" sz="2300" kern="1200" dirty="0"/>
        </a:p>
      </dsp:txBody>
      <dsp:txXfrm>
        <a:off x="26273" y="26273"/>
        <a:ext cx="3064280" cy="4856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BA7D3-472A-45AC-A6E0-E27901AB3626}">
      <dsp:nvSpPr>
        <dsp:cNvPr id="0" name=""/>
        <dsp:cNvSpPr/>
      </dsp:nvSpPr>
      <dsp:spPr>
        <a:xfrm>
          <a:off x="0" y="87003"/>
          <a:ext cx="3647768" cy="8404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PSEUDOCODE                       ( RULEBASED )</a:t>
          </a:r>
          <a:endParaRPr lang="en-IN" sz="3000" kern="1200" dirty="0"/>
        </a:p>
      </dsp:txBody>
      <dsp:txXfrm>
        <a:off x="41027" y="128030"/>
        <a:ext cx="3565714" cy="7583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A2C73-1540-4480-9EF6-A64259C99609}">
      <dsp:nvSpPr>
        <dsp:cNvPr id="0" name=""/>
        <dsp:cNvSpPr/>
      </dsp:nvSpPr>
      <dsp:spPr>
        <a:xfrm>
          <a:off x="0" y="14285"/>
          <a:ext cx="3074796" cy="617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     PSEUDOCODE                                                                                     (AI-POWERED CHATBOT)</a:t>
          </a:r>
          <a:endParaRPr lang="en-IN" sz="1600" kern="1200" dirty="0"/>
        </a:p>
      </dsp:txBody>
      <dsp:txXfrm>
        <a:off x="30157" y="44442"/>
        <a:ext cx="3014482" cy="5574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4A7A-0ADC-493F-9B01-E252906AE754}">
      <dsp:nvSpPr>
        <dsp:cNvPr id="0" name=""/>
        <dsp:cNvSpPr/>
      </dsp:nvSpPr>
      <dsp:spPr>
        <a:xfrm>
          <a:off x="0" y="7898"/>
          <a:ext cx="7747819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INPUTS AND OUTPUTS FOR PSEUDOCODE</a:t>
          </a:r>
          <a:endParaRPr lang="en-IN" sz="2300" kern="1200" dirty="0"/>
        </a:p>
      </dsp:txBody>
      <dsp:txXfrm>
        <a:off x="26273" y="34171"/>
        <a:ext cx="7695273" cy="4856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095B-2C92-4932-84A5-8BA784E9796C}">
      <dsp:nvSpPr>
        <dsp:cNvPr id="0" name=""/>
        <dsp:cNvSpPr/>
      </dsp:nvSpPr>
      <dsp:spPr>
        <a:xfrm>
          <a:off x="0" y="7898"/>
          <a:ext cx="3451123" cy="53820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  <a:endParaRPr lang="en-IN" sz="2300" kern="1200"/>
        </a:p>
      </dsp:txBody>
      <dsp:txXfrm>
        <a:off x="26273" y="34171"/>
        <a:ext cx="3398577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BCA04-4B16-4A90-856A-FA9B1AF037AE}">
      <dsp:nvSpPr>
        <dsp:cNvPr id="0" name=""/>
        <dsp:cNvSpPr/>
      </dsp:nvSpPr>
      <dsp:spPr>
        <a:xfrm>
          <a:off x="0" y="19210"/>
          <a:ext cx="3502738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INTRODUCTION</a:t>
          </a:r>
        </a:p>
      </dsp:txBody>
      <dsp:txXfrm>
        <a:off x="36553" y="55763"/>
        <a:ext cx="3429632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D716-EAC8-4672-87EE-2AC3FDB64B45}">
      <dsp:nvSpPr>
        <dsp:cNvPr id="0" name=""/>
        <dsp:cNvSpPr/>
      </dsp:nvSpPr>
      <dsp:spPr>
        <a:xfrm>
          <a:off x="0" y="275507"/>
          <a:ext cx="4345858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sz="29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27" y="308634"/>
        <a:ext cx="4279604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4C9B0-A9A3-44CB-A85E-C68696B6F64F}">
      <dsp:nvSpPr>
        <dsp:cNvPr id="0" name=""/>
        <dsp:cNvSpPr/>
      </dsp:nvSpPr>
      <dsp:spPr>
        <a:xfrm>
          <a:off x="0" y="10320"/>
          <a:ext cx="4149213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FEATURES</a:t>
          </a:r>
        </a:p>
      </dsp:txBody>
      <dsp:txXfrm>
        <a:off x="36553" y="46873"/>
        <a:ext cx="4076107" cy="675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73C97-A555-48DC-8C2B-9A129725ECBE}">
      <dsp:nvSpPr>
        <dsp:cNvPr id="0" name=""/>
        <dsp:cNvSpPr/>
      </dsp:nvSpPr>
      <dsp:spPr>
        <a:xfrm>
          <a:off x="0" y="0"/>
          <a:ext cx="5171767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/>
            <a:t>SYSTEM ARCHITECTURE</a:t>
          </a:r>
        </a:p>
      </dsp:txBody>
      <dsp:txXfrm>
        <a:off x="27415" y="27415"/>
        <a:ext cx="5116937" cy="506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41AE-BA1A-46B9-B4A5-335E740CA5AA}">
      <dsp:nvSpPr>
        <dsp:cNvPr id="0" name=""/>
        <dsp:cNvSpPr/>
      </dsp:nvSpPr>
      <dsp:spPr>
        <a:xfrm>
          <a:off x="0" y="4209"/>
          <a:ext cx="4178710" cy="514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none" kern="1200" dirty="0"/>
            <a:t>INPUT MODULE</a:t>
          </a:r>
          <a:endParaRPr lang="en-IN" sz="2200" u="none" kern="1200" dirty="0"/>
        </a:p>
      </dsp:txBody>
      <dsp:txXfrm>
        <a:off x="25130" y="29339"/>
        <a:ext cx="4128450" cy="46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C4606-BB5D-44E3-9734-FF563A30D166}">
      <dsp:nvSpPr>
        <dsp:cNvPr id="0" name=""/>
        <dsp:cNvSpPr/>
      </dsp:nvSpPr>
      <dsp:spPr>
        <a:xfrm>
          <a:off x="0" y="4209"/>
          <a:ext cx="4729316" cy="5148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PROCESSING MODULE</a:t>
          </a:r>
        </a:p>
      </dsp:txBody>
      <dsp:txXfrm>
        <a:off x="25130" y="29339"/>
        <a:ext cx="4679056" cy="464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91E6-AAAE-44F7-B735-ED2EC1034BC5}">
      <dsp:nvSpPr>
        <dsp:cNvPr id="0" name=""/>
        <dsp:cNvSpPr/>
      </dsp:nvSpPr>
      <dsp:spPr>
        <a:xfrm>
          <a:off x="0" y="4209"/>
          <a:ext cx="4336026" cy="51480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OUTPUT MODULE</a:t>
          </a:r>
        </a:p>
      </dsp:txBody>
      <dsp:txXfrm>
        <a:off x="25130" y="29339"/>
        <a:ext cx="4285766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16E5B-FB03-4FF7-940E-978C0F2087FE}">
      <dsp:nvSpPr>
        <dsp:cNvPr id="0" name=""/>
        <dsp:cNvSpPr/>
      </dsp:nvSpPr>
      <dsp:spPr>
        <a:xfrm>
          <a:off x="0" y="7898"/>
          <a:ext cx="3578942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BENEFITS</a:t>
          </a:r>
          <a:endParaRPr lang="en-IN" sz="2300" kern="1200" dirty="0"/>
        </a:p>
      </dsp:txBody>
      <dsp:txXfrm>
        <a:off x="26273" y="34171"/>
        <a:ext cx="3526396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5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0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67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1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871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9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0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8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3758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04F0A-46B4-2548-3802-D6BDA75CCFAA}"/>
              </a:ext>
            </a:extLst>
          </p:cNvPr>
          <p:cNvSpPr txBox="1"/>
          <p:nvPr/>
        </p:nvSpPr>
        <p:spPr>
          <a:xfrm>
            <a:off x="5191436" y="2741731"/>
            <a:ext cx="5948517" cy="2777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SHAIK FAIZAN KHATAF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 NO:    21HU1A4295                                                                                 COLLEGE : RVIT ENGINEERING COLLEGE(FORMERLY CHEBROLU ENGINEERING COLLEGE)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511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CHATBOT ANSWERING SIMPLE QUESTIONS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vengalaraju hemanth kumar raju</dc:creator>
  <cp:lastModifiedBy>FAIZAN SHAIK</cp:lastModifiedBy>
  <cp:revision>2</cp:revision>
  <dcterms:created xsi:type="dcterms:W3CDTF">2024-07-27T06:22:16Z</dcterms:created>
  <dcterms:modified xsi:type="dcterms:W3CDTF">2024-07-28T15:15:20Z</dcterms:modified>
</cp:coreProperties>
</file>