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2" r:id="rId3"/>
  </p:sldMasterIdLst>
  <p:notesMasterIdLst>
    <p:notesMasterId r:id="rId4"/>
  </p:notesMasterIdLst>
  <p:sldIdLst>
    <p:sldId id="256" r:id="rId5"/>
    <p:sldId id="257" r:id="rId6"/>
    <p:sldId id="258" r:id="rId7"/>
    <p:sldId id="259" r:id="rId8"/>
    <p:sldId id="260" r:id="rId9"/>
    <p:sldId id="261" r:id="rId10"/>
    <p:sldId id="262" r:id="rId11"/>
    <p:sldId id="263" r:id="rId12"/>
  </p:sldIdLst>
  <p:sldSz cy="5143500" cx="9144000"/>
  <p:notesSz cx="6858000" cy="9144000"/>
  <p:embeddedFontLst>
    <p:embeddedFont>
      <p:font typeface="Teko"/>
      <p:regular r:id="rId13"/>
      <p:bold r:id="rId14"/>
    </p:embeddedFont>
    <p:embeddedFont>
      <p:font typeface="Concert One"/>
      <p:regular r:id="rId15"/>
    </p:embeddedFont>
    <p:embeddedFont>
      <p:font typeface="Montserrat"/>
      <p:regular r:id="rId16"/>
      <p:bold r:id="rId17"/>
      <p:italic r:id="rId18"/>
      <p:boldItalic r:id="rId19"/>
    </p:embeddedFont>
    <p:embeddedFont>
      <p:font typeface="Baloo 2"/>
      <p:regular r:id="rId20"/>
      <p:bold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Baloo2-regular.fntdata"/><Relationship Id="rId21" Type="http://schemas.openxmlformats.org/officeDocument/2006/relationships/font" Target="fonts/Baloo2-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font" Target="fonts/Teko-regular.fntdata"/><Relationship Id="rId12" Type="http://schemas.openxmlformats.org/officeDocument/2006/relationships/slide" Target="slides/slide8.xml"/><Relationship Id="rId15" Type="http://schemas.openxmlformats.org/officeDocument/2006/relationships/font" Target="fonts/ConcertOne-regular.fntdata"/><Relationship Id="rId14" Type="http://schemas.openxmlformats.org/officeDocument/2006/relationships/font" Target="fonts/Teko-bold.fntdata"/><Relationship Id="rId17" Type="http://schemas.openxmlformats.org/officeDocument/2006/relationships/font" Target="fonts/Montserrat-bold.fntdata"/><Relationship Id="rId16" Type="http://schemas.openxmlformats.org/officeDocument/2006/relationships/font" Target="fonts/Montserrat-regular.fntdata"/><Relationship Id="rId19" Type="http://schemas.openxmlformats.org/officeDocument/2006/relationships/font" Target="fonts/Montserrat-boldItalic.fntdata"/><Relationship Id="rId18" Type="http://schemas.openxmlformats.org/officeDocument/2006/relationships/font" Target="fonts/Montserrat-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8" name="Shape 728"/>
        <p:cNvGrpSpPr/>
        <p:nvPr/>
      </p:nvGrpSpPr>
      <p:grpSpPr>
        <a:xfrm>
          <a:off x="0" y="0"/>
          <a:ext cx="0" cy="0"/>
          <a:chOff x="0" y="0"/>
          <a:chExt cx="0" cy="0"/>
        </a:xfrm>
      </p:grpSpPr>
      <p:sp>
        <p:nvSpPr>
          <p:cNvPr id="729" name="Google Shape;72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730" name="Google Shape;73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3" name="Shape 733"/>
        <p:cNvGrpSpPr/>
        <p:nvPr/>
      </p:nvGrpSpPr>
      <p:grpSpPr>
        <a:xfrm>
          <a:off x="0" y="0"/>
          <a:ext cx="0" cy="0"/>
          <a:chOff x="0" y="0"/>
          <a:chExt cx="0" cy="0"/>
        </a:xfrm>
      </p:grpSpPr>
      <p:sp>
        <p:nvSpPr>
          <p:cNvPr id="734" name="Google Shape;734;g851a045c94_0_15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5" name="Google Shape;735;g851a045c94_0_15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5" name="Shape 745"/>
        <p:cNvGrpSpPr/>
        <p:nvPr/>
      </p:nvGrpSpPr>
      <p:grpSpPr>
        <a:xfrm>
          <a:off x="0" y="0"/>
          <a:ext cx="0" cy="0"/>
          <a:chOff x="0" y="0"/>
          <a:chExt cx="0" cy="0"/>
        </a:xfrm>
      </p:grpSpPr>
      <p:sp>
        <p:nvSpPr>
          <p:cNvPr id="746" name="Google Shape;746;g86fc84f77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7" name="Google Shape;747;g86fc84f77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2" name="Shape 752"/>
        <p:cNvGrpSpPr/>
        <p:nvPr/>
      </p:nvGrpSpPr>
      <p:grpSpPr>
        <a:xfrm>
          <a:off x="0" y="0"/>
          <a:ext cx="0" cy="0"/>
          <a:chOff x="0" y="0"/>
          <a:chExt cx="0" cy="0"/>
        </a:xfrm>
      </p:grpSpPr>
      <p:sp>
        <p:nvSpPr>
          <p:cNvPr id="753" name="Google Shape;753;g105ca7d49fc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4" name="Google Shape;754;g105ca7d49fc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5" name="Shape 765"/>
        <p:cNvGrpSpPr/>
        <p:nvPr/>
      </p:nvGrpSpPr>
      <p:grpSpPr>
        <a:xfrm>
          <a:off x="0" y="0"/>
          <a:ext cx="0" cy="0"/>
          <a:chOff x="0" y="0"/>
          <a:chExt cx="0" cy="0"/>
        </a:xfrm>
      </p:grpSpPr>
      <p:sp>
        <p:nvSpPr>
          <p:cNvPr id="766" name="Google Shape;766;g851a045c94_0_17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7" name="Google Shape;767;g851a045c94_0_17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2" name="Shape 772"/>
        <p:cNvGrpSpPr/>
        <p:nvPr/>
      </p:nvGrpSpPr>
      <p:grpSpPr>
        <a:xfrm>
          <a:off x="0" y="0"/>
          <a:ext cx="0" cy="0"/>
          <a:chOff x="0" y="0"/>
          <a:chExt cx="0" cy="0"/>
        </a:xfrm>
      </p:grpSpPr>
      <p:sp>
        <p:nvSpPr>
          <p:cNvPr id="773" name="Google Shape;773;g105ca7d49fc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4" name="Google Shape;774;g105ca7d49fc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9" name="Shape 779"/>
        <p:cNvGrpSpPr/>
        <p:nvPr/>
      </p:nvGrpSpPr>
      <p:grpSpPr>
        <a:xfrm>
          <a:off x="0" y="0"/>
          <a:ext cx="0" cy="0"/>
          <a:chOff x="0" y="0"/>
          <a:chExt cx="0" cy="0"/>
        </a:xfrm>
      </p:grpSpPr>
      <p:sp>
        <p:nvSpPr>
          <p:cNvPr id="780" name="Google Shape;780;g105ca7d49fc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1" name="Google Shape;781;g105ca7d49fc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6" name="Shape 786"/>
        <p:cNvGrpSpPr/>
        <p:nvPr/>
      </p:nvGrpSpPr>
      <p:grpSpPr>
        <a:xfrm>
          <a:off x="0" y="0"/>
          <a:ext cx="0" cy="0"/>
          <a:chOff x="0" y="0"/>
          <a:chExt cx="0" cy="0"/>
        </a:xfrm>
      </p:grpSpPr>
      <p:sp>
        <p:nvSpPr>
          <p:cNvPr id="787" name="Google Shape;787;g105ca7d49fc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8" name="Google Shape;788;g105ca7d49fc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853050" y="518444"/>
            <a:ext cx="7757688" cy="4439866"/>
            <a:chOff x="329117" y="143471"/>
            <a:chExt cx="8485767" cy="4856559"/>
          </a:xfrm>
        </p:grpSpPr>
        <p:grpSp>
          <p:nvGrpSpPr>
            <p:cNvPr id="11" name="Google Shape;11;p2"/>
            <p:cNvGrpSpPr/>
            <p:nvPr/>
          </p:nvGrpSpPr>
          <p:grpSpPr>
            <a:xfrm>
              <a:off x="329117" y="143471"/>
              <a:ext cx="8485767" cy="4856559"/>
              <a:chOff x="254525" y="67275"/>
              <a:chExt cx="8485767" cy="4856559"/>
            </a:xfrm>
          </p:grpSpPr>
          <p:sp>
            <p:nvSpPr>
              <p:cNvPr id="12" name="Google Shape;12;p2"/>
              <p:cNvSpPr/>
              <p:nvPr/>
            </p:nvSpPr>
            <p:spPr>
              <a:xfrm>
                <a:off x="271175" y="79714"/>
                <a:ext cx="8452698" cy="4831682"/>
              </a:xfrm>
              <a:custGeom>
                <a:rect b="b" l="l" r="r" t="t"/>
                <a:pathLst>
                  <a:path extrusionOk="0" h="27968" w="36553">
                    <a:moveTo>
                      <a:pt x="0" y="0"/>
                    </a:moveTo>
                    <a:lnTo>
                      <a:pt x="0" y="27968"/>
                    </a:lnTo>
                    <a:lnTo>
                      <a:pt x="36553" y="27968"/>
                    </a:lnTo>
                    <a:lnTo>
                      <a:pt x="3655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54525" y="67275"/>
                <a:ext cx="8485767" cy="4856559"/>
              </a:xfrm>
              <a:custGeom>
                <a:rect b="b" l="l" r="r" t="t"/>
                <a:pathLst>
                  <a:path extrusionOk="0" h="28112" w="36696">
                    <a:moveTo>
                      <a:pt x="36553" y="143"/>
                    </a:moveTo>
                    <a:lnTo>
                      <a:pt x="36553" y="27956"/>
                    </a:lnTo>
                    <a:lnTo>
                      <a:pt x="144" y="27956"/>
                    </a:lnTo>
                    <a:lnTo>
                      <a:pt x="144" y="143"/>
                    </a:lnTo>
                    <a:close/>
                    <a:moveTo>
                      <a:pt x="72" y="1"/>
                    </a:moveTo>
                    <a:cubicBezTo>
                      <a:pt x="37" y="1"/>
                      <a:pt x="1" y="24"/>
                      <a:pt x="1" y="72"/>
                    </a:cubicBezTo>
                    <a:lnTo>
                      <a:pt x="1" y="28040"/>
                    </a:lnTo>
                    <a:cubicBezTo>
                      <a:pt x="1" y="28075"/>
                      <a:pt x="37" y="28111"/>
                      <a:pt x="72" y="28111"/>
                    </a:cubicBezTo>
                    <a:lnTo>
                      <a:pt x="36625" y="28111"/>
                    </a:lnTo>
                    <a:cubicBezTo>
                      <a:pt x="36660" y="28111"/>
                      <a:pt x="36696" y="28075"/>
                      <a:pt x="36696" y="28040"/>
                    </a:cubicBezTo>
                    <a:lnTo>
                      <a:pt x="36696" y="72"/>
                    </a:lnTo>
                    <a:cubicBezTo>
                      <a:pt x="36696" y="24"/>
                      <a:pt x="36660" y="1"/>
                      <a:pt x="3662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271175" y="79723"/>
                <a:ext cx="8452698" cy="351722"/>
              </a:xfrm>
              <a:custGeom>
                <a:rect b="b" l="l" r="r" t="t"/>
                <a:pathLst>
                  <a:path extrusionOk="0" h="2620" w="36553">
                    <a:moveTo>
                      <a:pt x="0" y="0"/>
                    </a:moveTo>
                    <a:lnTo>
                      <a:pt x="0" y="2619"/>
                    </a:lnTo>
                    <a:lnTo>
                      <a:pt x="36553" y="2619"/>
                    </a:lnTo>
                    <a:lnTo>
                      <a:pt x="36553" y="0"/>
                    </a:lnTo>
                    <a:close/>
                  </a:path>
                </a:pathLst>
              </a:custGeom>
              <a:solidFill>
                <a:schemeClr val="accent4"/>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8224103" y="122754"/>
                <a:ext cx="364977" cy="269502"/>
              </a:xfrm>
              <a:custGeom>
                <a:rect b="b" l="l" r="r" t="t"/>
                <a:pathLst>
                  <a:path extrusionOk="0" h="1560" w="2454">
                    <a:moveTo>
                      <a:pt x="72" y="0"/>
                    </a:moveTo>
                    <a:cubicBezTo>
                      <a:pt x="24" y="0"/>
                      <a:pt x="0" y="36"/>
                      <a:pt x="0" y="72"/>
                    </a:cubicBezTo>
                    <a:cubicBezTo>
                      <a:pt x="0" y="119"/>
                      <a:pt x="24" y="143"/>
                      <a:pt x="72" y="143"/>
                    </a:cubicBezTo>
                    <a:lnTo>
                      <a:pt x="2310" y="143"/>
                    </a:lnTo>
                    <a:lnTo>
                      <a:pt x="2310" y="1477"/>
                    </a:lnTo>
                    <a:cubicBezTo>
                      <a:pt x="2310" y="1524"/>
                      <a:pt x="2334" y="1560"/>
                      <a:pt x="2382" y="1560"/>
                    </a:cubicBezTo>
                    <a:cubicBezTo>
                      <a:pt x="2417" y="1560"/>
                      <a:pt x="2453" y="1524"/>
                      <a:pt x="2453" y="1477"/>
                    </a:cubicBezTo>
                    <a:lnTo>
                      <a:pt x="2453" y="72"/>
                    </a:lnTo>
                    <a:cubicBezTo>
                      <a:pt x="2453" y="36"/>
                      <a:pt x="2417" y="0"/>
                      <a:pt x="23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4845567" y="161946"/>
                <a:ext cx="1036891" cy="26950"/>
              </a:xfrm>
              <a:custGeom>
                <a:rect b="b" l="l" r="r" t="t"/>
                <a:pathLst>
                  <a:path extrusionOk="0" h="156" w="6002">
                    <a:moveTo>
                      <a:pt x="72" y="0"/>
                    </a:moveTo>
                    <a:cubicBezTo>
                      <a:pt x="36" y="0"/>
                      <a:pt x="1" y="36"/>
                      <a:pt x="1" y="72"/>
                    </a:cubicBezTo>
                    <a:cubicBezTo>
                      <a:pt x="1" y="119"/>
                      <a:pt x="36" y="155"/>
                      <a:pt x="72" y="155"/>
                    </a:cubicBezTo>
                    <a:lnTo>
                      <a:pt x="5930" y="155"/>
                    </a:lnTo>
                    <a:cubicBezTo>
                      <a:pt x="5978" y="155"/>
                      <a:pt x="6001" y="119"/>
                      <a:pt x="6001" y="72"/>
                    </a:cubicBezTo>
                    <a:cubicBezTo>
                      <a:pt x="6001" y="36"/>
                      <a:pt x="5978" y="0"/>
                      <a:pt x="59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 name="Google Shape;17;p2"/>
            <p:cNvSpPr/>
            <p:nvPr/>
          </p:nvSpPr>
          <p:spPr>
            <a:xfrm>
              <a:off x="697224" y="237642"/>
              <a:ext cx="187269" cy="185369"/>
            </a:xfrm>
            <a:custGeom>
              <a:rect b="b" l="l" r="r" t="t"/>
              <a:pathLst>
                <a:path extrusionOk="0" h="1073" w="1084">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948849" y="237642"/>
              <a:ext cx="187269" cy="185369"/>
            </a:xfrm>
            <a:custGeom>
              <a:rect b="b" l="l" r="r" t="t"/>
              <a:pathLst>
                <a:path extrusionOk="0" h="1073" w="1084">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445599" y="237642"/>
              <a:ext cx="187269" cy="185369"/>
            </a:xfrm>
            <a:custGeom>
              <a:rect b="b" l="l" r="r" t="t"/>
              <a:pathLst>
                <a:path extrusionOk="0" h="1073" w="1084">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 name="Google Shape;20;p2"/>
          <p:cNvSpPr/>
          <p:nvPr/>
        </p:nvSpPr>
        <p:spPr>
          <a:xfrm>
            <a:off x="6610115" y="4104937"/>
            <a:ext cx="198305" cy="213893"/>
          </a:xfrm>
          <a:custGeom>
            <a:rect b="b" l="l" r="r" t="t"/>
            <a:pathLst>
              <a:path extrusionOk="0" h="6216" w="5763">
                <a:moveTo>
                  <a:pt x="2882" y="1"/>
                </a:moveTo>
                <a:lnTo>
                  <a:pt x="2441" y="1299"/>
                </a:lnTo>
                <a:cubicBezTo>
                  <a:pt x="2239" y="1918"/>
                  <a:pt x="1762" y="2418"/>
                  <a:pt x="1143" y="2656"/>
                </a:cubicBezTo>
                <a:lnTo>
                  <a:pt x="0" y="3108"/>
                </a:lnTo>
                <a:lnTo>
                  <a:pt x="1143" y="3561"/>
                </a:lnTo>
                <a:cubicBezTo>
                  <a:pt x="1762" y="3799"/>
                  <a:pt x="2239" y="4287"/>
                  <a:pt x="2441" y="4918"/>
                </a:cubicBezTo>
                <a:lnTo>
                  <a:pt x="2882" y="6216"/>
                </a:lnTo>
                <a:lnTo>
                  <a:pt x="3310" y="4918"/>
                </a:lnTo>
                <a:cubicBezTo>
                  <a:pt x="3524" y="4287"/>
                  <a:pt x="4001" y="3799"/>
                  <a:pt x="4608" y="3561"/>
                </a:cubicBezTo>
                <a:lnTo>
                  <a:pt x="5763" y="3108"/>
                </a:lnTo>
                <a:lnTo>
                  <a:pt x="4608" y="2656"/>
                </a:lnTo>
                <a:cubicBezTo>
                  <a:pt x="4001" y="2418"/>
                  <a:pt x="3524" y="1918"/>
                  <a:pt x="3310" y="1299"/>
                </a:cubicBezTo>
                <a:lnTo>
                  <a:pt x="2882" y="1"/>
                </a:lnTo>
                <a:close/>
              </a:path>
            </a:pathLst>
          </a:custGeom>
          <a:solidFill>
            <a:schemeClr val="accent1"/>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1614487" y="4028602"/>
            <a:ext cx="339830" cy="366542"/>
          </a:xfrm>
          <a:custGeom>
            <a:rect b="b" l="l" r="r" t="t"/>
            <a:pathLst>
              <a:path extrusionOk="0" h="6216" w="5763">
                <a:moveTo>
                  <a:pt x="2882" y="1"/>
                </a:moveTo>
                <a:lnTo>
                  <a:pt x="2441" y="1299"/>
                </a:lnTo>
                <a:cubicBezTo>
                  <a:pt x="2239" y="1918"/>
                  <a:pt x="1762" y="2418"/>
                  <a:pt x="1143" y="2656"/>
                </a:cubicBezTo>
                <a:lnTo>
                  <a:pt x="0" y="3108"/>
                </a:lnTo>
                <a:lnTo>
                  <a:pt x="1143" y="3561"/>
                </a:lnTo>
                <a:cubicBezTo>
                  <a:pt x="1762" y="3799"/>
                  <a:pt x="2239" y="4287"/>
                  <a:pt x="2441" y="4918"/>
                </a:cubicBezTo>
                <a:lnTo>
                  <a:pt x="2882" y="6216"/>
                </a:lnTo>
                <a:lnTo>
                  <a:pt x="3310" y="4918"/>
                </a:lnTo>
                <a:cubicBezTo>
                  <a:pt x="3524" y="4287"/>
                  <a:pt x="4001" y="3799"/>
                  <a:pt x="4608" y="3561"/>
                </a:cubicBezTo>
                <a:lnTo>
                  <a:pt x="5763" y="3108"/>
                </a:lnTo>
                <a:lnTo>
                  <a:pt x="4608" y="2656"/>
                </a:lnTo>
                <a:cubicBezTo>
                  <a:pt x="4001" y="2418"/>
                  <a:pt x="3524" y="1918"/>
                  <a:pt x="3310" y="1299"/>
                </a:cubicBezTo>
                <a:lnTo>
                  <a:pt x="2882" y="1"/>
                </a:lnTo>
                <a:close/>
              </a:path>
            </a:pathLst>
          </a:custGeom>
          <a:solidFill>
            <a:schemeClr val="accent1"/>
          </a:solid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 name="Google Shape;22;p2"/>
          <p:cNvGrpSpPr/>
          <p:nvPr/>
        </p:nvGrpSpPr>
        <p:grpSpPr>
          <a:xfrm>
            <a:off x="-565151" y="3342101"/>
            <a:ext cx="1928325" cy="2247935"/>
            <a:chOff x="-717551" y="3189701"/>
            <a:chExt cx="1928325" cy="2247935"/>
          </a:xfrm>
        </p:grpSpPr>
        <p:sp>
          <p:nvSpPr>
            <p:cNvPr id="23" name="Google Shape;23;p2"/>
            <p:cNvSpPr/>
            <p:nvPr/>
          </p:nvSpPr>
          <p:spPr>
            <a:xfrm>
              <a:off x="-712863" y="3488056"/>
              <a:ext cx="1180775" cy="1913025"/>
            </a:xfrm>
            <a:custGeom>
              <a:rect b="b" l="l" r="r" t="t"/>
              <a:pathLst>
                <a:path extrusionOk="0" h="34279" w="21158">
                  <a:moveTo>
                    <a:pt x="0" y="0"/>
                  </a:moveTo>
                  <a:cubicBezTo>
                    <a:pt x="322" y="13526"/>
                    <a:pt x="8418" y="26039"/>
                    <a:pt x="16228" y="34278"/>
                  </a:cubicBezTo>
                  <a:lnTo>
                    <a:pt x="21158" y="33385"/>
                  </a:lnTo>
                  <a:cubicBezTo>
                    <a:pt x="18264" y="19467"/>
                    <a:pt x="9954" y="7513"/>
                    <a:pt x="0" y="0"/>
                  </a:cubicBezTo>
                  <a:close/>
                </a:path>
              </a:pathLst>
            </a:custGeom>
            <a:solidFill>
              <a:schemeClr val="accen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17551" y="3483647"/>
              <a:ext cx="1189425" cy="1922066"/>
            </a:xfrm>
            <a:custGeom>
              <a:rect b="b" l="l" r="r" t="t"/>
              <a:pathLst>
                <a:path extrusionOk="0" h="34441" w="21313">
                  <a:moveTo>
                    <a:pt x="156" y="234"/>
                  </a:moveTo>
                  <a:lnTo>
                    <a:pt x="156" y="234"/>
                  </a:lnTo>
                  <a:cubicBezTo>
                    <a:pt x="10776" y="8295"/>
                    <a:pt x="18420" y="20379"/>
                    <a:pt x="21158" y="33405"/>
                  </a:cubicBezTo>
                  <a:lnTo>
                    <a:pt x="16336" y="34286"/>
                  </a:lnTo>
                  <a:cubicBezTo>
                    <a:pt x="11597" y="29273"/>
                    <a:pt x="608" y="15998"/>
                    <a:pt x="156" y="234"/>
                  </a:cubicBezTo>
                  <a:close/>
                  <a:moveTo>
                    <a:pt x="82" y="0"/>
                  </a:moveTo>
                  <a:cubicBezTo>
                    <a:pt x="70" y="0"/>
                    <a:pt x="58" y="3"/>
                    <a:pt x="48" y="8"/>
                  </a:cubicBezTo>
                  <a:cubicBezTo>
                    <a:pt x="25" y="20"/>
                    <a:pt x="1" y="56"/>
                    <a:pt x="1" y="79"/>
                  </a:cubicBezTo>
                  <a:cubicBezTo>
                    <a:pt x="156" y="6294"/>
                    <a:pt x="1941" y="12736"/>
                    <a:pt x="5323" y="19236"/>
                  </a:cubicBezTo>
                  <a:cubicBezTo>
                    <a:pt x="8788" y="25892"/>
                    <a:pt x="13181" y="31166"/>
                    <a:pt x="16265" y="34417"/>
                  </a:cubicBezTo>
                  <a:cubicBezTo>
                    <a:pt x="16277" y="34429"/>
                    <a:pt x="16289" y="34441"/>
                    <a:pt x="16312" y="34441"/>
                  </a:cubicBezTo>
                  <a:lnTo>
                    <a:pt x="16324" y="34441"/>
                  </a:lnTo>
                  <a:lnTo>
                    <a:pt x="21253" y="33536"/>
                  </a:lnTo>
                  <a:cubicBezTo>
                    <a:pt x="21277" y="33536"/>
                    <a:pt x="21289" y="33524"/>
                    <a:pt x="21301" y="33512"/>
                  </a:cubicBezTo>
                  <a:cubicBezTo>
                    <a:pt x="21313" y="33488"/>
                    <a:pt x="21313" y="33476"/>
                    <a:pt x="21313" y="33452"/>
                  </a:cubicBezTo>
                  <a:cubicBezTo>
                    <a:pt x="19908" y="26725"/>
                    <a:pt x="17241" y="20284"/>
                    <a:pt x="13371" y="14331"/>
                  </a:cubicBezTo>
                  <a:cubicBezTo>
                    <a:pt x="9776" y="8795"/>
                    <a:pt x="5192" y="3842"/>
                    <a:pt x="120" y="20"/>
                  </a:cubicBezTo>
                  <a:cubicBezTo>
                    <a:pt x="113" y="6"/>
                    <a:pt x="98" y="0"/>
                    <a:pt x="82" y="0"/>
                  </a:cubicBezTo>
                  <a:close/>
                </a:path>
              </a:pathLst>
            </a:custGeom>
            <a:solidFill>
              <a:schemeClr val="dk1"/>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717551" y="3483814"/>
              <a:ext cx="1056548" cy="1896004"/>
            </a:xfrm>
            <a:custGeom>
              <a:rect b="b" l="l" r="r" t="t"/>
              <a:pathLst>
                <a:path extrusionOk="0" h="33974" w="18932">
                  <a:moveTo>
                    <a:pt x="77" y="0"/>
                  </a:moveTo>
                  <a:cubicBezTo>
                    <a:pt x="67" y="0"/>
                    <a:pt x="57" y="2"/>
                    <a:pt x="48" y="5"/>
                  </a:cubicBezTo>
                  <a:cubicBezTo>
                    <a:pt x="13" y="29"/>
                    <a:pt x="1" y="76"/>
                    <a:pt x="13" y="112"/>
                  </a:cubicBezTo>
                  <a:cubicBezTo>
                    <a:pt x="6644" y="12756"/>
                    <a:pt x="13312" y="24770"/>
                    <a:pt x="18789" y="33938"/>
                  </a:cubicBezTo>
                  <a:cubicBezTo>
                    <a:pt x="18801" y="33961"/>
                    <a:pt x="18825" y="33973"/>
                    <a:pt x="18848" y="33973"/>
                  </a:cubicBezTo>
                  <a:cubicBezTo>
                    <a:pt x="18860" y="33973"/>
                    <a:pt x="18872" y="33973"/>
                    <a:pt x="18884" y="33961"/>
                  </a:cubicBezTo>
                  <a:cubicBezTo>
                    <a:pt x="18920" y="33950"/>
                    <a:pt x="18932" y="33902"/>
                    <a:pt x="18908" y="33866"/>
                  </a:cubicBezTo>
                  <a:cubicBezTo>
                    <a:pt x="13443" y="24698"/>
                    <a:pt x="6775" y="12685"/>
                    <a:pt x="144" y="41"/>
                  </a:cubicBezTo>
                  <a:cubicBezTo>
                    <a:pt x="135" y="14"/>
                    <a:pt x="106" y="0"/>
                    <a:pt x="77" y="0"/>
                  </a:cubicBezTo>
                  <a:close/>
                </a:path>
              </a:pathLst>
            </a:custGeom>
            <a:solidFill>
              <a:schemeClr val="dk1"/>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698911" y="3628750"/>
              <a:ext cx="167478" cy="178975"/>
            </a:xfrm>
            <a:custGeom>
              <a:rect b="b" l="l" r="r" t="t"/>
              <a:pathLst>
                <a:path extrusionOk="0" h="3207" w="3001">
                  <a:moveTo>
                    <a:pt x="2917" y="0"/>
                  </a:moveTo>
                  <a:cubicBezTo>
                    <a:pt x="2881" y="0"/>
                    <a:pt x="2856" y="22"/>
                    <a:pt x="2846" y="51"/>
                  </a:cubicBezTo>
                  <a:cubicBezTo>
                    <a:pt x="2620" y="956"/>
                    <a:pt x="2548" y="1920"/>
                    <a:pt x="2643" y="2980"/>
                  </a:cubicBezTo>
                  <a:cubicBezTo>
                    <a:pt x="1560" y="2206"/>
                    <a:pt x="762" y="1742"/>
                    <a:pt x="107" y="1516"/>
                  </a:cubicBezTo>
                  <a:cubicBezTo>
                    <a:pt x="101" y="1513"/>
                    <a:pt x="94" y="1512"/>
                    <a:pt x="87" y="1512"/>
                  </a:cubicBezTo>
                  <a:cubicBezTo>
                    <a:pt x="56" y="1512"/>
                    <a:pt x="22" y="1534"/>
                    <a:pt x="12" y="1563"/>
                  </a:cubicBezTo>
                  <a:cubicBezTo>
                    <a:pt x="0" y="1599"/>
                    <a:pt x="24" y="1647"/>
                    <a:pt x="60" y="1658"/>
                  </a:cubicBezTo>
                  <a:cubicBezTo>
                    <a:pt x="715" y="1897"/>
                    <a:pt x="1560" y="2385"/>
                    <a:pt x="2691" y="3194"/>
                  </a:cubicBezTo>
                  <a:cubicBezTo>
                    <a:pt x="2703" y="3206"/>
                    <a:pt x="2715" y="3206"/>
                    <a:pt x="2739" y="3206"/>
                  </a:cubicBezTo>
                  <a:cubicBezTo>
                    <a:pt x="2750" y="3206"/>
                    <a:pt x="2762" y="3206"/>
                    <a:pt x="2774" y="3194"/>
                  </a:cubicBezTo>
                  <a:cubicBezTo>
                    <a:pt x="2798" y="3182"/>
                    <a:pt x="2810" y="3159"/>
                    <a:pt x="2810" y="3123"/>
                  </a:cubicBezTo>
                  <a:cubicBezTo>
                    <a:pt x="2691" y="2016"/>
                    <a:pt x="2750" y="1027"/>
                    <a:pt x="2989" y="87"/>
                  </a:cubicBezTo>
                  <a:cubicBezTo>
                    <a:pt x="3001" y="51"/>
                    <a:pt x="2977" y="15"/>
                    <a:pt x="2941" y="3"/>
                  </a:cubicBezTo>
                  <a:cubicBezTo>
                    <a:pt x="2933" y="1"/>
                    <a:pt x="2924" y="0"/>
                    <a:pt x="2917" y="0"/>
                  </a:cubicBezTo>
                  <a:close/>
                </a:path>
              </a:pathLst>
            </a:custGeom>
            <a:solidFill>
              <a:schemeClr val="dk1"/>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639811" y="3779100"/>
              <a:ext cx="273178" cy="354210"/>
            </a:xfrm>
            <a:custGeom>
              <a:rect b="b" l="l" r="r" t="t"/>
              <a:pathLst>
                <a:path extrusionOk="0" h="6347" w="4895">
                  <a:moveTo>
                    <a:pt x="4704" y="0"/>
                  </a:moveTo>
                  <a:cubicBezTo>
                    <a:pt x="4668" y="0"/>
                    <a:pt x="4632" y="24"/>
                    <a:pt x="4632" y="72"/>
                  </a:cubicBezTo>
                  <a:cubicBezTo>
                    <a:pt x="4466" y="2215"/>
                    <a:pt x="4489" y="4179"/>
                    <a:pt x="4716" y="6061"/>
                  </a:cubicBezTo>
                  <a:cubicBezTo>
                    <a:pt x="3454" y="4846"/>
                    <a:pt x="1751" y="4346"/>
                    <a:pt x="108" y="3989"/>
                  </a:cubicBezTo>
                  <a:cubicBezTo>
                    <a:pt x="100" y="3987"/>
                    <a:pt x="92" y="3986"/>
                    <a:pt x="85" y="3986"/>
                  </a:cubicBezTo>
                  <a:cubicBezTo>
                    <a:pt x="49" y="3986"/>
                    <a:pt x="23" y="4009"/>
                    <a:pt x="13" y="4048"/>
                  </a:cubicBezTo>
                  <a:cubicBezTo>
                    <a:pt x="1" y="4084"/>
                    <a:pt x="37" y="4120"/>
                    <a:pt x="72" y="4132"/>
                  </a:cubicBezTo>
                  <a:cubicBezTo>
                    <a:pt x="1763" y="4501"/>
                    <a:pt x="3501" y="5025"/>
                    <a:pt x="4751" y="6322"/>
                  </a:cubicBezTo>
                  <a:cubicBezTo>
                    <a:pt x="4775" y="6334"/>
                    <a:pt x="4787" y="6346"/>
                    <a:pt x="4811" y="6346"/>
                  </a:cubicBezTo>
                  <a:cubicBezTo>
                    <a:pt x="4823" y="6346"/>
                    <a:pt x="4835" y="6334"/>
                    <a:pt x="4847" y="6334"/>
                  </a:cubicBezTo>
                  <a:cubicBezTo>
                    <a:pt x="4870" y="6322"/>
                    <a:pt x="4894" y="6287"/>
                    <a:pt x="4882" y="6263"/>
                  </a:cubicBezTo>
                  <a:cubicBezTo>
                    <a:pt x="4644" y="4322"/>
                    <a:pt x="4609" y="2298"/>
                    <a:pt x="4775" y="84"/>
                  </a:cubicBezTo>
                  <a:cubicBezTo>
                    <a:pt x="4775" y="36"/>
                    <a:pt x="4751" y="0"/>
                    <a:pt x="4704" y="0"/>
                  </a:cubicBezTo>
                  <a:close/>
                </a:path>
              </a:pathLst>
            </a:custGeom>
            <a:solidFill>
              <a:schemeClr val="dk1"/>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507546" y="4113954"/>
              <a:ext cx="420621" cy="455891"/>
            </a:xfrm>
            <a:custGeom>
              <a:rect b="b" l="l" r="r" t="t"/>
              <a:pathLst>
                <a:path extrusionOk="0" h="8169" w="7537">
                  <a:moveTo>
                    <a:pt x="7477" y="1"/>
                  </a:moveTo>
                  <a:cubicBezTo>
                    <a:pt x="7442" y="1"/>
                    <a:pt x="7394" y="25"/>
                    <a:pt x="7382" y="61"/>
                  </a:cubicBezTo>
                  <a:cubicBezTo>
                    <a:pt x="6870" y="2358"/>
                    <a:pt x="6632" y="4942"/>
                    <a:pt x="6668" y="7931"/>
                  </a:cubicBezTo>
                  <a:cubicBezTo>
                    <a:pt x="5084" y="6704"/>
                    <a:pt x="2989" y="5645"/>
                    <a:pt x="107" y="4609"/>
                  </a:cubicBezTo>
                  <a:cubicBezTo>
                    <a:pt x="101" y="4607"/>
                    <a:pt x="94" y="4606"/>
                    <a:pt x="87" y="4606"/>
                  </a:cubicBezTo>
                  <a:cubicBezTo>
                    <a:pt x="56" y="4606"/>
                    <a:pt x="22" y="4627"/>
                    <a:pt x="12" y="4656"/>
                  </a:cubicBezTo>
                  <a:cubicBezTo>
                    <a:pt x="0" y="4692"/>
                    <a:pt x="12" y="4740"/>
                    <a:pt x="60" y="4752"/>
                  </a:cubicBezTo>
                  <a:cubicBezTo>
                    <a:pt x="3001" y="5799"/>
                    <a:pt x="5108" y="6883"/>
                    <a:pt x="6691" y="8145"/>
                  </a:cubicBezTo>
                  <a:cubicBezTo>
                    <a:pt x="6703" y="8157"/>
                    <a:pt x="6727" y="8169"/>
                    <a:pt x="6739" y="8169"/>
                  </a:cubicBezTo>
                  <a:cubicBezTo>
                    <a:pt x="6751" y="8169"/>
                    <a:pt x="6763" y="8157"/>
                    <a:pt x="6775" y="8157"/>
                  </a:cubicBezTo>
                  <a:cubicBezTo>
                    <a:pt x="6799" y="8145"/>
                    <a:pt x="6811" y="8121"/>
                    <a:pt x="6811" y="8085"/>
                  </a:cubicBezTo>
                  <a:cubicBezTo>
                    <a:pt x="6775" y="5037"/>
                    <a:pt x="7001" y="2418"/>
                    <a:pt x="7537" y="96"/>
                  </a:cubicBezTo>
                  <a:cubicBezTo>
                    <a:pt x="7537" y="49"/>
                    <a:pt x="7513" y="13"/>
                    <a:pt x="7477" y="1"/>
                  </a:cubicBezTo>
                  <a:close/>
                </a:path>
              </a:pathLst>
            </a:custGeom>
            <a:solidFill>
              <a:schemeClr val="dk1"/>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327510" y="4416159"/>
              <a:ext cx="439931" cy="463984"/>
            </a:xfrm>
            <a:custGeom>
              <a:rect b="b" l="l" r="r" t="t"/>
              <a:pathLst>
                <a:path extrusionOk="0" h="8314" w="7883">
                  <a:moveTo>
                    <a:pt x="7799" y="0"/>
                  </a:moveTo>
                  <a:cubicBezTo>
                    <a:pt x="7764" y="0"/>
                    <a:pt x="7738" y="22"/>
                    <a:pt x="7728" y="51"/>
                  </a:cubicBezTo>
                  <a:cubicBezTo>
                    <a:pt x="6978" y="2635"/>
                    <a:pt x="6585" y="5349"/>
                    <a:pt x="6573" y="8100"/>
                  </a:cubicBezTo>
                  <a:cubicBezTo>
                    <a:pt x="5013" y="7111"/>
                    <a:pt x="2525" y="6254"/>
                    <a:pt x="108" y="5444"/>
                  </a:cubicBezTo>
                  <a:cubicBezTo>
                    <a:pt x="102" y="5442"/>
                    <a:pt x="95" y="5441"/>
                    <a:pt x="88" y="5441"/>
                  </a:cubicBezTo>
                  <a:cubicBezTo>
                    <a:pt x="56" y="5441"/>
                    <a:pt x="22" y="5463"/>
                    <a:pt x="13" y="5492"/>
                  </a:cubicBezTo>
                  <a:cubicBezTo>
                    <a:pt x="1" y="5528"/>
                    <a:pt x="25" y="5575"/>
                    <a:pt x="60" y="5587"/>
                  </a:cubicBezTo>
                  <a:cubicBezTo>
                    <a:pt x="2537" y="6409"/>
                    <a:pt x="5073" y="7290"/>
                    <a:pt x="6609" y="8302"/>
                  </a:cubicBezTo>
                  <a:cubicBezTo>
                    <a:pt x="6621" y="8314"/>
                    <a:pt x="6633" y="8314"/>
                    <a:pt x="6644" y="8314"/>
                  </a:cubicBezTo>
                  <a:cubicBezTo>
                    <a:pt x="6656" y="8314"/>
                    <a:pt x="6668" y="8314"/>
                    <a:pt x="6680" y="8302"/>
                  </a:cubicBezTo>
                  <a:cubicBezTo>
                    <a:pt x="6704" y="8290"/>
                    <a:pt x="6716" y="8266"/>
                    <a:pt x="6716" y="8242"/>
                  </a:cubicBezTo>
                  <a:cubicBezTo>
                    <a:pt x="6728" y="5456"/>
                    <a:pt x="7109" y="2706"/>
                    <a:pt x="7871" y="99"/>
                  </a:cubicBezTo>
                  <a:cubicBezTo>
                    <a:pt x="7883" y="51"/>
                    <a:pt x="7859" y="15"/>
                    <a:pt x="7823" y="3"/>
                  </a:cubicBezTo>
                  <a:cubicBezTo>
                    <a:pt x="7815" y="1"/>
                    <a:pt x="7807" y="0"/>
                    <a:pt x="7799" y="0"/>
                  </a:cubicBezTo>
                  <a:close/>
                </a:path>
              </a:pathLst>
            </a:custGeom>
            <a:solidFill>
              <a:schemeClr val="dk1"/>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570051" y="3407635"/>
              <a:ext cx="1146286" cy="2025980"/>
            </a:xfrm>
            <a:custGeom>
              <a:rect b="b" l="l" r="r" t="t"/>
              <a:pathLst>
                <a:path extrusionOk="0" h="36303" w="20540">
                  <a:moveTo>
                    <a:pt x="4335" y="1"/>
                  </a:moveTo>
                  <a:lnTo>
                    <a:pt x="4335" y="1"/>
                  </a:lnTo>
                  <a:cubicBezTo>
                    <a:pt x="1" y="8859"/>
                    <a:pt x="3882" y="20920"/>
                    <a:pt x="14824" y="36303"/>
                  </a:cubicBezTo>
                  <a:lnTo>
                    <a:pt x="20539" y="36303"/>
                  </a:lnTo>
                  <a:cubicBezTo>
                    <a:pt x="16229" y="21122"/>
                    <a:pt x="10907" y="8799"/>
                    <a:pt x="4335" y="1"/>
                  </a:cubicBezTo>
                  <a:close/>
                </a:path>
              </a:pathLst>
            </a:custGeom>
            <a:solidFill>
              <a:schemeClr val="accen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567372" y="3403673"/>
              <a:ext cx="1147570" cy="2033960"/>
            </a:xfrm>
            <a:custGeom>
              <a:rect b="b" l="l" r="r" t="t"/>
              <a:pathLst>
                <a:path extrusionOk="0" h="36446" w="20563">
                  <a:moveTo>
                    <a:pt x="4299" y="215"/>
                  </a:moveTo>
                  <a:cubicBezTo>
                    <a:pt x="10561" y="8644"/>
                    <a:pt x="15979" y="20777"/>
                    <a:pt x="20384" y="36302"/>
                  </a:cubicBezTo>
                  <a:lnTo>
                    <a:pt x="14824" y="36302"/>
                  </a:lnTo>
                  <a:cubicBezTo>
                    <a:pt x="3644" y="20574"/>
                    <a:pt x="191" y="8763"/>
                    <a:pt x="4299" y="215"/>
                  </a:cubicBezTo>
                  <a:close/>
                  <a:moveTo>
                    <a:pt x="4275" y="0"/>
                  </a:moveTo>
                  <a:cubicBezTo>
                    <a:pt x="4251" y="0"/>
                    <a:pt x="4227" y="24"/>
                    <a:pt x="4215" y="48"/>
                  </a:cubicBezTo>
                  <a:cubicBezTo>
                    <a:pt x="1" y="8656"/>
                    <a:pt x="3441" y="20562"/>
                    <a:pt x="14717" y="36421"/>
                  </a:cubicBezTo>
                  <a:cubicBezTo>
                    <a:pt x="14741" y="36433"/>
                    <a:pt x="14752" y="36445"/>
                    <a:pt x="14776" y="36445"/>
                  </a:cubicBezTo>
                  <a:lnTo>
                    <a:pt x="20491" y="36445"/>
                  </a:lnTo>
                  <a:cubicBezTo>
                    <a:pt x="20515" y="36445"/>
                    <a:pt x="20527" y="36445"/>
                    <a:pt x="20551" y="36421"/>
                  </a:cubicBezTo>
                  <a:cubicBezTo>
                    <a:pt x="20563" y="36398"/>
                    <a:pt x="20563" y="36374"/>
                    <a:pt x="20563" y="36350"/>
                  </a:cubicBezTo>
                  <a:cubicBezTo>
                    <a:pt x="16122" y="20717"/>
                    <a:pt x="10657" y="8489"/>
                    <a:pt x="4346" y="36"/>
                  </a:cubicBezTo>
                  <a:cubicBezTo>
                    <a:pt x="4323" y="12"/>
                    <a:pt x="4299" y="0"/>
                    <a:pt x="4275" y="0"/>
                  </a:cubicBezTo>
                  <a:close/>
                </a:path>
              </a:pathLst>
            </a:custGeom>
            <a:solidFill>
              <a:schemeClr val="dk1"/>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332811" y="3403505"/>
              <a:ext cx="731636" cy="2034128"/>
            </a:xfrm>
            <a:custGeom>
              <a:rect b="b" l="l" r="r" t="t"/>
              <a:pathLst>
                <a:path extrusionOk="0" h="36449" w="13110">
                  <a:moveTo>
                    <a:pt x="83" y="0"/>
                  </a:moveTo>
                  <a:cubicBezTo>
                    <a:pt x="76" y="0"/>
                    <a:pt x="68" y="1"/>
                    <a:pt x="60" y="3"/>
                  </a:cubicBezTo>
                  <a:cubicBezTo>
                    <a:pt x="24" y="15"/>
                    <a:pt x="0" y="51"/>
                    <a:pt x="12" y="98"/>
                  </a:cubicBezTo>
                  <a:cubicBezTo>
                    <a:pt x="2394" y="10802"/>
                    <a:pt x="6632" y="22673"/>
                    <a:pt x="12954" y="36412"/>
                  </a:cubicBezTo>
                  <a:cubicBezTo>
                    <a:pt x="12966" y="36436"/>
                    <a:pt x="12990" y="36448"/>
                    <a:pt x="13026" y="36448"/>
                  </a:cubicBezTo>
                  <a:lnTo>
                    <a:pt x="13062" y="36448"/>
                  </a:lnTo>
                  <a:cubicBezTo>
                    <a:pt x="13097" y="36424"/>
                    <a:pt x="13109" y="36389"/>
                    <a:pt x="13097" y="36353"/>
                  </a:cubicBezTo>
                  <a:cubicBezTo>
                    <a:pt x="6775" y="22625"/>
                    <a:pt x="2548" y="10755"/>
                    <a:pt x="155" y="63"/>
                  </a:cubicBezTo>
                  <a:cubicBezTo>
                    <a:pt x="145" y="23"/>
                    <a:pt x="119" y="0"/>
                    <a:pt x="83" y="0"/>
                  </a:cubicBezTo>
                  <a:close/>
                </a:path>
              </a:pathLst>
            </a:custGeom>
            <a:solidFill>
              <a:schemeClr val="dk1"/>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403241" y="3593032"/>
              <a:ext cx="211343" cy="162846"/>
            </a:xfrm>
            <a:custGeom>
              <a:rect b="b" l="l" r="r" t="t"/>
              <a:pathLst>
                <a:path extrusionOk="0" h="2918" w="3787">
                  <a:moveTo>
                    <a:pt x="3699" y="0"/>
                  </a:moveTo>
                  <a:cubicBezTo>
                    <a:pt x="3674" y="0"/>
                    <a:pt x="3651" y="13"/>
                    <a:pt x="3644" y="36"/>
                  </a:cubicBezTo>
                  <a:cubicBezTo>
                    <a:pt x="3144" y="941"/>
                    <a:pt x="2882" y="1798"/>
                    <a:pt x="2822" y="2656"/>
                  </a:cubicBezTo>
                  <a:cubicBezTo>
                    <a:pt x="2036" y="1703"/>
                    <a:pt x="1132" y="870"/>
                    <a:pt x="131" y="155"/>
                  </a:cubicBezTo>
                  <a:cubicBezTo>
                    <a:pt x="118" y="146"/>
                    <a:pt x="102" y="142"/>
                    <a:pt x="87" y="142"/>
                  </a:cubicBezTo>
                  <a:cubicBezTo>
                    <a:pt x="63" y="142"/>
                    <a:pt x="39" y="152"/>
                    <a:pt x="24" y="167"/>
                  </a:cubicBezTo>
                  <a:cubicBezTo>
                    <a:pt x="0" y="203"/>
                    <a:pt x="12" y="251"/>
                    <a:pt x="48" y="274"/>
                  </a:cubicBezTo>
                  <a:cubicBezTo>
                    <a:pt x="1084" y="1013"/>
                    <a:pt x="2024" y="1894"/>
                    <a:pt x="2834" y="2894"/>
                  </a:cubicBezTo>
                  <a:cubicBezTo>
                    <a:pt x="2846" y="2918"/>
                    <a:pt x="2870" y="2918"/>
                    <a:pt x="2894" y="2918"/>
                  </a:cubicBezTo>
                  <a:lnTo>
                    <a:pt x="2917" y="2918"/>
                  </a:lnTo>
                  <a:cubicBezTo>
                    <a:pt x="2941" y="2906"/>
                    <a:pt x="2965" y="2882"/>
                    <a:pt x="2965" y="2846"/>
                  </a:cubicBezTo>
                  <a:cubicBezTo>
                    <a:pt x="2989" y="1965"/>
                    <a:pt x="3251" y="1060"/>
                    <a:pt x="3775" y="108"/>
                  </a:cubicBezTo>
                  <a:cubicBezTo>
                    <a:pt x="3787" y="72"/>
                    <a:pt x="3775" y="24"/>
                    <a:pt x="3739" y="12"/>
                  </a:cubicBezTo>
                  <a:cubicBezTo>
                    <a:pt x="3726" y="4"/>
                    <a:pt x="3712" y="0"/>
                    <a:pt x="3699" y="0"/>
                  </a:cubicBezTo>
                  <a:close/>
                </a:path>
              </a:pathLst>
            </a:custGeom>
            <a:solidFill>
              <a:schemeClr val="dk1"/>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429805" y="3779044"/>
              <a:ext cx="352201" cy="198786"/>
            </a:xfrm>
            <a:custGeom>
              <a:rect b="b" l="l" r="r" t="t"/>
              <a:pathLst>
                <a:path extrusionOk="0" h="3562" w="6311">
                  <a:moveTo>
                    <a:pt x="6231" y="1"/>
                  </a:moveTo>
                  <a:cubicBezTo>
                    <a:pt x="6208" y="1"/>
                    <a:pt x="6183" y="14"/>
                    <a:pt x="6168" y="37"/>
                  </a:cubicBezTo>
                  <a:cubicBezTo>
                    <a:pt x="5275" y="1180"/>
                    <a:pt x="4596" y="2156"/>
                    <a:pt x="4465" y="3311"/>
                  </a:cubicBezTo>
                  <a:cubicBezTo>
                    <a:pt x="3393" y="2311"/>
                    <a:pt x="1738" y="1668"/>
                    <a:pt x="107" y="1097"/>
                  </a:cubicBezTo>
                  <a:cubicBezTo>
                    <a:pt x="99" y="1094"/>
                    <a:pt x="90" y="1092"/>
                    <a:pt x="82" y="1092"/>
                  </a:cubicBezTo>
                  <a:cubicBezTo>
                    <a:pt x="55" y="1092"/>
                    <a:pt x="30" y="1108"/>
                    <a:pt x="12" y="1144"/>
                  </a:cubicBezTo>
                  <a:cubicBezTo>
                    <a:pt x="0" y="1180"/>
                    <a:pt x="24" y="1228"/>
                    <a:pt x="60" y="1240"/>
                  </a:cubicBezTo>
                  <a:cubicBezTo>
                    <a:pt x="1727" y="1823"/>
                    <a:pt x="3441" y="2490"/>
                    <a:pt x="4477" y="3537"/>
                  </a:cubicBezTo>
                  <a:cubicBezTo>
                    <a:pt x="4489" y="3549"/>
                    <a:pt x="4513" y="3561"/>
                    <a:pt x="4525" y="3561"/>
                  </a:cubicBezTo>
                  <a:cubicBezTo>
                    <a:pt x="4536" y="3561"/>
                    <a:pt x="4548" y="3549"/>
                    <a:pt x="4560" y="3549"/>
                  </a:cubicBezTo>
                  <a:cubicBezTo>
                    <a:pt x="4584" y="3537"/>
                    <a:pt x="4608" y="3514"/>
                    <a:pt x="4608" y="3478"/>
                  </a:cubicBezTo>
                  <a:cubicBezTo>
                    <a:pt x="4679" y="2299"/>
                    <a:pt x="5370" y="1299"/>
                    <a:pt x="6275" y="120"/>
                  </a:cubicBezTo>
                  <a:cubicBezTo>
                    <a:pt x="6310" y="85"/>
                    <a:pt x="6299" y="49"/>
                    <a:pt x="6263" y="13"/>
                  </a:cubicBezTo>
                  <a:cubicBezTo>
                    <a:pt x="6254" y="5"/>
                    <a:pt x="6243" y="1"/>
                    <a:pt x="6231" y="1"/>
                  </a:cubicBezTo>
                  <a:close/>
                </a:path>
              </a:pathLst>
            </a:custGeom>
            <a:solidFill>
              <a:schemeClr val="dk1"/>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a:off x="-395260" y="4037942"/>
              <a:ext cx="455836" cy="272787"/>
            </a:xfrm>
            <a:custGeom>
              <a:rect b="b" l="l" r="r" t="t"/>
              <a:pathLst>
                <a:path extrusionOk="0" h="4888" w="8168">
                  <a:moveTo>
                    <a:pt x="8080" y="1"/>
                  </a:moveTo>
                  <a:cubicBezTo>
                    <a:pt x="8059" y="1"/>
                    <a:pt x="8038" y="10"/>
                    <a:pt x="8025" y="29"/>
                  </a:cubicBezTo>
                  <a:cubicBezTo>
                    <a:pt x="6965" y="1351"/>
                    <a:pt x="6227" y="2923"/>
                    <a:pt x="5834" y="4673"/>
                  </a:cubicBezTo>
                  <a:cubicBezTo>
                    <a:pt x="4584" y="3625"/>
                    <a:pt x="2763" y="2744"/>
                    <a:pt x="107" y="1887"/>
                  </a:cubicBezTo>
                  <a:cubicBezTo>
                    <a:pt x="101" y="1885"/>
                    <a:pt x="94" y="1884"/>
                    <a:pt x="88" y="1884"/>
                  </a:cubicBezTo>
                  <a:cubicBezTo>
                    <a:pt x="56" y="1884"/>
                    <a:pt x="22" y="1905"/>
                    <a:pt x="12" y="1934"/>
                  </a:cubicBezTo>
                  <a:cubicBezTo>
                    <a:pt x="0" y="1970"/>
                    <a:pt x="24" y="2018"/>
                    <a:pt x="60" y="2030"/>
                  </a:cubicBezTo>
                  <a:cubicBezTo>
                    <a:pt x="2763" y="2899"/>
                    <a:pt x="4596" y="3804"/>
                    <a:pt x="5834" y="4875"/>
                  </a:cubicBezTo>
                  <a:cubicBezTo>
                    <a:pt x="5846" y="4887"/>
                    <a:pt x="5858" y="4887"/>
                    <a:pt x="5882" y="4887"/>
                  </a:cubicBezTo>
                  <a:lnTo>
                    <a:pt x="5906" y="4887"/>
                  </a:lnTo>
                  <a:cubicBezTo>
                    <a:pt x="5930" y="4875"/>
                    <a:pt x="5942" y="4852"/>
                    <a:pt x="5953" y="4828"/>
                  </a:cubicBezTo>
                  <a:cubicBezTo>
                    <a:pt x="6334" y="3042"/>
                    <a:pt x="7073" y="1458"/>
                    <a:pt x="8144" y="113"/>
                  </a:cubicBezTo>
                  <a:cubicBezTo>
                    <a:pt x="8168" y="89"/>
                    <a:pt x="8168" y="41"/>
                    <a:pt x="8132" y="18"/>
                  </a:cubicBezTo>
                  <a:cubicBezTo>
                    <a:pt x="8116" y="7"/>
                    <a:pt x="8098" y="1"/>
                    <a:pt x="8080" y="1"/>
                  </a:cubicBezTo>
                  <a:close/>
                </a:path>
              </a:pathLst>
            </a:custGeom>
            <a:solidFill>
              <a:schemeClr val="dk1"/>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a:off x="-308870" y="4289752"/>
              <a:ext cx="487758" cy="270164"/>
            </a:xfrm>
            <a:custGeom>
              <a:rect b="b" l="l" r="r" t="t"/>
              <a:pathLst>
                <a:path extrusionOk="0" h="4841" w="8740">
                  <a:moveTo>
                    <a:pt x="8654" y="0"/>
                  </a:moveTo>
                  <a:cubicBezTo>
                    <a:pt x="8635" y="0"/>
                    <a:pt x="8614" y="6"/>
                    <a:pt x="8596" y="18"/>
                  </a:cubicBezTo>
                  <a:cubicBezTo>
                    <a:pt x="7358" y="1352"/>
                    <a:pt x="6227" y="3316"/>
                    <a:pt x="5906" y="4638"/>
                  </a:cubicBezTo>
                  <a:cubicBezTo>
                    <a:pt x="4382" y="3542"/>
                    <a:pt x="2215" y="2971"/>
                    <a:pt x="95" y="2518"/>
                  </a:cubicBezTo>
                  <a:cubicBezTo>
                    <a:pt x="89" y="2516"/>
                    <a:pt x="83" y="2515"/>
                    <a:pt x="76" y="2515"/>
                  </a:cubicBezTo>
                  <a:cubicBezTo>
                    <a:pt x="45" y="2515"/>
                    <a:pt x="12" y="2538"/>
                    <a:pt x="12" y="2578"/>
                  </a:cubicBezTo>
                  <a:cubicBezTo>
                    <a:pt x="0" y="2614"/>
                    <a:pt x="24" y="2661"/>
                    <a:pt x="60" y="2661"/>
                  </a:cubicBezTo>
                  <a:cubicBezTo>
                    <a:pt x="2215" y="3126"/>
                    <a:pt x="4405" y="3697"/>
                    <a:pt x="5918" y="4828"/>
                  </a:cubicBezTo>
                  <a:cubicBezTo>
                    <a:pt x="5929" y="4828"/>
                    <a:pt x="5941" y="4840"/>
                    <a:pt x="5965" y="4840"/>
                  </a:cubicBezTo>
                  <a:cubicBezTo>
                    <a:pt x="5965" y="4840"/>
                    <a:pt x="5977" y="4840"/>
                    <a:pt x="5989" y="4828"/>
                  </a:cubicBezTo>
                  <a:cubicBezTo>
                    <a:pt x="6013" y="4828"/>
                    <a:pt x="6025" y="4804"/>
                    <a:pt x="6037" y="4781"/>
                  </a:cubicBezTo>
                  <a:cubicBezTo>
                    <a:pt x="6299" y="3483"/>
                    <a:pt x="7453" y="1483"/>
                    <a:pt x="8704" y="125"/>
                  </a:cubicBezTo>
                  <a:cubicBezTo>
                    <a:pt x="8739" y="89"/>
                    <a:pt x="8739" y="42"/>
                    <a:pt x="8704" y="18"/>
                  </a:cubicBezTo>
                  <a:cubicBezTo>
                    <a:pt x="8692" y="6"/>
                    <a:pt x="8674" y="0"/>
                    <a:pt x="8654" y="0"/>
                  </a:cubicBezTo>
                  <a:close/>
                </a:path>
              </a:pathLst>
            </a:custGeom>
            <a:solidFill>
              <a:schemeClr val="dk1"/>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182798" y="3193663"/>
              <a:ext cx="512369" cy="2239946"/>
            </a:xfrm>
            <a:custGeom>
              <a:rect b="b" l="l" r="r" t="t"/>
              <a:pathLst>
                <a:path extrusionOk="0" h="40137" w="9181">
                  <a:moveTo>
                    <a:pt x="3073" y="1"/>
                  </a:moveTo>
                  <a:cubicBezTo>
                    <a:pt x="453" y="10895"/>
                    <a:pt x="1" y="25909"/>
                    <a:pt x="4966" y="40137"/>
                  </a:cubicBezTo>
                  <a:lnTo>
                    <a:pt x="9180" y="40137"/>
                  </a:lnTo>
                  <a:cubicBezTo>
                    <a:pt x="8788" y="24075"/>
                    <a:pt x="8502" y="8692"/>
                    <a:pt x="3073" y="1"/>
                  </a:cubicBezTo>
                  <a:close/>
                </a:path>
              </a:pathLst>
            </a:custGeom>
            <a:solidFill>
              <a:schemeClr val="accen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a:off x="123698" y="3189701"/>
              <a:ext cx="575431" cy="2247926"/>
            </a:xfrm>
            <a:custGeom>
              <a:rect b="b" l="l" r="r" t="t"/>
              <a:pathLst>
                <a:path extrusionOk="0" h="40280" w="10311">
                  <a:moveTo>
                    <a:pt x="4167" y="262"/>
                  </a:moveTo>
                  <a:lnTo>
                    <a:pt x="4167" y="262"/>
                  </a:lnTo>
                  <a:cubicBezTo>
                    <a:pt x="9418" y="8847"/>
                    <a:pt x="9763" y="23753"/>
                    <a:pt x="10144" y="39529"/>
                  </a:cubicBezTo>
                  <a:lnTo>
                    <a:pt x="10156" y="40136"/>
                  </a:lnTo>
                  <a:lnTo>
                    <a:pt x="6084" y="40136"/>
                  </a:lnTo>
                  <a:cubicBezTo>
                    <a:pt x="0" y="22670"/>
                    <a:pt x="2667" y="6561"/>
                    <a:pt x="4167" y="262"/>
                  </a:cubicBezTo>
                  <a:close/>
                  <a:moveTo>
                    <a:pt x="4120" y="0"/>
                  </a:moveTo>
                  <a:cubicBezTo>
                    <a:pt x="4096" y="12"/>
                    <a:pt x="4072" y="24"/>
                    <a:pt x="4060" y="60"/>
                  </a:cubicBezTo>
                  <a:cubicBezTo>
                    <a:pt x="2655" y="5930"/>
                    <a:pt x="1988" y="12442"/>
                    <a:pt x="2167" y="18896"/>
                  </a:cubicBezTo>
                  <a:cubicBezTo>
                    <a:pt x="2358" y="26397"/>
                    <a:pt x="3631" y="33588"/>
                    <a:pt x="5953" y="40232"/>
                  </a:cubicBezTo>
                  <a:cubicBezTo>
                    <a:pt x="5965" y="40267"/>
                    <a:pt x="6001" y="40279"/>
                    <a:pt x="6025" y="40279"/>
                  </a:cubicBezTo>
                  <a:lnTo>
                    <a:pt x="10239" y="40279"/>
                  </a:lnTo>
                  <a:cubicBezTo>
                    <a:pt x="10251" y="40279"/>
                    <a:pt x="10275" y="40279"/>
                    <a:pt x="10287" y="40267"/>
                  </a:cubicBezTo>
                  <a:cubicBezTo>
                    <a:pt x="10299" y="40243"/>
                    <a:pt x="10311" y="40232"/>
                    <a:pt x="10311" y="40208"/>
                  </a:cubicBezTo>
                  <a:lnTo>
                    <a:pt x="10299" y="39517"/>
                  </a:lnTo>
                  <a:cubicBezTo>
                    <a:pt x="9918" y="23634"/>
                    <a:pt x="9561" y="8621"/>
                    <a:pt x="4191" y="36"/>
                  </a:cubicBezTo>
                  <a:cubicBezTo>
                    <a:pt x="4179" y="12"/>
                    <a:pt x="4155" y="0"/>
                    <a:pt x="4120" y="0"/>
                  </a:cubicBezTo>
                  <a:close/>
                </a:path>
              </a:pathLst>
            </a:custGeom>
            <a:solidFill>
              <a:schemeClr val="dk1"/>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a:off x="349608" y="3189701"/>
              <a:ext cx="230597" cy="2247926"/>
            </a:xfrm>
            <a:custGeom>
              <a:rect b="b" l="l" r="r" t="t"/>
              <a:pathLst>
                <a:path extrusionOk="0" h="40280" w="4132">
                  <a:moveTo>
                    <a:pt x="72" y="0"/>
                  </a:moveTo>
                  <a:cubicBezTo>
                    <a:pt x="36" y="0"/>
                    <a:pt x="0" y="36"/>
                    <a:pt x="12" y="84"/>
                  </a:cubicBezTo>
                  <a:cubicBezTo>
                    <a:pt x="1262" y="16788"/>
                    <a:pt x="3096" y="32612"/>
                    <a:pt x="3977" y="40220"/>
                  </a:cubicBezTo>
                  <a:cubicBezTo>
                    <a:pt x="3989" y="40255"/>
                    <a:pt x="4025" y="40279"/>
                    <a:pt x="4060" y="40279"/>
                  </a:cubicBezTo>
                  <a:cubicBezTo>
                    <a:pt x="4108" y="40279"/>
                    <a:pt x="4132" y="40243"/>
                    <a:pt x="4132" y="40196"/>
                  </a:cubicBezTo>
                  <a:cubicBezTo>
                    <a:pt x="3251" y="32588"/>
                    <a:pt x="1417" y="16764"/>
                    <a:pt x="155" y="72"/>
                  </a:cubicBezTo>
                  <a:cubicBezTo>
                    <a:pt x="155" y="24"/>
                    <a:pt x="119" y="0"/>
                    <a:pt x="72" y="0"/>
                  </a:cubicBezTo>
                  <a:close/>
                </a:path>
              </a:pathLst>
            </a:custGeom>
            <a:solidFill>
              <a:schemeClr val="dk1"/>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
            <p:cNvSpPr/>
            <p:nvPr/>
          </p:nvSpPr>
          <p:spPr>
            <a:xfrm>
              <a:off x="318356" y="3309411"/>
              <a:ext cx="106369" cy="122888"/>
            </a:xfrm>
            <a:custGeom>
              <a:rect b="b" l="l" r="r" t="t"/>
              <a:pathLst>
                <a:path extrusionOk="0" h="2202" w="1906">
                  <a:moveTo>
                    <a:pt x="1826" y="1"/>
                  </a:moveTo>
                  <a:cubicBezTo>
                    <a:pt x="1798" y="1"/>
                    <a:pt x="1768" y="20"/>
                    <a:pt x="1751" y="46"/>
                  </a:cubicBezTo>
                  <a:cubicBezTo>
                    <a:pt x="1394" y="701"/>
                    <a:pt x="1132" y="1308"/>
                    <a:pt x="965" y="1892"/>
                  </a:cubicBezTo>
                  <a:cubicBezTo>
                    <a:pt x="739" y="1308"/>
                    <a:pt x="453" y="832"/>
                    <a:pt x="132" y="451"/>
                  </a:cubicBezTo>
                  <a:cubicBezTo>
                    <a:pt x="120" y="439"/>
                    <a:pt x="102" y="433"/>
                    <a:pt x="84" y="433"/>
                  </a:cubicBezTo>
                  <a:cubicBezTo>
                    <a:pt x="66" y="433"/>
                    <a:pt x="48" y="439"/>
                    <a:pt x="36" y="451"/>
                  </a:cubicBezTo>
                  <a:cubicBezTo>
                    <a:pt x="1" y="475"/>
                    <a:pt x="1" y="522"/>
                    <a:pt x="24" y="558"/>
                  </a:cubicBezTo>
                  <a:cubicBezTo>
                    <a:pt x="370" y="963"/>
                    <a:pt x="667" y="1499"/>
                    <a:pt x="905" y="2154"/>
                  </a:cubicBezTo>
                  <a:cubicBezTo>
                    <a:pt x="917" y="2177"/>
                    <a:pt x="941" y="2201"/>
                    <a:pt x="977" y="2201"/>
                  </a:cubicBezTo>
                  <a:cubicBezTo>
                    <a:pt x="1013" y="2201"/>
                    <a:pt x="1036" y="2177"/>
                    <a:pt x="1048" y="2142"/>
                  </a:cubicBezTo>
                  <a:cubicBezTo>
                    <a:pt x="1215" y="1511"/>
                    <a:pt x="1489" y="844"/>
                    <a:pt x="1882" y="118"/>
                  </a:cubicBezTo>
                  <a:cubicBezTo>
                    <a:pt x="1906" y="82"/>
                    <a:pt x="1894" y="34"/>
                    <a:pt x="1858" y="10"/>
                  </a:cubicBezTo>
                  <a:cubicBezTo>
                    <a:pt x="1848" y="4"/>
                    <a:pt x="1837" y="1"/>
                    <a:pt x="1826" y="1"/>
                  </a:cubicBezTo>
                  <a:close/>
                </a:path>
              </a:pathLst>
            </a:custGeom>
            <a:solidFill>
              <a:schemeClr val="dk1"/>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a:off x="286489" y="3468355"/>
              <a:ext cx="204032" cy="203809"/>
            </a:xfrm>
            <a:custGeom>
              <a:rect b="b" l="l" r="r" t="t"/>
              <a:pathLst>
                <a:path extrusionOk="0" h="3652" w="3656">
                  <a:moveTo>
                    <a:pt x="3565" y="1"/>
                  </a:moveTo>
                  <a:cubicBezTo>
                    <a:pt x="3540" y="1"/>
                    <a:pt x="3516" y="9"/>
                    <a:pt x="3501" y="32"/>
                  </a:cubicBezTo>
                  <a:cubicBezTo>
                    <a:pt x="2977" y="865"/>
                    <a:pt x="2441" y="1973"/>
                    <a:pt x="1893" y="3413"/>
                  </a:cubicBezTo>
                  <a:cubicBezTo>
                    <a:pt x="1393" y="2556"/>
                    <a:pt x="810" y="1746"/>
                    <a:pt x="131" y="949"/>
                  </a:cubicBezTo>
                  <a:cubicBezTo>
                    <a:pt x="118" y="929"/>
                    <a:pt x="98" y="920"/>
                    <a:pt x="78" y="920"/>
                  </a:cubicBezTo>
                  <a:cubicBezTo>
                    <a:pt x="62" y="920"/>
                    <a:pt x="47" y="926"/>
                    <a:pt x="36" y="937"/>
                  </a:cubicBezTo>
                  <a:cubicBezTo>
                    <a:pt x="0" y="961"/>
                    <a:pt x="0" y="1008"/>
                    <a:pt x="24" y="1044"/>
                  </a:cubicBezTo>
                  <a:cubicBezTo>
                    <a:pt x="726" y="1877"/>
                    <a:pt x="1322" y="2723"/>
                    <a:pt x="1846" y="3616"/>
                  </a:cubicBezTo>
                  <a:cubicBezTo>
                    <a:pt x="1857" y="3639"/>
                    <a:pt x="1881" y="3651"/>
                    <a:pt x="1905" y="3651"/>
                  </a:cubicBezTo>
                  <a:lnTo>
                    <a:pt x="1917" y="3651"/>
                  </a:lnTo>
                  <a:cubicBezTo>
                    <a:pt x="1941" y="3651"/>
                    <a:pt x="1965" y="3639"/>
                    <a:pt x="1977" y="3604"/>
                  </a:cubicBezTo>
                  <a:cubicBezTo>
                    <a:pt x="2548" y="2115"/>
                    <a:pt x="3084" y="972"/>
                    <a:pt x="3632" y="115"/>
                  </a:cubicBezTo>
                  <a:cubicBezTo>
                    <a:pt x="3655" y="79"/>
                    <a:pt x="3643" y="32"/>
                    <a:pt x="3608" y="8"/>
                  </a:cubicBezTo>
                  <a:cubicBezTo>
                    <a:pt x="3595" y="4"/>
                    <a:pt x="3580" y="1"/>
                    <a:pt x="3565" y="1"/>
                  </a:cubicBezTo>
                  <a:close/>
                </a:path>
              </a:pathLst>
            </a:custGeom>
            <a:solidFill>
              <a:schemeClr val="dk1"/>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261878" y="3681155"/>
              <a:ext cx="291092" cy="236177"/>
            </a:xfrm>
            <a:custGeom>
              <a:rect b="b" l="l" r="r" t="t"/>
              <a:pathLst>
                <a:path extrusionOk="0" h="4232" w="5216">
                  <a:moveTo>
                    <a:pt x="5138" y="0"/>
                  </a:moveTo>
                  <a:cubicBezTo>
                    <a:pt x="5118" y="0"/>
                    <a:pt x="5098" y="9"/>
                    <a:pt x="5085" y="29"/>
                  </a:cubicBezTo>
                  <a:cubicBezTo>
                    <a:pt x="4287" y="981"/>
                    <a:pt x="3525" y="2267"/>
                    <a:pt x="2739" y="3970"/>
                  </a:cubicBezTo>
                  <a:cubicBezTo>
                    <a:pt x="2215" y="2791"/>
                    <a:pt x="1132" y="1672"/>
                    <a:pt x="132" y="731"/>
                  </a:cubicBezTo>
                  <a:cubicBezTo>
                    <a:pt x="120" y="719"/>
                    <a:pt x="102" y="713"/>
                    <a:pt x="82" y="713"/>
                  </a:cubicBezTo>
                  <a:cubicBezTo>
                    <a:pt x="63" y="713"/>
                    <a:pt x="42" y="719"/>
                    <a:pt x="24" y="731"/>
                  </a:cubicBezTo>
                  <a:cubicBezTo>
                    <a:pt x="1" y="767"/>
                    <a:pt x="1" y="815"/>
                    <a:pt x="36" y="838"/>
                  </a:cubicBezTo>
                  <a:cubicBezTo>
                    <a:pt x="1060" y="1815"/>
                    <a:pt x="2179" y="2970"/>
                    <a:pt x="2668" y="4184"/>
                  </a:cubicBezTo>
                  <a:cubicBezTo>
                    <a:pt x="2679" y="4208"/>
                    <a:pt x="2715" y="4232"/>
                    <a:pt x="2739" y="4232"/>
                  </a:cubicBezTo>
                  <a:cubicBezTo>
                    <a:pt x="2775" y="4232"/>
                    <a:pt x="2799" y="4220"/>
                    <a:pt x="2810" y="4184"/>
                  </a:cubicBezTo>
                  <a:cubicBezTo>
                    <a:pt x="3608" y="2422"/>
                    <a:pt x="4382" y="1089"/>
                    <a:pt x="5192" y="124"/>
                  </a:cubicBezTo>
                  <a:cubicBezTo>
                    <a:pt x="5216" y="88"/>
                    <a:pt x="5216" y="41"/>
                    <a:pt x="5180" y="17"/>
                  </a:cubicBezTo>
                  <a:cubicBezTo>
                    <a:pt x="5169" y="6"/>
                    <a:pt x="5154" y="0"/>
                    <a:pt x="5138" y="0"/>
                  </a:cubicBezTo>
                  <a:close/>
                </a:path>
              </a:pathLst>
            </a:custGeom>
            <a:solidFill>
              <a:schemeClr val="dk1"/>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a:off x="245247" y="3949038"/>
              <a:ext cx="361521" cy="214803"/>
            </a:xfrm>
            <a:custGeom>
              <a:rect b="b" l="l" r="r" t="t"/>
              <a:pathLst>
                <a:path extrusionOk="0" h="3849" w="6478">
                  <a:moveTo>
                    <a:pt x="6393" y="0"/>
                  </a:moveTo>
                  <a:cubicBezTo>
                    <a:pt x="6374" y="0"/>
                    <a:pt x="6353" y="9"/>
                    <a:pt x="6335" y="27"/>
                  </a:cubicBezTo>
                  <a:cubicBezTo>
                    <a:pt x="5097" y="1349"/>
                    <a:pt x="4180" y="2504"/>
                    <a:pt x="3454" y="3647"/>
                  </a:cubicBezTo>
                  <a:cubicBezTo>
                    <a:pt x="2561" y="2480"/>
                    <a:pt x="1215" y="1361"/>
                    <a:pt x="132" y="503"/>
                  </a:cubicBezTo>
                  <a:cubicBezTo>
                    <a:pt x="116" y="493"/>
                    <a:pt x="97" y="487"/>
                    <a:pt x="80" y="487"/>
                  </a:cubicBezTo>
                  <a:cubicBezTo>
                    <a:pt x="58" y="487"/>
                    <a:pt x="38" y="496"/>
                    <a:pt x="25" y="515"/>
                  </a:cubicBezTo>
                  <a:cubicBezTo>
                    <a:pt x="1" y="551"/>
                    <a:pt x="1" y="587"/>
                    <a:pt x="37" y="622"/>
                  </a:cubicBezTo>
                  <a:cubicBezTo>
                    <a:pt x="1144" y="1492"/>
                    <a:pt x="2525" y="2635"/>
                    <a:pt x="3394" y="3825"/>
                  </a:cubicBezTo>
                  <a:cubicBezTo>
                    <a:pt x="3418" y="3837"/>
                    <a:pt x="3430" y="3849"/>
                    <a:pt x="3454" y="3849"/>
                  </a:cubicBezTo>
                  <a:lnTo>
                    <a:pt x="3466" y="3849"/>
                  </a:lnTo>
                  <a:cubicBezTo>
                    <a:pt x="3489" y="3849"/>
                    <a:pt x="3513" y="3837"/>
                    <a:pt x="3525" y="3813"/>
                  </a:cubicBezTo>
                  <a:cubicBezTo>
                    <a:pt x="4251" y="2646"/>
                    <a:pt x="5180" y="1480"/>
                    <a:pt x="6454" y="122"/>
                  </a:cubicBezTo>
                  <a:cubicBezTo>
                    <a:pt x="6478" y="99"/>
                    <a:pt x="6478" y="51"/>
                    <a:pt x="6442" y="27"/>
                  </a:cubicBezTo>
                  <a:cubicBezTo>
                    <a:pt x="6430" y="9"/>
                    <a:pt x="6412" y="0"/>
                    <a:pt x="6393" y="0"/>
                  </a:cubicBezTo>
                  <a:close/>
                </a:path>
              </a:pathLst>
            </a:custGeom>
            <a:solidFill>
              <a:schemeClr val="dk1"/>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243964" y="4247951"/>
              <a:ext cx="400698" cy="191699"/>
            </a:xfrm>
            <a:custGeom>
              <a:rect b="b" l="l" r="r" t="t"/>
              <a:pathLst>
                <a:path extrusionOk="0" h="3435" w="7180">
                  <a:moveTo>
                    <a:pt x="77" y="0"/>
                  </a:moveTo>
                  <a:cubicBezTo>
                    <a:pt x="57" y="0"/>
                    <a:pt x="37" y="9"/>
                    <a:pt x="24" y="29"/>
                  </a:cubicBezTo>
                  <a:cubicBezTo>
                    <a:pt x="0" y="65"/>
                    <a:pt x="12" y="112"/>
                    <a:pt x="48" y="136"/>
                  </a:cubicBezTo>
                  <a:cubicBezTo>
                    <a:pt x="1667" y="1219"/>
                    <a:pt x="3191" y="2279"/>
                    <a:pt x="3905" y="3398"/>
                  </a:cubicBezTo>
                  <a:cubicBezTo>
                    <a:pt x="3917" y="3410"/>
                    <a:pt x="3941" y="3434"/>
                    <a:pt x="3965" y="3434"/>
                  </a:cubicBezTo>
                  <a:cubicBezTo>
                    <a:pt x="3989" y="3434"/>
                    <a:pt x="4013" y="3422"/>
                    <a:pt x="4024" y="3398"/>
                  </a:cubicBezTo>
                  <a:cubicBezTo>
                    <a:pt x="4632" y="2493"/>
                    <a:pt x="5846" y="1339"/>
                    <a:pt x="7144" y="124"/>
                  </a:cubicBezTo>
                  <a:cubicBezTo>
                    <a:pt x="7180" y="100"/>
                    <a:pt x="7180" y="53"/>
                    <a:pt x="7156" y="29"/>
                  </a:cubicBezTo>
                  <a:cubicBezTo>
                    <a:pt x="7136" y="9"/>
                    <a:pt x="7113" y="0"/>
                    <a:pt x="7092" y="0"/>
                  </a:cubicBezTo>
                  <a:cubicBezTo>
                    <a:pt x="7075" y="0"/>
                    <a:pt x="7059" y="6"/>
                    <a:pt x="7049" y="17"/>
                  </a:cubicBezTo>
                  <a:cubicBezTo>
                    <a:pt x="5787" y="1196"/>
                    <a:pt x="4596" y="2327"/>
                    <a:pt x="3965" y="3220"/>
                  </a:cubicBezTo>
                  <a:cubicBezTo>
                    <a:pt x="3215" y="2112"/>
                    <a:pt x="1715" y="1077"/>
                    <a:pt x="119" y="17"/>
                  </a:cubicBezTo>
                  <a:cubicBezTo>
                    <a:pt x="108" y="6"/>
                    <a:pt x="93" y="0"/>
                    <a:pt x="77" y="0"/>
                  </a:cubicBezTo>
                  <a:close/>
                </a:path>
              </a:pathLst>
            </a:custGeom>
            <a:solidFill>
              <a:schemeClr val="dk1"/>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a:off x="449281" y="3537223"/>
              <a:ext cx="729627" cy="1896395"/>
            </a:xfrm>
            <a:custGeom>
              <a:rect b="b" l="l" r="r" t="t"/>
              <a:pathLst>
                <a:path extrusionOk="0" h="33981" w="13074">
                  <a:moveTo>
                    <a:pt x="11252" y="0"/>
                  </a:moveTo>
                  <a:lnTo>
                    <a:pt x="11252" y="0"/>
                  </a:lnTo>
                  <a:cubicBezTo>
                    <a:pt x="4227" y="7597"/>
                    <a:pt x="786" y="19288"/>
                    <a:pt x="0" y="33981"/>
                  </a:cubicBezTo>
                  <a:lnTo>
                    <a:pt x="5477" y="33981"/>
                  </a:lnTo>
                  <a:cubicBezTo>
                    <a:pt x="12930" y="19265"/>
                    <a:pt x="13073" y="8513"/>
                    <a:pt x="11252" y="0"/>
                  </a:cubicBezTo>
                  <a:close/>
                </a:path>
              </a:pathLst>
            </a:custGeom>
            <a:solidFill>
              <a:schemeClr val="accen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2"/>
            <p:cNvSpPr/>
            <p:nvPr/>
          </p:nvSpPr>
          <p:spPr>
            <a:xfrm>
              <a:off x="445263" y="3532982"/>
              <a:ext cx="765511" cy="1904654"/>
            </a:xfrm>
            <a:custGeom>
              <a:rect b="b" l="l" r="r" t="t"/>
              <a:pathLst>
                <a:path extrusionOk="0" h="34129" w="13717">
                  <a:moveTo>
                    <a:pt x="11288" y="231"/>
                  </a:moveTo>
                  <a:lnTo>
                    <a:pt x="11288" y="231"/>
                  </a:lnTo>
                  <a:cubicBezTo>
                    <a:pt x="13550" y="10982"/>
                    <a:pt x="11705" y="21710"/>
                    <a:pt x="5501" y="33985"/>
                  </a:cubicBezTo>
                  <a:lnTo>
                    <a:pt x="155" y="33985"/>
                  </a:lnTo>
                  <a:cubicBezTo>
                    <a:pt x="989" y="18531"/>
                    <a:pt x="4632" y="7482"/>
                    <a:pt x="11288" y="231"/>
                  </a:cubicBezTo>
                  <a:close/>
                  <a:moveTo>
                    <a:pt x="11324" y="0"/>
                  </a:moveTo>
                  <a:cubicBezTo>
                    <a:pt x="11305" y="0"/>
                    <a:pt x="11284" y="8"/>
                    <a:pt x="11276" y="17"/>
                  </a:cubicBezTo>
                  <a:cubicBezTo>
                    <a:pt x="7847" y="3720"/>
                    <a:pt x="5156" y="8554"/>
                    <a:pt x="3287" y="14388"/>
                  </a:cubicBezTo>
                  <a:cubicBezTo>
                    <a:pt x="1513" y="19912"/>
                    <a:pt x="406" y="26532"/>
                    <a:pt x="1" y="34057"/>
                  </a:cubicBezTo>
                  <a:cubicBezTo>
                    <a:pt x="1" y="34069"/>
                    <a:pt x="1" y="34092"/>
                    <a:pt x="25" y="34104"/>
                  </a:cubicBezTo>
                  <a:cubicBezTo>
                    <a:pt x="36" y="34128"/>
                    <a:pt x="48" y="34128"/>
                    <a:pt x="72" y="34128"/>
                  </a:cubicBezTo>
                  <a:lnTo>
                    <a:pt x="5549" y="34128"/>
                  </a:lnTo>
                  <a:cubicBezTo>
                    <a:pt x="5573" y="34128"/>
                    <a:pt x="5597" y="34116"/>
                    <a:pt x="5609" y="34092"/>
                  </a:cubicBezTo>
                  <a:cubicBezTo>
                    <a:pt x="11883" y="21710"/>
                    <a:pt x="13717" y="10899"/>
                    <a:pt x="11395" y="53"/>
                  </a:cubicBezTo>
                  <a:cubicBezTo>
                    <a:pt x="11395" y="29"/>
                    <a:pt x="11371" y="5"/>
                    <a:pt x="11347" y="5"/>
                  </a:cubicBezTo>
                  <a:cubicBezTo>
                    <a:pt x="11340" y="1"/>
                    <a:pt x="11332" y="0"/>
                    <a:pt x="11324" y="0"/>
                  </a:cubicBezTo>
                  <a:close/>
                </a:path>
              </a:pathLst>
            </a:custGeom>
            <a:solidFill>
              <a:schemeClr val="dk1"/>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2"/>
            <p:cNvSpPr/>
            <p:nvPr/>
          </p:nvSpPr>
          <p:spPr>
            <a:xfrm>
              <a:off x="584169" y="3533038"/>
              <a:ext cx="497691" cy="1904598"/>
            </a:xfrm>
            <a:custGeom>
              <a:rect b="b" l="l" r="r" t="t"/>
              <a:pathLst>
                <a:path extrusionOk="0" h="34128" w="8918">
                  <a:moveTo>
                    <a:pt x="8839" y="1"/>
                  </a:moveTo>
                  <a:cubicBezTo>
                    <a:pt x="8807" y="1"/>
                    <a:pt x="8773" y="22"/>
                    <a:pt x="8763" y="52"/>
                  </a:cubicBezTo>
                  <a:cubicBezTo>
                    <a:pt x="5120" y="10755"/>
                    <a:pt x="2179" y="22185"/>
                    <a:pt x="12" y="34044"/>
                  </a:cubicBezTo>
                  <a:cubicBezTo>
                    <a:pt x="0" y="34080"/>
                    <a:pt x="36" y="34127"/>
                    <a:pt x="72" y="34127"/>
                  </a:cubicBezTo>
                  <a:lnTo>
                    <a:pt x="83" y="34127"/>
                  </a:lnTo>
                  <a:cubicBezTo>
                    <a:pt x="119" y="34127"/>
                    <a:pt x="155" y="34103"/>
                    <a:pt x="155" y="34068"/>
                  </a:cubicBezTo>
                  <a:cubicBezTo>
                    <a:pt x="2322" y="22221"/>
                    <a:pt x="5263" y="10791"/>
                    <a:pt x="8906" y="99"/>
                  </a:cubicBezTo>
                  <a:cubicBezTo>
                    <a:pt x="8918" y="63"/>
                    <a:pt x="8894" y="16"/>
                    <a:pt x="8858" y="4"/>
                  </a:cubicBezTo>
                  <a:cubicBezTo>
                    <a:pt x="8852" y="2"/>
                    <a:pt x="8845" y="1"/>
                    <a:pt x="8839" y="1"/>
                  </a:cubicBezTo>
                  <a:close/>
                </a:path>
              </a:pathLst>
            </a:custGeom>
            <a:solidFill>
              <a:schemeClr val="dk1"/>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
            <p:cNvSpPr/>
            <p:nvPr/>
          </p:nvSpPr>
          <p:spPr>
            <a:xfrm>
              <a:off x="913045" y="3734341"/>
              <a:ext cx="209390" cy="179030"/>
            </a:xfrm>
            <a:custGeom>
              <a:rect b="b" l="l" r="r" t="t"/>
              <a:pathLst>
                <a:path extrusionOk="0" h="3208" w="3752">
                  <a:moveTo>
                    <a:pt x="82" y="0"/>
                  </a:moveTo>
                  <a:cubicBezTo>
                    <a:pt x="71" y="0"/>
                    <a:pt x="60" y="2"/>
                    <a:pt x="48" y="5"/>
                  </a:cubicBezTo>
                  <a:cubicBezTo>
                    <a:pt x="13" y="16"/>
                    <a:pt x="1" y="52"/>
                    <a:pt x="13" y="100"/>
                  </a:cubicBezTo>
                  <a:cubicBezTo>
                    <a:pt x="417" y="1231"/>
                    <a:pt x="656" y="2219"/>
                    <a:pt x="715" y="3136"/>
                  </a:cubicBezTo>
                  <a:cubicBezTo>
                    <a:pt x="715" y="3172"/>
                    <a:pt x="739" y="3195"/>
                    <a:pt x="763" y="3207"/>
                  </a:cubicBezTo>
                  <a:lnTo>
                    <a:pt x="787" y="3207"/>
                  </a:lnTo>
                  <a:cubicBezTo>
                    <a:pt x="810" y="3207"/>
                    <a:pt x="822" y="3207"/>
                    <a:pt x="846" y="3195"/>
                  </a:cubicBezTo>
                  <a:cubicBezTo>
                    <a:pt x="1751" y="2338"/>
                    <a:pt x="2692" y="1624"/>
                    <a:pt x="3704" y="1005"/>
                  </a:cubicBezTo>
                  <a:cubicBezTo>
                    <a:pt x="3739" y="981"/>
                    <a:pt x="3751" y="933"/>
                    <a:pt x="3727" y="898"/>
                  </a:cubicBezTo>
                  <a:cubicBezTo>
                    <a:pt x="3720" y="874"/>
                    <a:pt x="3697" y="861"/>
                    <a:pt x="3672" y="861"/>
                  </a:cubicBezTo>
                  <a:cubicBezTo>
                    <a:pt x="3659" y="861"/>
                    <a:pt x="3645" y="865"/>
                    <a:pt x="3632" y="874"/>
                  </a:cubicBezTo>
                  <a:cubicBezTo>
                    <a:pt x="2644" y="1469"/>
                    <a:pt x="1739" y="2160"/>
                    <a:pt x="858" y="2981"/>
                  </a:cubicBezTo>
                  <a:cubicBezTo>
                    <a:pt x="775" y="2088"/>
                    <a:pt x="536" y="1124"/>
                    <a:pt x="144" y="40"/>
                  </a:cubicBezTo>
                  <a:cubicBezTo>
                    <a:pt x="135" y="13"/>
                    <a:pt x="112" y="0"/>
                    <a:pt x="82" y="0"/>
                  </a:cubicBezTo>
                  <a:close/>
                </a:path>
              </a:pathLst>
            </a:custGeom>
            <a:solidFill>
              <a:schemeClr val="dk1"/>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
            <p:cNvSpPr/>
            <p:nvPr/>
          </p:nvSpPr>
          <p:spPr>
            <a:xfrm>
              <a:off x="812033" y="3898140"/>
              <a:ext cx="323684" cy="285009"/>
            </a:xfrm>
            <a:custGeom>
              <a:rect b="b" l="l" r="r" t="t"/>
              <a:pathLst>
                <a:path extrusionOk="0" h="5107" w="5800">
                  <a:moveTo>
                    <a:pt x="92" y="1"/>
                  </a:moveTo>
                  <a:cubicBezTo>
                    <a:pt x="81" y="1"/>
                    <a:pt x="70" y="4"/>
                    <a:pt x="60" y="10"/>
                  </a:cubicBezTo>
                  <a:cubicBezTo>
                    <a:pt x="25" y="22"/>
                    <a:pt x="1" y="58"/>
                    <a:pt x="13" y="106"/>
                  </a:cubicBezTo>
                  <a:cubicBezTo>
                    <a:pt x="632" y="1689"/>
                    <a:pt x="989" y="3344"/>
                    <a:pt x="1108" y="5035"/>
                  </a:cubicBezTo>
                  <a:cubicBezTo>
                    <a:pt x="1108" y="5071"/>
                    <a:pt x="1120" y="5094"/>
                    <a:pt x="1156" y="5106"/>
                  </a:cubicBezTo>
                  <a:lnTo>
                    <a:pt x="1180" y="5106"/>
                  </a:lnTo>
                  <a:cubicBezTo>
                    <a:pt x="1203" y="5106"/>
                    <a:pt x="1215" y="5106"/>
                    <a:pt x="1227" y="5082"/>
                  </a:cubicBezTo>
                  <a:cubicBezTo>
                    <a:pt x="2335" y="4094"/>
                    <a:pt x="3775" y="3046"/>
                    <a:pt x="5752" y="1784"/>
                  </a:cubicBezTo>
                  <a:cubicBezTo>
                    <a:pt x="5787" y="1772"/>
                    <a:pt x="5799" y="1725"/>
                    <a:pt x="5775" y="1689"/>
                  </a:cubicBezTo>
                  <a:cubicBezTo>
                    <a:pt x="5760" y="1666"/>
                    <a:pt x="5735" y="1653"/>
                    <a:pt x="5709" y="1653"/>
                  </a:cubicBezTo>
                  <a:cubicBezTo>
                    <a:pt x="5695" y="1653"/>
                    <a:pt x="5681" y="1657"/>
                    <a:pt x="5668" y="1665"/>
                  </a:cubicBezTo>
                  <a:cubicBezTo>
                    <a:pt x="3763" y="2892"/>
                    <a:pt x="2346" y="3916"/>
                    <a:pt x="1239" y="4880"/>
                  </a:cubicBezTo>
                  <a:cubicBezTo>
                    <a:pt x="1120" y="3225"/>
                    <a:pt x="751" y="1606"/>
                    <a:pt x="156" y="46"/>
                  </a:cubicBezTo>
                  <a:cubicBezTo>
                    <a:pt x="147" y="20"/>
                    <a:pt x="120" y="1"/>
                    <a:pt x="92" y="1"/>
                  </a:cubicBezTo>
                  <a:close/>
                </a:path>
              </a:pathLst>
            </a:custGeom>
            <a:solidFill>
              <a:schemeClr val="dk1"/>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2"/>
            <p:cNvSpPr/>
            <p:nvPr/>
          </p:nvSpPr>
          <p:spPr>
            <a:xfrm>
              <a:off x="703095" y="4127013"/>
              <a:ext cx="424639" cy="293324"/>
            </a:xfrm>
            <a:custGeom>
              <a:rect b="b" l="l" r="r" t="t"/>
              <a:pathLst>
                <a:path extrusionOk="0" h="5256" w="7609">
                  <a:moveTo>
                    <a:pt x="88" y="1"/>
                  </a:moveTo>
                  <a:cubicBezTo>
                    <a:pt x="78" y="1"/>
                    <a:pt x="69" y="2"/>
                    <a:pt x="60" y="5"/>
                  </a:cubicBezTo>
                  <a:cubicBezTo>
                    <a:pt x="24" y="17"/>
                    <a:pt x="0" y="65"/>
                    <a:pt x="12" y="100"/>
                  </a:cubicBezTo>
                  <a:cubicBezTo>
                    <a:pt x="810" y="1958"/>
                    <a:pt x="1620" y="3898"/>
                    <a:pt x="1905" y="5196"/>
                  </a:cubicBezTo>
                  <a:cubicBezTo>
                    <a:pt x="1917" y="5220"/>
                    <a:pt x="1929" y="5244"/>
                    <a:pt x="1953" y="5256"/>
                  </a:cubicBezTo>
                  <a:lnTo>
                    <a:pt x="1977" y="5256"/>
                  </a:lnTo>
                  <a:cubicBezTo>
                    <a:pt x="2001" y="5256"/>
                    <a:pt x="2012" y="5256"/>
                    <a:pt x="2024" y="5244"/>
                  </a:cubicBezTo>
                  <a:cubicBezTo>
                    <a:pt x="3739" y="3958"/>
                    <a:pt x="5596" y="2863"/>
                    <a:pt x="7561" y="2005"/>
                  </a:cubicBezTo>
                  <a:cubicBezTo>
                    <a:pt x="7597" y="1993"/>
                    <a:pt x="7608" y="1946"/>
                    <a:pt x="7597" y="1910"/>
                  </a:cubicBezTo>
                  <a:cubicBezTo>
                    <a:pt x="7588" y="1884"/>
                    <a:pt x="7561" y="1865"/>
                    <a:pt x="7533" y="1865"/>
                  </a:cubicBezTo>
                  <a:cubicBezTo>
                    <a:pt x="7522" y="1865"/>
                    <a:pt x="7511" y="1868"/>
                    <a:pt x="7501" y="1874"/>
                  </a:cubicBezTo>
                  <a:cubicBezTo>
                    <a:pt x="5572" y="2720"/>
                    <a:pt x="3727" y="3791"/>
                    <a:pt x="2024" y="5053"/>
                  </a:cubicBezTo>
                  <a:cubicBezTo>
                    <a:pt x="1715" y="3744"/>
                    <a:pt x="929" y="1862"/>
                    <a:pt x="155" y="41"/>
                  </a:cubicBezTo>
                  <a:cubicBezTo>
                    <a:pt x="146" y="14"/>
                    <a:pt x="117" y="1"/>
                    <a:pt x="88" y="1"/>
                  </a:cubicBezTo>
                  <a:close/>
                </a:path>
              </a:pathLst>
            </a:custGeom>
            <a:solidFill>
              <a:schemeClr val="dk1"/>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2"/>
            <p:cNvSpPr/>
            <p:nvPr/>
          </p:nvSpPr>
          <p:spPr>
            <a:xfrm>
              <a:off x="600074" y="4423749"/>
              <a:ext cx="476484" cy="318214"/>
            </a:xfrm>
            <a:custGeom>
              <a:rect b="b" l="l" r="r" t="t"/>
              <a:pathLst>
                <a:path extrusionOk="0" h="5702" w="8538">
                  <a:moveTo>
                    <a:pt x="92" y="1"/>
                  </a:moveTo>
                  <a:cubicBezTo>
                    <a:pt x="81" y="1"/>
                    <a:pt x="70" y="4"/>
                    <a:pt x="60" y="10"/>
                  </a:cubicBezTo>
                  <a:cubicBezTo>
                    <a:pt x="25" y="22"/>
                    <a:pt x="1" y="70"/>
                    <a:pt x="25" y="105"/>
                  </a:cubicBezTo>
                  <a:cubicBezTo>
                    <a:pt x="930" y="1891"/>
                    <a:pt x="1918" y="3939"/>
                    <a:pt x="2323" y="5642"/>
                  </a:cubicBezTo>
                  <a:cubicBezTo>
                    <a:pt x="2334" y="5666"/>
                    <a:pt x="2346" y="5689"/>
                    <a:pt x="2370" y="5689"/>
                  </a:cubicBezTo>
                  <a:cubicBezTo>
                    <a:pt x="2382" y="5701"/>
                    <a:pt x="2394" y="5701"/>
                    <a:pt x="2394" y="5701"/>
                  </a:cubicBezTo>
                  <a:cubicBezTo>
                    <a:pt x="2418" y="5701"/>
                    <a:pt x="2430" y="5689"/>
                    <a:pt x="2442" y="5678"/>
                  </a:cubicBezTo>
                  <a:cubicBezTo>
                    <a:pt x="4109" y="4380"/>
                    <a:pt x="6537" y="3451"/>
                    <a:pt x="8478" y="2784"/>
                  </a:cubicBezTo>
                  <a:cubicBezTo>
                    <a:pt x="8514" y="2772"/>
                    <a:pt x="8538" y="2737"/>
                    <a:pt x="8514" y="2689"/>
                  </a:cubicBezTo>
                  <a:cubicBezTo>
                    <a:pt x="8504" y="2660"/>
                    <a:pt x="8478" y="2638"/>
                    <a:pt x="8449" y="2638"/>
                  </a:cubicBezTo>
                  <a:cubicBezTo>
                    <a:pt x="8443" y="2638"/>
                    <a:pt x="8437" y="2639"/>
                    <a:pt x="8430" y="2641"/>
                  </a:cubicBezTo>
                  <a:cubicBezTo>
                    <a:pt x="6514" y="3296"/>
                    <a:pt x="4120" y="4213"/>
                    <a:pt x="2442" y="5499"/>
                  </a:cubicBezTo>
                  <a:cubicBezTo>
                    <a:pt x="2013" y="3808"/>
                    <a:pt x="1049" y="1796"/>
                    <a:pt x="156" y="46"/>
                  </a:cubicBezTo>
                  <a:cubicBezTo>
                    <a:pt x="147" y="20"/>
                    <a:pt x="120" y="1"/>
                    <a:pt x="92" y="1"/>
                  </a:cubicBezTo>
                  <a:close/>
                </a:path>
              </a:pathLst>
            </a:custGeom>
            <a:solidFill>
              <a:schemeClr val="dk1"/>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 name="Google Shape;52;p2"/>
          <p:cNvGrpSpPr/>
          <p:nvPr/>
        </p:nvGrpSpPr>
        <p:grpSpPr>
          <a:xfrm>
            <a:off x="8031549" y="3342101"/>
            <a:ext cx="1928325" cy="2247935"/>
            <a:chOff x="7879149" y="3189701"/>
            <a:chExt cx="1928325" cy="2247935"/>
          </a:xfrm>
        </p:grpSpPr>
        <p:sp>
          <p:nvSpPr>
            <p:cNvPr id="53" name="Google Shape;53;p2"/>
            <p:cNvSpPr/>
            <p:nvPr/>
          </p:nvSpPr>
          <p:spPr>
            <a:xfrm flipH="1">
              <a:off x="8622011" y="3488056"/>
              <a:ext cx="1180775" cy="1913025"/>
            </a:xfrm>
            <a:custGeom>
              <a:rect b="b" l="l" r="r" t="t"/>
              <a:pathLst>
                <a:path extrusionOk="0" h="34279" w="21158">
                  <a:moveTo>
                    <a:pt x="0" y="0"/>
                  </a:moveTo>
                  <a:cubicBezTo>
                    <a:pt x="322" y="13526"/>
                    <a:pt x="8418" y="26039"/>
                    <a:pt x="16228" y="34278"/>
                  </a:cubicBezTo>
                  <a:lnTo>
                    <a:pt x="21158" y="33385"/>
                  </a:lnTo>
                  <a:cubicBezTo>
                    <a:pt x="18264" y="19467"/>
                    <a:pt x="9954" y="7513"/>
                    <a:pt x="0" y="0"/>
                  </a:cubicBezTo>
                  <a:close/>
                </a:path>
              </a:pathLst>
            </a:custGeom>
            <a:solidFill>
              <a:schemeClr val="accen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2"/>
            <p:cNvSpPr/>
            <p:nvPr/>
          </p:nvSpPr>
          <p:spPr>
            <a:xfrm flipH="1">
              <a:off x="8618049" y="3483647"/>
              <a:ext cx="1189425" cy="1922066"/>
            </a:xfrm>
            <a:custGeom>
              <a:rect b="b" l="l" r="r" t="t"/>
              <a:pathLst>
                <a:path extrusionOk="0" h="34441" w="21313">
                  <a:moveTo>
                    <a:pt x="156" y="234"/>
                  </a:moveTo>
                  <a:lnTo>
                    <a:pt x="156" y="234"/>
                  </a:lnTo>
                  <a:cubicBezTo>
                    <a:pt x="10776" y="8295"/>
                    <a:pt x="18420" y="20379"/>
                    <a:pt x="21158" y="33405"/>
                  </a:cubicBezTo>
                  <a:lnTo>
                    <a:pt x="16336" y="34286"/>
                  </a:lnTo>
                  <a:cubicBezTo>
                    <a:pt x="11597" y="29273"/>
                    <a:pt x="608" y="15998"/>
                    <a:pt x="156" y="234"/>
                  </a:cubicBezTo>
                  <a:close/>
                  <a:moveTo>
                    <a:pt x="82" y="0"/>
                  </a:moveTo>
                  <a:cubicBezTo>
                    <a:pt x="70" y="0"/>
                    <a:pt x="58" y="3"/>
                    <a:pt x="48" y="8"/>
                  </a:cubicBezTo>
                  <a:cubicBezTo>
                    <a:pt x="25" y="20"/>
                    <a:pt x="1" y="56"/>
                    <a:pt x="1" y="79"/>
                  </a:cubicBezTo>
                  <a:cubicBezTo>
                    <a:pt x="156" y="6294"/>
                    <a:pt x="1941" y="12736"/>
                    <a:pt x="5323" y="19236"/>
                  </a:cubicBezTo>
                  <a:cubicBezTo>
                    <a:pt x="8788" y="25892"/>
                    <a:pt x="13181" y="31166"/>
                    <a:pt x="16265" y="34417"/>
                  </a:cubicBezTo>
                  <a:cubicBezTo>
                    <a:pt x="16277" y="34429"/>
                    <a:pt x="16289" y="34441"/>
                    <a:pt x="16312" y="34441"/>
                  </a:cubicBezTo>
                  <a:lnTo>
                    <a:pt x="16324" y="34441"/>
                  </a:lnTo>
                  <a:lnTo>
                    <a:pt x="21253" y="33536"/>
                  </a:lnTo>
                  <a:cubicBezTo>
                    <a:pt x="21277" y="33536"/>
                    <a:pt x="21289" y="33524"/>
                    <a:pt x="21301" y="33512"/>
                  </a:cubicBezTo>
                  <a:cubicBezTo>
                    <a:pt x="21313" y="33488"/>
                    <a:pt x="21313" y="33476"/>
                    <a:pt x="21313" y="33452"/>
                  </a:cubicBezTo>
                  <a:cubicBezTo>
                    <a:pt x="19908" y="26725"/>
                    <a:pt x="17241" y="20284"/>
                    <a:pt x="13371" y="14331"/>
                  </a:cubicBezTo>
                  <a:cubicBezTo>
                    <a:pt x="9776" y="8795"/>
                    <a:pt x="5192" y="3842"/>
                    <a:pt x="120" y="20"/>
                  </a:cubicBezTo>
                  <a:cubicBezTo>
                    <a:pt x="113" y="6"/>
                    <a:pt x="98" y="0"/>
                    <a:pt x="82" y="0"/>
                  </a:cubicBezTo>
                  <a:close/>
                </a:path>
              </a:pathLst>
            </a:custGeom>
            <a:solidFill>
              <a:schemeClr val="dk1"/>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2"/>
            <p:cNvSpPr/>
            <p:nvPr/>
          </p:nvSpPr>
          <p:spPr>
            <a:xfrm flipH="1">
              <a:off x="8750927" y="3483814"/>
              <a:ext cx="1056548" cy="1896004"/>
            </a:xfrm>
            <a:custGeom>
              <a:rect b="b" l="l" r="r" t="t"/>
              <a:pathLst>
                <a:path extrusionOk="0" h="33974" w="18932">
                  <a:moveTo>
                    <a:pt x="77" y="0"/>
                  </a:moveTo>
                  <a:cubicBezTo>
                    <a:pt x="67" y="0"/>
                    <a:pt x="57" y="2"/>
                    <a:pt x="48" y="5"/>
                  </a:cubicBezTo>
                  <a:cubicBezTo>
                    <a:pt x="13" y="29"/>
                    <a:pt x="1" y="76"/>
                    <a:pt x="13" y="112"/>
                  </a:cubicBezTo>
                  <a:cubicBezTo>
                    <a:pt x="6644" y="12756"/>
                    <a:pt x="13312" y="24770"/>
                    <a:pt x="18789" y="33938"/>
                  </a:cubicBezTo>
                  <a:cubicBezTo>
                    <a:pt x="18801" y="33961"/>
                    <a:pt x="18825" y="33973"/>
                    <a:pt x="18848" y="33973"/>
                  </a:cubicBezTo>
                  <a:cubicBezTo>
                    <a:pt x="18860" y="33973"/>
                    <a:pt x="18872" y="33973"/>
                    <a:pt x="18884" y="33961"/>
                  </a:cubicBezTo>
                  <a:cubicBezTo>
                    <a:pt x="18920" y="33950"/>
                    <a:pt x="18932" y="33902"/>
                    <a:pt x="18908" y="33866"/>
                  </a:cubicBezTo>
                  <a:cubicBezTo>
                    <a:pt x="13443" y="24698"/>
                    <a:pt x="6775" y="12685"/>
                    <a:pt x="144" y="41"/>
                  </a:cubicBezTo>
                  <a:cubicBezTo>
                    <a:pt x="135" y="14"/>
                    <a:pt x="106" y="0"/>
                    <a:pt x="77" y="0"/>
                  </a:cubicBezTo>
                  <a:close/>
                </a:path>
              </a:pathLst>
            </a:custGeom>
            <a:solidFill>
              <a:schemeClr val="dk1"/>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2"/>
            <p:cNvSpPr/>
            <p:nvPr/>
          </p:nvSpPr>
          <p:spPr>
            <a:xfrm flipH="1">
              <a:off x="9621356" y="3628750"/>
              <a:ext cx="167478" cy="178975"/>
            </a:xfrm>
            <a:custGeom>
              <a:rect b="b" l="l" r="r" t="t"/>
              <a:pathLst>
                <a:path extrusionOk="0" h="3207" w="3001">
                  <a:moveTo>
                    <a:pt x="2917" y="0"/>
                  </a:moveTo>
                  <a:cubicBezTo>
                    <a:pt x="2881" y="0"/>
                    <a:pt x="2856" y="22"/>
                    <a:pt x="2846" y="51"/>
                  </a:cubicBezTo>
                  <a:cubicBezTo>
                    <a:pt x="2620" y="956"/>
                    <a:pt x="2548" y="1920"/>
                    <a:pt x="2643" y="2980"/>
                  </a:cubicBezTo>
                  <a:cubicBezTo>
                    <a:pt x="1560" y="2206"/>
                    <a:pt x="762" y="1742"/>
                    <a:pt x="107" y="1516"/>
                  </a:cubicBezTo>
                  <a:cubicBezTo>
                    <a:pt x="101" y="1513"/>
                    <a:pt x="94" y="1512"/>
                    <a:pt x="87" y="1512"/>
                  </a:cubicBezTo>
                  <a:cubicBezTo>
                    <a:pt x="56" y="1512"/>
                    <a:pt x="22" y="1534"/>
                    <a:pt x="12" y="1563"/>
                  </a:cubicBezTo>
                  <a:cubicBezTo>
                    <a:pt x="0" y="1599"/>
                    <a:pt x="24" y="1647"/>
                    <a:pt x="60" y="1658"/>
                  </a:cubicBezTo>
                  <a:cubicBezTo>
                    <a:pt x="715" y="1897"/>
                    <a:pt x="1560" y="2385"/>
                    <a:pt x="2691" y="3194"/>
                  </a:cubicBezTo>
                  <a:cubicBezTo>
                    <a:pt x="2703" y="3206"/>
                    <a:pt x="2715" y="3206"/>
                    <a:pt x="2739" y="3206"/>
                  </a:cubicBezTo>
                  <a:cubicBezTo>
                    <a:pt x="2750" y="3206"/>
                    <a:pt x="2762" y="3206"/>
                    <a:pt x="2774" y="3194"/>
                  </a:cubicBezTo>
                  <a:cubicBezTo>
                    <a:pt x="2798" y="3182"/>
                    <a:pt x="2810" y="3159"/>
                    <a:pt x="2810" y="3123"/>
                  </a:cubicBezTo>
                  <a:cubicBezTo>
                    <a:pt x="2691" y="2016"/>
                    <a:pt x="2750" y="1027"/>
                    <a:pt x="2989" y="87"/>
                  </a:cubicBezTo>
                  <a:cubicBezTo>
                    <a:pt x="3001" y="51"/>
                    <a:pt x="2977" y="15"/>
                    <a:pt x="2941" y="3"/>
                  </a:cubicBezTo>
                  <a:cubicBezTo>
                    <a:pt x="2933" y="1"/>
                    <a:pt x="2924" y="0"/>
                    <a:pt x="2917" y="0"/>
                  </a:cubicBezTo>
                  <a:close/>
                </a:path>
              </a:pathLst>
            </a:custGeom>
            <a:solidFill>
              <a:schemeClr val="dk1"/>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2"/>
            <p:cNvSpPr/>
            <p:nvPr/>
          </p:nvSpPr>
          <p:spPr>
            <a:xfrm flipH="1">
              <a:off x="9456556" y="3779100"/>
              <a:ext cx="273178" cy="354210"/>
            </a:xfrm>
            <a:custGeom>
              <a:rect b="b" l="l" r="r" t="t"/>
              <a:pathLst>
                <a:path extrusionOk="0" h="6347" w="4895">
                  <a:moveTo>
                    <a:pt x="4704" y="0"/>
                  </a:moveTo>
                  <a:cubicBezTo>
                    <a:pt x="4668" y="0"/>
                    <a:pt x="4632" y="24"/>
                    <a:pt x="4632" y="72"/>
                  </a:cubicBezTo>
                  <a:cubicBezTo>
                    <a:pt x="4466" y="2215"/>
                    <a:pt x="4489" y="4179"/>
                    <a:pt x="4716" y="6061"/>
                  </a:cubicBezTo>
                  <a:cubicBezTo>
                    <a:pt x="3454" y="4846"/>
                    <a:pt x="1751" y="4346"/>
                    <a:pt x="108" y="3989"/>
                  </a:cubicBezTo>
                  <a:cubicBezTo>
                    <a:pt x="100" y="3987"/>
                    <a:pt x="92" y="3986"/>
                    <a:pt x="85" y="3986"/>
                  </a:cubicBezTo>
                  <a:cubicBezTo>
                    <a:pt x="49" y="3986"/>
                    <a:pt x="23" y="4009"/>
                    <a:pt x="13" y="4048"/>
                  </a:cubicBezTo>
                  <a:cubicBezTo>
                    <a:pt x="1" y="4084"/>
                    <a:pt x="37" y="4120"/>
                    <a:pt x="72" y="4132"/>
                  </a:cubicBezTo>
                  <a:cubicBezTo>
                    <a:pt x="1763" y="4501"/>
                    <a:pt x="3501" y="5025"/>
                    <a:pt x="4751" y="6322"/>
                  </a:cubicBezTo>
                  <a:cubicBezTo>
                    <a:pt x="4775" y="6334"/>
                    <a:pt x="4787" y="6346"/>
                    <a:pt x="4811" y="6346"/>
                  </a:cubicBezTo>
                  <a:cubicBezTo>
                    <a:pt x="4823" y="6346"/>
                    <a:pt x="4835" y="6334"/>
                    <a:pt x="4847" y="6334"/>
                  </a:cubicBezTo>
                  <a:cubicBezTo>
                    <a:pt x="4870" y="6322"/>
                    <a:pt x="4894" y="6287"/>
                    <a:pt x="4882" y="6263"/>
                  </a:cubicBezTo>
                  <a:cubicBezTo>
                    <a:pt x="4644" y="4322"/>
                    <a:pt x="4609" y="2298"/>
                    <a:pt x="4775" y="84"/>
                  </a:cubicBezTo>
                  <a:cubicBezTo>
                    <a:pt x="4775" y="36"/>
                    <a:pt x="4751" y="0"/>
                    <a:pt x="4704" y="0"/>
                  </a:cubicBezTo>
                  <a:close/>
                </a:path>
              </a:pathLst>
            </a:custGeom>
            <a:solidFill>
              <a:schemeClr val="dk1"/>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2"/>
            <p:cNvSpPr/>
            <p:nvPr/>
          </p:nvSpPr>
          <p:spPr>
            <a:xfrm flipH="1">
              <a:off x="9176848" y="4113954"/>
              <a:ext cx="420621" cy="455891"/>
            </a:xfrm>
            <a:custGeom>
              <a:rect b="b" l="l" r="r" t="t"/>
              <a:pathLst>
                <a:path extrusionOk="0" h="8169" w="7537">
                  <a:moveTo>
                    <a:pt x="7477" y="1"/>
                  </a:moveTo>
                  <a:cubicBezTo>
                    <a:pt x="7442" y="1"/>
                    <a:pt x="7394" y="25"/>
                    <a:pt x="7382" y="61"/>
                  </a:cubicBezTo>
                  <a:cubicBezTo>
                    <a:pt x="6870" y="2358"/>
                    <a:pt x="6632" y="4942"/>
                    <a:pt x="6668" y="7931"/>
                  </a:cubicBezTo>
                  <a:cubicBezTo>
                    <a:pt x="5084" y="6704"/>
                    <a:pt x="2989" y="5645"/>
                    <a:pt x="107" y="4609"/>
                  </a:cubicBezTo>
                  <a:cubicBezTo>
                    <a:pt x="101" y="4607"/>
                    <a:pt x="94" y="4606"/>
                    <a:pt x="87" y="4606"/>
                  </a:cubicBezTo>
                  <a:cubicBezTo>
                    <a:pt x="56" y="4606"/>
                    <a:pt x="22" y="4627"/>
                    <a:pt x="12" y="4656"/>
                  </a:cubicBezTo>
                  <a:cubicBezTo>
                    <a:pt x="0" y="4692"/>
                    <a:pt x="12" y="4740"/>
                    <a:pt x="60" y="4752"/>
                  </a:cubicBezTo>
                  <a:cubicBezTo>
                    <a:pt x="3001" y="5799"/>
                    <a:pt x="5108" y="6883"/>
                    <a:pt x="6691" y="8145"/>
                  </a:cubicBezTo>
                  <a:cubicBezTo>
                    <a:pt x="6703" y="8157"/>
                    <a:pt x="6727" y="8169"/>
                    <a:pt x="6739" y="8169"/>
                  </a:cubicBezTo>
                  <a:cubicBezTo>
                    <a:pt x="6751" y="8169"/>
                    <a:pt x="6763" y="8157"/>
                    <a:pt x="6775" y="8157"/>
                  </a:cubicBezTo>
                  <a:cubicBezTo>
                    <a:pt x="6799" y="8145"/>
                    <a:pt x="6811" y="8121"/>
                    <a:pt x="6811" y="8085"/>
                  </a:cubicBezTo>
                  <a:cubicBezTo>
                    <a:pt x="6775" y="5037"/>
                    <a:pt x="7001" y="2418"/>
                    <a:pt x="7537" y="96"/>
                  </a:cubicBezTo>
                  <a:cubicBezTo>
                    <a:pt x="7537" y="49"/>
                    <a:pt x="7513" y="13"/>
                    <a:pt x="7477" y="1"/>
                  </a:cubicBezTo>
                  <a:close/>
                </a:path>
              </a:pathLst>
            </a:custGeom>
            <a:solidFill>
              <a:schemeClr val="dk1"/>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2"/>
            <p:cNvSpPr/>
            <p:nvPr/>
          </p:nvSpPr>
          <p:spPr>
            <a:xfrm flipH="1">
              <a:off x="8977502" y="4416159"/>
              <a:ext cx="439931" cy="463984"/>
            </a:xfrm>
            <a:custGeom>
              <a:rect b="b" l="l" r="r" t="t"/>
              <a:pathLst>
                <a:path extrusionOk="0" h="8314" w="7883">
                  <a:moveTo>
                    <a:pt x="7799" y="0"/>
                  </a:moveTo>
                  <a:cubicBezTo>
                    <a:pt x="7764" y="0"/>
                    <a:pt x="7738" y="22"/>
                    <a:pt x="7728" y="51"/>
                  </a:cubicBezTo>
                  <a:cubicBezTo>
                    <a:pt x="6978" y="2635"/>
                    <a:pt x="6585" y="5349"/>
                    <a:pt x="6573" y="8100"/>
                  </a:cubicBezTo>
                  <a:cubicBezTo>
                    <a:pt x="5013" y="7111"/>
                    <a:pt x="2525" y="6254"/>
                    <a:pt x="108" y="5444"/>
                  </a:cubicBezTo>
                  <a:cubicBezTo>
                    <a:pt x="102" y="5442"/>
                    <a:pt x="95" y="5441"/>
                    <a:pt x="88" y="5441"/>
                  </a:cubicBezTo>
                  <a:cubicBezTo>
                    <a:pt x="56" y="5441"/>
                    <a:pt x="22" y="5463"/>
                    <a:pt x="13" y="5492"/>
                  </a:cubicBezTo>
                  <a:cubicBezTo>
                    <a:pt x="1" y="5528"/>
                    <a:pt x="25" y="5575"/>
                    <a:pt x="60" y="5587"/>
                  </a:cubicBezTo>
                  <a:cubicBezTo>
                    <a:pt x="2537" y="6409"/>
                    <a:pt x="5073" y="7290"/>
                    <a:pt x="6609" y="8302"/>
                  </a:cubicBezTo>
                  <a:cubicBezTo>
                    <a:pt x="6621" y="8314"/>
                    <a:pt x="6633" y="8314"/>
                    <a:pt x="6644" y="8314"/>
                  </a:cubicBezTo>
                  <a:cubicBezTo>
                    <a:pt x="6656" y="8314"/>
                    <a:pt x="6668" y="8314"/>
                    <a:pt x="6680" y="8302"/>
                  </a:cubicBezTo>
                  <a:cubicBezTo>
                    <a:pt x="6704" y="8290"/>
                    <a:pt x="6716" y="8266"/>
                    <a:pt x="6716" y="8242"/>
                  </a:cubicBezTo>
                  <a:cubicBezTo>
                    <a:pt x="6728" y="5456"/>
                    <a:pt x="7109" y="2706"/>
                    <a:pt x="7871" y="99"/>
                  </a:cubicBezTo>
                  <a:cubicBezTo>
                    <a:pt x="7883" y="51"/>
                    <a:pt x="7859" y="15"/>
                    <a:pt x="7823" y="3"/>
                  </a:cubicBezTo>
                  <a:cubicBezTo>
                    <a:pt x="7815" y="1"/>
                    <a:pt x="7807" y="0"/>
                    <a:pt x="7799" y="0"/>
                  </a:cubicBezTo>
                  <a:close/>
                </a:path>
              </a:pathLst>
            </a:custGeom>
            <a:solidFill>
              <a:schemeClr val="dk1"/>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2"/>
            <p:cNvSpPr/>
            <p:nvPr/>
          </p:nvSpPr>
          <p:spPr>
            <a:xfrm flipH="1">
              <a:off x="8513688" y="3407635"/>
              <a:ext cx="1146286" cy="2025980"/>
            </a:xfrm>
            <a:custGeom>
              <a:rect b="b" l="l" r="r" t="t"/>
              <a:pathLst>
                <a:path extrusionOk="0" h="36303" w="20540">
                  <a:moveTo>
                    <a:pt x="4335" y="1"/>
                  </a:moveTo>
                  <a:lnTo>
                    <a:pt x="4335" y="1"/>
                  </a:lnTo>
                  <a:cubicBezTo>
                    <a:pt x="1" y="8859"/>
                    <a:pt x="3882" y="20920"/>
                    <a:pt x="14824" y="36303"/>
                  </a:cubicBezTo>
                  <a:lnTo>
                    <a:pt x="20539" y="36303"/>
                  </a:lnTo>
                  <a:cubicBezTo>
                    <a:pt x="16229" y="21122"/>
                    <a:pt x="10907" y="8799"/>
                    <a:pt x="4335" y="1"/>
                  </a:cubicBezTo>
                  <a:close/>
                </a:path>
              </a:pathLst>
            </a:custGeom>
            <a:solidFill>
              <a:schemeClr val="accen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2"/>
            <p:cNvSpPr/>
            <p:nvPr/>
          </p:nvSpPr>
          <p:spPr>
            <a:xfrm flipH="1">
              <a:off x="8509726" y="3403673"/>
              <a:ext cx="1147570" cy="2033960"/>
            </a:xfrm>
            <a:custGeom>
              <a:rect b="b" l="l" r="r" t="t"/>
              <a:pathLst>
                <a:path extrusionOk="0" h="36446" w="20563">
                  <a:moveTo>
                    <a:pt x="4299" y="215"/>
                  </a:moveTo>
                  <a:cubicBezTo>
                    <a:pt x="10561" y="8644"/>
                    <a:pt x="15979" y="20777"/>
                    <a:pt x="20384" y="36302"/>
                  </a:cubicBezTo>
                  <a:lnTo>
                    <a:pt x="14824" y="36302"/>
                  </a:lnTo>
                  <a:cubicBezTo>
                    <a:pt x="3644" y="20574"/>
                    <a:pt x="191" y="8763"/>
                    <a:pt x="4299" y="215"/>
                  </a:cubicBezTo>
                  <a:close/>
                  <a:moveTo>
                    <a:pt x="4275" y="0"/>
                  </a:moveTo>
                  <a:cubicBezTo>
                    <a:pt x="4251" y="0"/>
                    <a:pt x="4227" y="24"/>
                    <a:pt x="4215" y="48"/>
                  </a:cubicBezTo>
                  <a:cubicBezTo>
                    <a:pt x="1" y="8656"/>
                    <a:pt x="3441" y="20562"/>
                    <a:pt x="14717" y="36421"/>
                  </a:cubicBezTo>
                  <a:cubicBezTo>
                    <a:pt x="14741" y="36433"/>
                    <a:pt x="14752" y="36445"/>
                    <a:pt x="14776" y="36445"/>
                  </a:cubicBezTo>
                  <a:lnTo>
                    <a:pt x="20491" y="36445"/>
                  </a:lnTo>
                  <a:cubicBezTo>
                    <a:pt x="20515" y="36445"/>
                    <a:pt x="20527" y="36445"/>
                    <a:pt x="20551" y="36421"/>
                  </a:cubicBezTo>
                  <a:cubicBezTo>
                    <a:pt x="20563" y="36398"/>
                    <a:pt x="20563" y="36374"/>
                    <a:pt x="20563" y="36350"/>
                  </a:cubicBezTo>
                  <a:cubicBezTo>
                    <a:pt x="16122" y="20717"/>
                    <a:pt x="10657" y="8489"/>
                    <a:pt x="4346" y="36"/>
                  </a:cubicBezTo>
                  <a:cubicBezTo>
                    <a:pt x="4323" y="12"/>
                    <a:pt x="4299" y="0"/>
                    <a:pt x="4275" y="0"/>
                  </a:cubicBezTo>
                  <a:close/>
                </a:path>
              </a:pathLst>
            </a:custGeom>
            <a:solidFill>
              <a:schemeClr val="dk1"/>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2"/>
            <p:cNvSpPr/>
            <p:nvPr/>
          </p:nvSpPr>
          <p:spPr>
            <a:xfrm flipH="1">
              <a:off x="8691098" y="3403505"/>
              <a:ext cx="731636" cy="2034128"/>
            </a:xfrm>
            <a:custGeom>
              <a:rect b="b" l="l" r="r" t="t"/>
              <a:pathLst>
                <a:path extrusionOk="0" h="36449" w="13110">
                  <a:moveTo>
                    <a:pt x="83" y="0"/>
                  </a:moveTo>
                  <a:cubicBezTo>
                    <a:pt x="76" y="0"/>
                    <a:pt x="68" y="1"/>
                    <a:pt x="60" y="3"/>
                  </a:cubicBezTo>
                  <a:cubicBezTo>
                    <a:pt x="24" y="15"/>
                    <a:pt x="0" y="51"/>
                    <a:pt x="12" y="98"/>
                  </a:cubicBezTo>
                  <a:cubicBezTo>
                    <a:pt x="2394" y="10802"/>
                    <a:pt x="6632" y="22673"/>
                    <a:pt x="12954" y="36412"/>
                  </a:cubicBezTo>
                  <a:cubicBezTo>
                    <a:pt x="12966" y="36436"/>
                    <a:pt x="12990" y="36448"/>
                    <a:pt x="13026" y="36448"/>
                  </a:cubicBezTo>
                  <a:lnTo>
                    <a:pt x="13062" y="36448"/>
                  </a:lnTo>
                  <a:cubicBezTo>
                    <a:pt x="13097" y="36424"/>
                    <a:pt x="13109" y="36389"/>
                    <a:pt x="13097" y="36353"/>
                  </a:cubicBezTo>
                  <a:cubicBezTo>
                    <a:pt x="6775" y="22625"/>
                    <a:pt x="2548" y="10755"/>
                    <a:pt x="155" y="63"/>
                  </a:cubicBezTo>
                  <a:cubicBezTo>
                    <a:pt x="145" y="23"/>
                    <a:pt x="119" y="0"/>
                    <a:pt x="83" y="0"/>
                  </a:cubicBezTo>
                  <a:close/>
                </a:path>
              </a:pathLst>
            </a:custGeom>
            <a:solidFill>
              <a:schemeClr val="dk1"/>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2"/>
            <p:cNvSpPr/>
            <p:nvPr/>
          </p:nvSpPr>
          <p:spPr>
            <a:xfrm flipH="1">
              <a:off x="9281821" y="3593032"/>
              <a:ext cx="211343" cy="162846"/>
            </a:xfrm>
            <a:custGeom>
              <a:rect b="b" l="l" r="r" t="t"/>
              <a:pathLst>
                <a:path extrusionOk="0" h="2918" w="3787">
                  <a:moveTo>
                    <a:pt x="3699" y="0"/>
                  </a:moveTo>
                  <a:cubicBezTo>
                    <a:pt x="3674" y="0"/>
                    <a:pt x="3651" y="13"/>
                    <a:pt x="3644" y="36"/>
                  </a:cubicBezTo>
                  <a:cubicBezTo>
                    <a:pt x="3144" y="941"/>
                    <a:pt x="2882" y="1798"/>
                    <a:pt x="2822" y="2656"/>
                  </a:cubicBezTo>
                  <a:cubicBezTo>
                    <a:pt x="2036" y="1703"/>
                    <a:pt x="1132" y="870"/>
                    <a:pt x="131" y="155"/>
                  </a:cubicBezTo>
                  <a:cubicBezTo>
                    <a:pt x="118" y="146"/>
                    <a:pt x="102" y="142"/>
                    <a:pt x="87" y="142"/>
                  </a:cubicBezTo>
                  <a:cubicBezTo>
                    <a:pt x="63" y="142"/>
                    <a:pt x="39" y="152"/>
                    <a:pt x="24" y="167"/>
                  </a:cubicBezTo>
                  <a:cubicBezTo>
                    <a:pt x="0" y="203"/>
                    <a:pt x="12" y="251"/>
                    <a:pt x="48" y="274"/>
                  </a:cubicBezTo>
                  <a:cubicBezTo>
                    <a:pt x="1084" y="1013"/>
                    <a:pt x="2024" y="1894"/>
                    <a:pt x="2834" y="2894"/>
                  </a:cubicBezTo>
                  <a:cubicBezTo>
                    <a:pt x="2846" y="2918"/>
                    <a:pt x="2870" y="2918"/>
                    <a:pt x="2894" y="2918"/>
                  </a:cubicBezTo>
                  <a:lnTo>
                    <a:pt x="2917" y="2918"/>
                  </a:lnTo>
                  <a:cubicBezTo>
                    <a:pt x="2941" y="2906"/>
                    <a:pt x="2965" y="2882"/>
                    <a:pt x="2965" y="2846"/>
                  </a:cubicBezTo>
                  <a:cubicBezTo>
                    <a:pt x="2989" y="1965"/>
                    <a:pt x="3251" y="1060"/>
                    <a:pt x="3775" y="108"/>
                  </a:cubicBezTo>
                  <a:cubicBezTo>
                    <a:pt x="3787" y="72"/>
                    <a:pt x="3775" y="24"/>
                    <a:pt x="3739" y="12"/>
                  </a:cubicBezTo>
                  <a:cubicBezTo>
                    <a:pt x="3726" y="4"/>
                    <a:pt x="3712" y="0"/>
                    <a:pt x="3699" y="0"/>
                  </a:cubicBezTo>
                  <a:close/>
                </a:path>
              </a:pathLst>
            </a:custGeom>
            <a:solidFill>
              <a:schemeClr val="dk1"/>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2"/>
            <p:cNvSpPr/>
            <p:nvPr/>
          </p:nvSpPr>
          <p:spPr>
            <a:xfrm flipH="1">
              <a:off x="9167528" y="3779044"/>
              <a:ext cx="352201" cy="198786"/>
            </a:xfrm>
            <a:custGeom>
              <a:rect b="b" l="l" r="r" t="t"/>
              <a:pathLst>
                <a:path extrusionOk="0" h="3562" w="6311">
                  <a:moveTo>
                    <a:pt x="6231" y="1"/>
                  </a:moveTo>
                  <a:cubicBezTo>
                    <a:pt x="6208" y="1"/>
                    <a:pt x="6183" y="14"/>
                    <a:pt x="6168" y="37"/>
                  </a:cubicBezTo>
                  <a:cubicBezTo>
                    <a:pt x="5275" y="1180"/>
                    <a:pt x="4596" y="2156"/>
                    <a:pt x="4465" y="3311"/>
                  </a:cubicBezTo>
                  <a:cubicBezTo>
                    <a:pt x="3393" y="2311"/>
                    <a:pt x="1738" y="1668"/>
                    <a:pt x="107" y="1097"/>
                  </a:cubicBezTo>
                  <a:cubicBezTo>
                    <a:pt x="99" y="1094"/>
                    <a:pt x="90" y="1092"/>
                    <a:pt x="82" y="1092"/>
                  </a:cubicBezTo>
                  <a:cubicBezTo>
                    <a:pt x="55" y="1092"/>
                    <a:pt x="30" y="1108"/>
                    <a:pt x="12" y="1144"/>
                  </a:cubicBezTo>
                  <a:cubicBezTo>
                    <a:pt x="0" y="1180"/>
                    <a:pt x="24" y="1228"/>
                    <a:pt x="60" y="1240"/>
                  </a:cubicBezTo>
                  <a:cubicBezTo>
                    <a:pt x="1727" y="1823"/>
                    <a:pt x="3441" y="2490"/>
                    <a:pt x="4477" y="3537"/>
                  </a:cubicBezTo>
                  <a:cubicBezTo>
                    <a:pt x="4489" y="3549"/>
                    <a:pt x="4513" y="3561"/>
                    <a:pt x="4525" y="3561"/>
                  </a:cubicBezTo>
                  <a:cubicBezTo>
                    <a:pt x="4536" y="3561"/>
                    <a:pt x="4548" y="3549"/>
                    <a:pt x="4560" y="3549"/>
                  </a:cubicBezTo>
                  <a:cubicBezTo>
                    <a:pt x="4584" y="3537"/>
                    <a:pt x="4608" y="3514"/>
                    <a:pt x="4608" y="3478"/>
                  </a:cubicBezTo>
                  <a:cubicBezTo>
                    <a:pt x="4679" y="2299"/>
                    <a:pt x="5370" y="1299"/>
                    <a:pt x="6275" y="120"/>
                  </a:cubicBezTo>
                  <a:cubicBezTo>
                    <a:pt x="6310" y="85"/>
                    <a:pt x="6299" y="49"/>
                    <a:pt x="6263" y="13"/>
                  </a:cubicBezTo>
                  <a:cubicBezTo>
                    <a:pt x="6254" y="5"/>
                    <a:pt x="6243" y="1"/>
                    <a:pt x="6231" y="1"/>
                  </a:cubicBezTo>
                  <a:close/>
                </a:path>
              </a:pathLst>
            </a:custGeom>
            <a:solidFill>
              <a:schemeClr val="dk1"/>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2"/>
            <p:cNvSpPr/>
            <p:nvPr/>
          </p:nvSpPr>
          <p:spPr>
            <a:xfrm flipH="1">
              <a:off x="9029348" y="4037942"/>
              <a:ext cx="455836" cy="272787"/>
            </a:xfrm>
            <a:custGeom>
              <a:rect b="b" l="l" r="r" t="t"/>
              <a:pathLst>
                <a:path extrusionOk="0" h="4888" w="8168">
                  <a:moveTo>
                    <a:pt x="8080" y="1"/>
                  </a:moveTo>
                  <a:cubicBezTo>
                    <a:pt x="8059" y="1"/>
                    <a:pt x="8038" y="10"/>
                    <a:pt x="8025" y="29"/>
                  </a:cubicBezTo>
                  <a:cubicBezTo>
                    <a:pt x="6965" y="1351"/>
                    <a:pt x="6227" y="2923"/>
                    <a:pt x="5834" y="4673"/>
                  </a:cubicBezTo>
                  <a:cubicBezTo>
                    <a:pt x="4584" y="3625"/>
                    <a:pt x="2763" y="2744"/>
                    <a:pt x="107" y="1887"/>
                  </a:cubicBezTo>
                  <a:cubicBezTo>
                    <a:pt x="101" y="1885"/>
                    <a:pt x="94" y="1884"/>
                    <a:pt x="88" y="1884"/>
                  </a:cubicBezTo>
                  <a:cubicBezTo>
                    <a:pt x="56" y="1884"/>
                    <a:pt x="22" y="1905"/>
                    <a:pt x="12" y="1934"/>
                  </a:cubicBezTo>
                  <a:cubicBezTo>
                    <a:pt x="0" y="1970"/>
                    <a:pt x="24" y="2018"/>
                    <a:pt x="60" y="2030"/>
                  </a:cubicBezTo>
                  <a:cubicBezTo>
                    <a:pt x="2763" y="2899"/>
                    <a:pt x="4596" y="3804"/>
                    <a:pt x="5834" y="4875"/>
                  </a:cubicBezTo>
                  <a:cubicBezTo>
                    <a:pt x="5846" y="4887"/>
                    <a:pt x="5858" y="4887"/>
                    <a:pt x="5882" y="4887"/>
                  </a:cubicBezTo>
                  <a:lnTo>
                    <a:pt x="5906" y="4887"/>
                  </a:lnTo>
                  <a:cubicBezTo>
                    <a:pt x="5930" y="4875"/>
                    <a:pt x="5942" y="4852"/>
                    <a:pt x="5953" y="4828"/>
                  </a:cubicBezTo>
                  <a:cubicBezTo>
                    <a:pt x="6334" y="3042"/>
                    <a:pt x="7073" y="1458"/>
                    <a:pt x="8144" y="113"/>
                  </a:cubicBezTo>
                  <a:cubicBezTo>
                    <a:pt x="8168" y="89"/>
                    <a:pt x="8168" y="41"/>
                    <a:pt x="8132" y="18"/>
                  </a:cubicBezTo>
                  <a:cubicBezTo>
                    <a:pt x="8116" y="7"/>
                    <a:pt x="8098" y="1"/>
                    <a:pt x="8080" y="1"/>
                  </a:cubicBezTo>
                  <a:close/>
                </a:path>
              </a:pathLst>
            </a:custGeom>
            <a:solidFill>
              <a:schemeClr val="dk1"/>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2"/>
            <p:cNvSpPr/>
            <p:nvPr/>
          </p:nvSpPr>
          <p:spPr>
            <a:xfrm flipH="1">
              <a:off x="8911035" y="4289752"/>
              <a:ext cx="487758" cy="270164"/>
            </a:xfrm>
            <a:custGeom>
              <a:rect b="b" l="l" r="r" t="t"/>
              <a:pathLst>
                <a:path extrusionOk="0" h="4841" w="8740">
                  <a:moveTo>
                    <a:pt x="8654" y="0"/>
                  </a:moveTo>
                  <a:cubicBezTo>
                    <a:pt x="8635" y="0"/>
                    <a:pt x="8614" y="6"/>
                    <a:pt x="8596" y="18"/>
                  </a:cubicBezTo>
                  <a:cubicBezTo>
                    <a:pt x="7358" y="1352"/>
                    <a:pt x="6227" y="3316"/>
                    <a:pt x="5906" y="4638"/>
                  </a:cubicBezTo>
                  <a:cubicBezTo>
                    <a:pt x="4382" y="3542"/>
                    <a:pt x="2215" y="2971"/>
                    <a:pt x="95" y="2518"/>
                  </a:cubicBezTo>
                  <a:cubicBezTo>
                    <a:pt x="89" y="2516"/>
                    <a:pt x="83" y="2515"/>
                    <a:pt x="76" y="2515"/>
                  </a:cubicBezTo>
                  <a:cubicBezTo>
                    <a:pt x="45" y="2515"/>
                    <a:pt x="12" y="2538"/>
                    <a:pt x="12" y="2578"/>
                  </a:cubicBezTo>
                  <a:cubicBezTo>
                    <a:pt x="0" y="2614"/>
                    <a:pt x="24" y="2661"/>
                    <a:pt x="60" y="2661"/>
                  </a:cubicBezTo>
                  <a:cubicBezTo>
                    <a:pt x="2215" y="3126"/>
                    <a:pt x="4405" y="3697"/>
                    <a:pt x="5918" y="4828"/>
                  </a:cubicBezTo>
                  <a:cubicBezTo>
                    <a:pt x="5929" y="4828"/>
                    <a:pt x="5941" y="4840"/>
                    <a:pt x="5965" y="4840"/>
                  </a:cubicBezTo>
                  <a:cubicBezTo>
                    <a:pt x="5965" y="4840"/>
                    <a:pt x="5977" y="4840"/>
                    <a:pt x="5989" y="4828"/>
                  </a:cubicBezTo>
                  <a:cubicBezTo>
                    <a:pt x="6013" y="4828"/>
                    <a:pt x="6025" y="4804"/>
                    <a:pt x="6037" y="4781"/>
                  </a:cubicBezTo>
                  <a:cubicBezTo>
                    <a:pt x="6299" y="3483"/>
                    <a:pt x="7453" y="1483"/>
                    <a:pt x="8704" y="125"/>
                  </a:cubicBezTo>
                  <a:cubicBezTo>
                    <a:pt x="8739" y="89"/>
                    <a:pt x="8739" y="42"/>
                    <a:pt x="8704" y="18"/>
                  </a:cubicBezTo>
                  <a:cubicBezTo>
                    <a:pt x="8692" y="6"/>
                    <a:pt x="8674" y="0"/>
                    <a:pt x="8654" y="0"/>
                  </a:cubicBezTo>
                  <a:close/>
                </a:path>
              </a:pathLst>
            </a:custGeom>
            <a:solidFill>
              <a:schemeClr val="dk1"/>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2"/>
            <p:cNvSpPr/>
            <p:nvPr/>
          </p:nvSpPr>
          <p:spPr>
            <a:xfrm flipH="1">
              <a:off x="8394756" y="3193663"/>
              <a:ext cx="512369" cy="2239946"/>
            </a:xfrm>
            <a:custGeom>
              <a:rect b="b" l="l" r="r" t="t"/>
              <a:pathLst>
                <a:path extrusionOk="0" h="40137" w="9181">
                  <a:moveTo>
                    <a:pt x="3073" y="1"/>
                  </a:moveTo>
                  <a:cubicBezTo>
                    <a:pt x="453" y="10895"/>
                    <a:pt x="1" y="25909"/>
                    <a:pt x="4966" y="40137"/>
                  </a:cubicBezTo>
                  <a:lnTo>
                    <a:pt x="9180" y="40137"/>
                  </a:lnTo>
                  <a:cubicBezTo>
                    <a:pt x="8788" y="24075"/>
                    <a:pt x="8502" y="8692"/>
                    <a:pt x="3073" y="1"/>
                  </a:cubicBezTo>
                  <a:close/>
                </a:path>
              </a:pathLst>
            </a:custGeom>
            <a:solidFill>
              <a:schemeClr val="accen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2"/>
            <p:cNvSpPr/>
            <p:nvPr/>
          </p:nvSpPr>
          <p:spPr>
            <a:xfrm flipH="1">
              <a:off x="8390794" y="3189701"/>
              <a:ext cx="575431" cy="2247926"/>
            </a:xfrm>
            <a:custGeom>
              <a:rect b="b" l="l" r="r" t="t"/>
              <a:pathLst>
                <a:path extrusionOk="0" h="40280" w="10311">
                  <a:moveTo>
                    <a:pt x="4167" y="262"/>
                  </a:moveTo>
                  <a:lnTo>
                    <a:pt x="4167" y="262"/>
                  </a:lnTo>
                  <a:cubicBezTo>
                    <a:pt x="9418" y="8847"/>
                    <a:pt x="9763" y="23753"/>
                    <a:pt x="10144" y="39529"/>
                  </a:cubicBezTo>
                  <a:lnTo>
                    <a:pt x="10156" y="40136"/>
                  </a:lnTo>
                  <a:lnTo>
                    <a:pt x="6084" y="40136"/>
                  </a:lnTo>
                  <a:cubicBezTo>
                    <a:pt x="0" y="22670"/>
                    <a:pt x="2667" y="6561"/>
                    <a:pt x="4167" y="262"/>
                  </a:cubicBezTo>
                  <a:close/>
                  <a:moveTo>
                    <a:pt x="4120" y="0"/>
                  </a:moveTo>
                  <a:cubicBezTo>
                    <a:pt x="4096" y="12"/>
                    <a:pt x="4072" y="24"/>
                    <a:pt x="4060" y="60"/>
                  </a:cubicBezTo>
                  <a:cubicBezTo>
                    <a:pt x="2655" y="5930"/>
                    <a:pt x="1988" y="12442"/>
                    <a:pt x="2167" y="18896"/>
                  </a:cubicBezTo>
                  <a:cubicBezTo>
                    <a:pt x="2358" y="26397"/>
                    <a:pt x="3631" y="33588"/>
                    <a:pt x="5953" y="40232"/>
                  </a:cubicBezTo>
                  <a:cubicBezTo>
                    <a:pt x="5965" y="40267"/>
                    <a:pt x="6001" y="40279"/>
                    <a:pt x="6025" y="40279"/>
                  </a:cubicBezTo>
                  <a:lnTo>
                    <a:pt x="10239" y="40279"/>
                  </a:lnTo>
                  <a:cubicBezTo>
                    <a:pt x="10251" y="40279"/>
                    <a:pt x="10275" y="40279"/>
                    <a:pt x="10287" y="40267"/>
                  </a:cubicBezTo>
                  <a:cubicBezTo>
                    <a:pt x="10299" y="40243"/>
                    <a:pt x="10311" y="40232"/>
                    <a:pt x="10311" y="40208"/>
                  </a:cubicBezTo>
                  <a:lnTo>
                    <a:pt x="10299" y="39517"/>
                  </a:lnTo>
                  <a:cubicBezTo>
                    <a:pt x="9918" y="23634"/>
                    <a:pt x="9561" y="8621"/>
                    <a:pt x="4191" y="36"/>
                  </a:cubicBezTo>
                  <a:cubicBezTo>
                    <a:pt x="4179" y="12"/>
                    <a:pt x="4155" y="0"/>
                    <a:pt x="4120" y="0"/>
                  </a:cubicBezTo>
                  <a:close/>
                </a:path>
              </a:pathLst>
            </a:custGeom>
            <a:solidFill>
              <a:schemeClr val="dk1"/>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2"/>
            <p:cNvSpPr/>
            <p:nvPr/>
          </p:nvSpPr>
          <p:spPr>
            <a:xfrm flipH="1">
              <a:off x="8509719" y="3189701"/>
              <a:ext cx="230597" cy="2247926"/>
            </a:xfrm>
            <a:custGeom>
              <a:rect b="b" l="l" r="r" t="t"/>
              <a:pathLst>
                <a:path extrusionOk="0" h="40280" w="4132">
                  <a:moveTo>
                    <a:pt x="72" y="0"/>
                  </a:moveTo>
                  <a:cubicBezTo>
                    <a:pt x="36" y="0"/>
                    <a:pt x="0" y="36"/>
                    <a:pt x="12" y="84"/>
                  </a:cubicBezTo>
                  <a:cubicBezTo>
                    <a:pt x="1262" y="16788"/>
                    <a:pt x="3096" y="32612"/>
                    <a:pt x="3977" y="40220"/>
                  </a:cubicBezTo>
                  <a:cubicBezTo>
                    <a:pt x="3989" y="40255"/>
                    <a:pt x="4025" y="40279"/>
                    <a:pt x="4060" y="40279"/>
                  </a:cubicBezTo>
                  <a:cubicBezTo>
                    <a:pt x="4108" y="40279"/>
                    <a:pt x="4132" y="40243"/>
                    <a:pt x="4132" y="40196"/>
                  </a:cubicBezTo>
                  <a:cubicBezTo>
                    <a:pt x="3251" y="32588"/>
                    <a:pt x="1417" y="16764"/>
                    <a:pt x="155" y="72"/>
                  </a:cubicBezTo>
                  <a:cubicBezTo>
                    <a:pt x="155" y="24"/>
                    <a:pt x="119" y="0"/>
                    <a:pt x="72" y="0"/>
                  </a:cubicBezTo>
                  <a:close/>
                </a:path>
              </a:pathLst>
            </a:custGeom>
            <a:solidFill>
              <a:schemeClr val="dk1"/>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2"/>
            <p:cNvSpPr/>
            <p:nvPr/>
          </p:nvSpPr>
          <p:spPr>
            <a:xfrm flipH="1">
              <a:off x="8665198" y="3309411"/>
              <a:ext cx="106369" cy="122888"/>
            </a:xfrm>
            <a:custGeom>
              <a:rect b="b" l="l" r="r" t="t"/>
              <a:pathLst>
                <a:path extrusionOk="0" h="2202" w="1906">
                  <a:moveTo>
                    <a:pt x="1826" y="1"/>
                  </a:moveTo>
                  <a:cubicBezTo>
                    <a:pt x="1798" y="1"/>
                    <a:pt x="1768" y="20"/>
                    <a:pt x="1751" y="46"/>
                  </a:cubicBezTo>
                  <a:cubicBezTo>
                    <a:pt x="1394" y="701"/>
                    <a:pt x="1132" y="1308"/>
                    <a:pt x="965" y="1892"/>
                  </a:cubicBezTo>
                  <a:cubicBezTo>
                    <a:pt x="739" y="1308"/>
                    <a:pt x="453" y="832"/>
                    <a:pt x="132" y="451"/>
                  </a:cubicBezTo>
                  <a:cubicBezTo>
                    <a:pt x="120" y="439"/>
                    <a:pt x="102" y="433"/>
                    <a:pt x="84" y="433"/>
                  </a:cubicBezTo>
                  <a:cubicBezTo>
                    <a:pt x="66" y="433"/>
                    <a:pt x="48" y="439"/>
                    <a:pt x="36" y="451"/>
                  </a:cubicBezTo>
                  <a:cubicBezTo>
                    <a:pt x="1" y="475"/>
                    <a:pt x="1" y="522"/>
                    <a:pt x="24" y="558"/>
                  </a:cubicBezTo>
                  <a:cubicBezTo>
                    <a:pt x="370" y="963"/>
                    <a:pt x="667" y="1499"/>
                    <a:pt x="905" y="2154"/>
                  </a:cubicBezTo>
                  <a:cubicBezTo>
                    <a:pt x="917" y="2177"/>
                    <a:pt x="941" y="2201"/>
                    <a:pt x="977" y="2201"/>
                  </a:cubicBezTo>
                  <a:cubicBezTo>
                    <a:pt x="1013" y="2201"/>
                    <a:pt x="1036" y="2177"/>
                    <a:pt x="1048" y="2142"/>
                  </a:cubicBezTo>
                  <a:cubicBezTo>
                    <a:pt x="1215" y="1511"/>
                    <a:pt x="1489" y="844"/>
                    <a:pt x="1882" y="118"/>
                  </a:cubicBezTo>
                  <a:cubicBezTo>
                    <a:pt x="1906" y="82"/>
                    <a:pt x="1894" y="34"/>
                    <a:pt x="1858" y="10"/>
                  </a:cubicBezTo>
                  <a:cubicBezTo>
                    <a:pt x="1848" y="4"/>
                    <a:pt x="1837" y="1"/>
                    <a:pt x="1826" y="1"/>
                  </a:cubicBezTo>
                  <a:close/>
                </a:path>
              </a:pathLst>
            </a:custGeom>
            <a:solidFill>
              <a:schemeClr val="dk1"/>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2"/>
            <p:cNvSpPr/>
            <p:nvPr/>
          </p:nvSpPr>
          <p:spPr>
            <a:xfrm flipH="1">
              <a:off x="8599402" y="3468355"/>
              <a:ext cx="204032" cy="203809"/>
            </a:xfrm>
            <a:custGeom>
              <a:rect b="b" l="l" r="r" t="t"/>
              <a:pathLst>
                <a:path extrusionOk="0" h="3652" w="3656">
                  <a:moveTo>
                    <a:pt x="3565" y="1"/>
                  </a:moveTo>
                  <a:cubicBezTo>
                    <a:pt x="3540" y="1"/>
                    <a:pt x="3516" y="9"/>
                    <a:pt x="3501" y="32"/>
                  </a:cubicBezTo>
                  <a:cubicBezTo>
                    <a:pt x="2977" y="865"/>
                    <a:pt x="2441" y="1973"/>
                    <a:pt x="1893" y="3413"/>
                  </a:cubicBezTo>
                  <a:cubicBezTo>
                    <a:pt x="1393" y="2556"/>
                    <a:pt x="810" y="1746"/>
                    <a:pt x="131" y="949"/>
                  </a:cubicBezTo>
                  <a:cubicBezTo>
                    <a:pt x="118" y="929"/>
                    <a:pt x="98" y="920"/>
                    <a:pt x="78" y="920"/>
                  </a:cubicBezTo>
                  <a:cubicBezTo>
                    <a:pt x="62" y="920"/>
                    <a:pt x="47" y="926"/>
                    <a:pt x="36" y="937"/>
                  </a:cubicBezTo>
                  <a:cubicBezTo>
                    <a:pt x="0" y="961"/>
                    <a:pt x="0" y="1008"/>
                    <a:pt x="24" y="1044"/>
                  </a:cubicBezTo>
                  <a:cubicBezTo>
                    <a:pt x="726" y="1877"/>
                    <a:pt x="1322" y="2723"/>
                    <a:pt x="1846" y="3616"/>
                  </a:cubicBezTo>
                  <a:cubicBezTo>
                    <a:pt x="1857" y="3639"/>
                    <a:pt x="1881" y="3651"/>
                    <a:pt x="1905" y="3651"/>
                  </a:cubicBezTo>
                  <a:lnTo>
                    <a:pt x="1917" y="3651"/>
                  </a:lnTo>
                  <a:cubicBezTo>
                    <a:pt x="1941" y="3651"/>
                    <a:pt x="1965" y="3639"/>
                    <a:pt x="1977" y="3604"/>
                  </a:cubicBezTo>
                  <a:cubicBezTo>
                    <a:pt x="2548" y="2115"/>
                    <a:pt x="3084" y="972"/>
                    <a:pt x="3632" y="115"/>
                  </a:cubicBezTo>
                  <a:cubicBezTo>
                    <a:pt x="3655" y="79"/>
                    <a:pt x="3643" y="32"/>
                    <a:pt x="3608" y="8"/>
                  </a:cubicBezTo>
                  <a:cubicBezTo>
                    <a:pt x="3595" y="4"/>
                    <a:pt x="3580" y="1"/>
                    <a:pt x="3565" y="1"/>
                  </a:cubicBezTo>
                  <a:close/>
                </a:path>
              </a:pathLst>
            </a:custGeom>
            <a:solidFill>
              <a:schemeClr val="dk1"/>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2"/>
            <p:cNvSpPr/>
            <p:nvPr/>
          </p:nvSpPr>
          <p:spPr>
            <a:xfrm flipH="1">
              <a:off x="8536953" y="3681155"/>
              <a:ext cx="291092" cy="236177"/>
            </a:xfrm>
            <a:custGeom>
              <a:rect b="b" l="l" r="r" t="t"/>
              <a:pathLst>
                <a:path extrusionOk="0" h="4232" w="5216">
                  <a:moveTo>
                    <a:pt x="5138" y="0"/>
                  </a:moveTo>
                  <a:cubicBezTo>
                    <a:pt x="5118" y="0"/>
                    <a:pt x="5098" y="9"/>
                    <a:pt x="5085" y="29"/>
                  </a:cubicBezTo>
                  <a:cubicBezTo>
                    <a:pt x="4287" y="981"/>
                    <a:pt x="3525" y="2267"/>
                    <a:pt x="2739" y="3970"/>
                  </a:cubicBezTo>
                  <a:cubicBezTo>
                    <a:pt x="2215" y="2791"/>
                    <a:pt x="1132" y="1672"/>
                    <a:pt x="132" y="731"/>
                  </a:cubicBezTo>
                  <a:cubicBezTo>
                    <a:pt x="120" y="719"/>
                    <a:pt x="102" y="713"/>
                    <a:pt x="82" y="713"/>
                  </a:cubicBezTo>
                  <a:cubicBezTo>
                    <a:pt x="63" y="713"/>
                    <a:pt x="42" y="719"/>
                    <a:pt x="24" y="731"/>
                  </a:cubicBezTo>
                  <a:cubicBezTo>
                    <a:pt x="1" y="767"/>
                    <a:pt x="1" y="815"/>
                    <a:pt x="36" y="838"/>
                  </a:cubicBezTo>
                  <a:cubicBezTo>
                    <a:pt x="1060" y="1815"/>
                    <a:pt x="2179" y="2970"/>
                    <a:pt x="2668" y="4184"/>
                  </a:cubicBezTo>
                  <a:cubicBezTo>
                    <a:pt x="2679" y="4208"/>
                    <a:pt x="2715" y="4232"/>
                    <a:pt x="2739" y="4232"/>
                  </a:cubicBezTo>
                  <a:cubicBezTo>
                    <a:pt x="2775" y="4232"/>
                    <a:pt x="2799" y="4220"/>
                    <a:pt x="2810" y="4184"/>
                  </a:cubicBezTo>
                  <a:cubicBezTo>
                    <a:pt x="3608" y="2422"/>
                    <a:pt x="4382" y="1089"/>
                    <a:pt x="5192" y="124"/>
                  </a:cubicBezTo>
                  <a:cubicBezTo>
                    <a:pt x="5216" y="88"/>
                    <a:pt x="5216" y="41"/>
                    <a:pt x="5180" y="17"/>
                  </a:cubicBezTo>
                  <a:cubicBezTo>
                    <a:pt x="5169" y="6"/>
                    <a:pt x="5154" y="0"/>
                    <a:pt x="5138" y="0"/>
                  </a:cubicBezTo>
                  <a:close/>
                </a:path>
              </a:pathLst>
            </a:custGeom>
            <a:solidFill>
              <a:schemeClr val="dk1"/>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2"/>
            <p:cNvSpPr/>
            <p:nvPr/>
          </p:nvSpPr>
          <p:spPr>
            <a:xfrm flipH="1">
              <a:off x="8483155" y="3949038"/>
              <a:ext cx="361521" cy="214803"/>
            </a:xfrm>
            <a:custGeom>
              <a:rect b="b" l="l" r="r" t="t"/>
              <a:pathLst>
                <a:path extrusionOk="0" h="3849" w="6478">
                  <a:moveTo>
                    <a:pt x="6393" y="0"/>
                  </a:moveTo>
                  <a:cubicBezTo>
                    <a:pt x="6374" y="0"/>
                    <a:pt x="6353" y="9"/>
                    <a:pt x="6335" y="27"/>
                  </a:cubicBezTo>
                  <a:cubicBezTo>
                    <a:pt x="5097" y="1349"/>
                    <a:pt x="4180" y="2504"/>
                    <a:pt x="3454" y="3647"/>
                  </a:cubicBezTo>
                  <a:cubicBezTo>
                    <a:pt x="2561" y="2480"/>
                    <a:pt x="1215" y="1361"/>
                    <a:pt x="132" y="503"/>
                  </a:cubicBezTo>
                  <a:cubicBezTo>
                    <a:pt x="116" y="493"/>
                    <a:pt x="97" y="487"/>
                    <a:pt x="80" y="487"/>
                  </a:cubicBezTo>
                  <a:cubicBezTo>
                    <a:pt x="58" y="487"/>
                    <a:pt x="38" y="496"/>
                    <a:pt x="25" y="515"/>
                  </a:cubicBezTo>
                  <a:cubicBezTo>
                    <a:pt x="1" y="551"/>
                    <a:pt x="1" y="587"/>
                    <a:pt x="37" y="622"/>
                  </a:cubicBezTo>
                  <a:cubicBezTo>
                    <a:pt x="1144" y="1492"/>
                    <a:pt x="2525" y="2635"/>
                    <a:pt x="3394" y="3825"/>
                  </a:cubicBezTo>
                  <a:cubicBezTo>
                    <a:pt x="3418" y="3837"/>
                    <a:pt x="3430" y="3849"/>
                    <a:pt x="3454" y="3849"/>
                  </a:cubicBezTo>
                  <a:lnTo>
                    <a:pt x="3466" y="3849"/>
                  </a:lnTo>
                  <a:cubicBezTo>
                    <a:pt x="3489" y="3849"/>
                    <a:pt x="3513" y="3837"/>
                    <a:pt x="3525" y="3813"/>
                  </a:cubicBezTo>
                  <a:cubicBezTo>
                    <a:pt x="4251" y="2646"/>
                    <a:pt x="5180" y="1480"/>
                    <a:pt x="6454" y="122"/>
                  </a:cubicBezTo>
                  <a:cubicBezTo>
                    <a:pt x="6478" y="99"/>
                    <a:pt x="6478" y="51"/>
                    <a:pt x="6442" y="27"/>
                  </a:cubicBezTo>
                  <a:cubicBezTo>
                    <a:pt x="6430" y="9"/>
                    <a:pt x="6412" y="0"/>
                    <a:pt x="6393" y="0"/>
                  </a:cubicBezTo>
                  <a:close/>
                </a:path>
              </a:pathLst>
            </a:custGeom>
            <a:solidFill>
              <a:schemeClr val="dk1"/>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2"/>
            <p:cNvSpPr/>
            <p:nvPr/>
          </p:nvSpPr>
          <p:spPr>
            <a:xfrm flipH="1">
              <a:off x="8445262" y="4247951"/>
              <a:ext cx="400698" cy="191699"/>
            </a:xfrm>
            <a:custGeom>
              <a:rect b="b" l="l" r="r" t="t"/>
              <a:pathLst>
                <a:path extrusionOk="0" h="3435" w="7180">
                  <a:moveTo>
                    <a:pt x="77" y="0"/>
                  </a:moveTo>
                  <a:cubicBezTo>
                    <a:pt x="57" y="0"/>
                    <a:pt x="37" y="9"/>
                    <a:pt x="24" y="29"/>
                  </a:cubicBezTo>
                  <a:cubicBezTo>
                    <a:pt x="0" y="65"/>
                    <a:pt x="12" y="112"/>
                    <a:pt x="48" y="136"/>
                  </a:cubicBezTo>
                  <a:cubicBezTo>
                    <a:pt x="1667" y="1219"/>
                    <a:pt x="3191" y="2279"/>
                    <a:pt x="3905" y="3398"/>
                  </a:cubicBezTo>
                  <a:cubicBezTo>
                    <a:pt x="3917" y="3410"/>
                    <a:pt x="3941" y="3434"/>
                    <a:pt x="3965" y="3434"/>
                  </a:cubicBezTo>
                  <a:cubicBezTo>
                    <a:pt x="3989" y="3434"/>
                    <a:pt x="4013" y="3422"/>
                    <a:pt x="4024" y="3398"/>
                  </a:cubicBezTo>
                  <a:cubicBezTo>
                    <a:pt x="4632" y="2493"/>
                    <a:pt x="5846" y="1339"/>
                    <a:pt x="7144" y="124"/>
                  </a:cubicBezTo>
                  <a:cubicBezTo>
                    <a:pt x="7180" y="100"/>
                    <a:pt x="7180" y="53"/>
                    <a:pt x="7156" y="29"/>
                  </a:cubicBezTo>
                  <a:cubicBezTo>
                    <a:pt x="7136" y="9"/>
                    <a:pt x="7113" y="0"/>
                    <a:pt x="7092" y="0"/>
                  </a:cubicBezTo>
                  <a:cubicBezTo>
                    <a:pt x="7075" y="0"/>
                    <a:pt x="7059" y="6"/>
                    <a:pt x="7049" y="17"/>
                  </a:cubicBezTo>
                  <a:cubicBezTo>
                    <a:pt x="5787" y="1196"/>
                    <a:pt x="4596" y="2327"/>
                    <a:pt x="3965" y="3220"/>
                  </a:cubicBezTo>
                  <a:cubicBezTo>
                    <a:pt x="3215" y="2112"/>
                    <a:pt x="1715" y="1077"/>
                    <a:pt x="119" y="17"/>
                  </a:cubicBezTo>
                  <a:cubicBezTo>
                    <a:pt x="108" y="6"/>
                    <a:pt x="93" y="0"/>
                    <a:pt x="77" y="0"/>
                  </a:cubicBezTo>
                  <a:close/>
                </a:path>
              </a:pathLst>
            </a:custGeom>
            <a:solidFill>
              <a:schemeClr val="dk1"/>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2"/>
            <p:cNvSpPr/>
            <p:nvPr/>
          </p:nvSpPr>
          <p:spPr>
            <a:xfrm flipH="1">
              <a:off x="7911015" y="3537223"/>
              <a:ext cx="729627" cy="1896395"/>
            </a:xfrm>
            <a:custGeom>
              <a:rect b="b" l="l" r="r" t="t"/>
              <a:pathLst>
                <a:path extrusionOk="0" h="33981" w="13074">
                  <a:moveTo>
                    <a:pt x="11252" y="0"/>
                  </a:moveTo>
                  <a:lnTo>
                    <a:pt x="11252" y="0"/>
                  </a:lnTo>
                  <a:cubicBezTo>
                    <a:pt x="4227" y="7597"/>
                    <a:pt x="786" y="19288"/>
                    <a:pt x="0" y="33981"/>
                  </a:cubicBezTo>
                  <a:lnTo>
                    <a:pt x="5477" y="33981"/>
                  </a:lnTo>
                  <a:cubicBezTo>
                    <a:pt x="12930" y="19265"/>
                    <a:pt x="13073" y="8513"/>
                    <a:pt x="11252" y="0"/>
                  </a:cubicBezTo>
                  <a:close/>
                </a:path>
              </a:pathLst>
            </a:custGeom>
            <a:solidFill>
              <a:schemeClr val="accen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2"/>
            <p:cNvSpPr/>
            <p:nvPr/>
          </p:nvSpPr>
          <p:spPr>
            <a:xfrm flipH="1">
              <a:off x="7879149" y="3532982"/>
              <a:ext cx="765511" cy="1904654"/>
            </a:xfrm>
            <a:custGeom>
              <a:rect b="b" l="l" r="r" t="t"/>
              <a:pathLst>
                <a:path extrusionOk="0" h="34129" w="13717">
                  <a:moveTo>
                    <a:pt x="11288" y="231"/>
                  </a:moveTo>
                  <a:lnTo>
                    <a:pt x="11288" y="231"/>
                  </a:lnTo>
                  <a:cubicBezTo>
                    <a:pt x="13550" y="10982"/>
                    <a:pt x="11705" y="21710"/>
                    <a:pt x="5501" y="33985"/>
                  </a:cubicBezTo>
                  <a:lnTo>
                    <a:pt x="155" y="33985"/>
                  </a:lnTo>
                  <a:cubicBezTo>
                    <a:pt x="989" y="18531"/>
                    <a:pt x="4632" y="7482"/>
                    <a:pt x="11288" y="231"/>
                  </a:cubicBezTo>
                  <a:close/>
                  <a:moveTo>
                    <a:pt x="11324" y="0"/>
                  </a:moveTo>
                  <a:cubicBezTo>
                    <a:pt x="11305" y="0"/>
                    <a:pt x="11284" y="8"/>
                    <a:pt x="11276" y="17"/>
                  </a:cubicBezTo>
                  <a:cubicBezTo>
                    <a:pt x="7847" y="3720"/>
                    <a:pt x="5156" y="8554"/>
                    <a:pt x="3287" y="14388"/>
                  </a:cubicBezTo>
                  <a:cubicBezTo>
                    <a:pt x="1513" y="19912"/>
                    <a:pt x="406" y="26532"/>
                    <a:pt x="1" y="34057"/>
                  </a:cubicBezTo>
                  <a:cubicBezTo>
                    <a:pt x="1" y="34069"/>
                    <a:pt x="1" y="34092"/>
                    <a:pt x="25" y="34104"/>
                  </a:cubicBezTo>
                  <a:cubicBezTo>
                    <a:pt x="36" y="34128"/>
                    <a:pt x="48" y="34128"/>
                    <a:pt x="72" y="34128"/>
                  </a:cubicBezTo>
                  <a:lnTo>
                    <a:pt x="5549" y="34128"/>
                  </a:lnTo>
                  <a:cubicBezTo>
                    <a:pt x="5573" y="34128"/>
                    <a:pt x="5597" y="34116"/>
                    <a:pt x="5609" y="34092"/>
                  </a:cubicBezTo>
                  <a:cubicBezTo>
                    <a:pt x="11883" y="21710"/>
                    <a:pt x="13717" y="10899"/>
                    <a:pt x="11395" y="53"/>
                  </a:cubicBezTo>
                  <a:cubicBezTo>
                    <a:pt x="11395" y="29"/>
                    <a:pt x="11371" y="5"/>
                    <a:pt x="11347" y="5"/>
                  </a:cubicBezTo>
                  <a:cubicBezTo>
                    <a:pt x="11340" y="1"/>
                    <a:pt x="11332" y="0"/>
                    <a:pt x="11324" y="0"/>
                  </a:cubicBezTo>
                  <a:close/>
                </a:path>
              </a:pathLst>
            </a:custGeom>
            <a:solidFill>
              <a:schemeClr val="dk1"/>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2"/>
            <p:cNvSpPr/>
            <p:nvPr/>
          </p:nvSpPr>
          <p:spPr>
            <a:xfrm flipH="1">
              <a:off x="8008063" y="3533038"/>
              <a:ext cx="497691" cy="1904598"/>
            </a:xfrm>
            <a:custGeom>
              <a:rect b="b" l="l" r="r" t="t"/>
              <a:pathLst>
                <a:path extrusionOk="0" h="34128" w="8918">
                  <a:moveTo>
                    <a:pt x="8839" y="1"/>
                  </a:moveTo>
                  <a:cubicBezTo>
                    <a:pt x="8807" y="1"/>
                    <a:pt x="8773" y="22"/>
                    <a:pt x="8763" y="52"/>
                  </a:cubicBezTo>
                  <a:cubicBezTo>
                    <a:pt x="5120" y="10755"/>
                    <a:pt x="2179" y="22185"/>
                    <a:pt x="12" y="34044"/>
                  </a:cubicBezTo>
                  <a:cubicBezTo>
                    <a:pt x="0" y="34080"/>
                    <a:pt x="36" y="34127"/>
                    <a:pt x="72" y="34127"/>
                  </a:cubicBezTo>
                  <a:lnTo>
                    <a:pt x="83" y="34127"/>
                  </a:lnTo>
                  <a:cubicBezTo>
                    <a:pt x="119" y="34127"/>
                    <a:pt x="155" y="34103"/>
                    <a:pt x="155" y="34068"/>
                  </a:cubicBezTo>
                  <a:cubicBezTo>
                    <a:pt x="2322" y="22221"/>
                    <a:pt x="5263" y="10791"/>
                    <a:pt x="8906" y="99"/>
                  </a:cubicBezTo>
                  <a:cubicBezTo>
                    <a:pt x="8918" y="63"/>
                    <a:pt x="8894" y="16"/>
                    <a:pt x="8858" y="4"/>
                  </a:cubicBezTo>
                  <a:cubicBezTo>
                    <a:pt x="8852" y="2"/>
                    <a:pt x="8845" y="1"/>
                    <a:pt x="8839" y="1"/>
                  </a:cubicBezTo>
                  <a:close/>
                </a:path>
              </a:pathLst>
            </a:custGeom>
            <a:solidFill>
              <a:schemeClr val="dk1"/>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2"/>
            <p:cNvSpPr/>
            <p:nvPr/>
          </p:nvSpPr>
          <p:spPr>
            <a:xfrm flipH="1">
              <a:off x="7967489" y="3734341"/>
              <a:ext cx="209390" cy="179030"/>
            </a:xfrm>
            <a:custGeom>
              <a:rect b="b" l="l" r="r" t="t"/>
              <a:pathLst>
                <a:path extrusionOk="0" h="3208" w="3752">
                  <a:moveTo>
                    <a:pt x="82" y="0"/>
                  </a:moveTo>
                  <a:cubicBezTo>
                    <a:pt x="71" y="0"/>
                    <a:pt x="60" y="2"/>
                    <a:pt x="48" y="5"/>
                  </a:cubicBezTo>
                  <a:cubicBezTo>
                    <a:pt x="13" y="16"/>
                    <a:pt x="1" y="52"/>
                    <a:pt x="13" y="100"/>
                  </a:cubicBezTo>
                  <a:cubicBezTo>
                    <a:pt x="417" y="1231"/>
                    <a:pt x="656" y="2219"/>
                    <a:pt x="715" y="3136"/>
                  </a:cubicBezTo>
                  <a:cubicBezTo>
                    <a:pt x="715" y="3172"/>
                    <a:pt x="739" y="3195"/>
                    <a:pt x="763" y="3207"/>
                  </a:cubicBezTo>
                  <a:lnTo>
                    <a:pt x="787" y="3207"/>
                  </a:lnTo>
                  <a:cubicBezTo>
                    <a:pt x="810" y="3207"/>
                    <a:pt x="822" y="3207"/>
                    <a:pt x="846" y="3195"/>
                  </a:cubicBezTo>
                  <a:cubicBezTo>
                    <a:pt x="1751" y="2338"/>
                    <a:pt x="2692" y="1624"/>
                    <a:pt x="3704" y="1005"/>
                  </a:cubicBezTo>
                  <a:cubicBezTo>
                    <a:pt x="3739" y="981"/>
                    <a:pt x="3751" y="933"/>
                    <a:pt x="3727" y="898"/>
                  </a:cubicBezTo>
                  <a:cubicBezTo>
                    <a:pt x="3720" y="874"/>
                    <a:pt x="3697" y="861"/>
                    <a:pt x="3672" y="861"/>
                  </a:cubicBezTo>
                  <a:cubicBezTo>
                    <a:pt x="3659" y="861"/>
                    <a:pt x="3645" y="865"/>
                    <a:pt x="3632" y="874"/>
                  </a:cubicBezTo>
                  <a:cubicBezTo>
                    <a:pt x="2644" y="1469"/>
                    <a:pt x="1739" y="2160"/>
                    <a:pt x="858" y="2981"/>
                  </a:cubicBezTo>
                  <a:cubicBezTo>
                    <a:pt x="775" y="2088"/>
                    <a:pt x="536" y="1124"/>
                    <a:pt x="144" y="40"/>
                  </a:cubicBezTo>
                  <a:cubicBezTo>
                    <a:pt x="135" y="13"/>
                    <a:pt x="112" y="0"/>
                    <a:pt x="82" y="0"/>
                  </a:cubicBezTo>
                  <a:close/>
                </a:path>
              </a:pathLst>
            </a:custGeom>
            <a:solidFill>
              <a:schemeClr val="dk1"/>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2"/>
            <p:cNvSpPr/>
            <p:nvPr/>
          </p:nvSpPr>
          <p:spPr>
            <a:xfrm flipH="1">
              <a:off x="7954207" y="3898140"/>
              <a:ext cx="323684" cy="285009"/>
            </a:xfrm>
            <a:custGeom>
              <a:rect b="b" l="l" r="r" t="t"/>
              <a:pathLst>
                <a:path extrusionOk="0" h="5107" w="5800">
                  <a:moveTo>
                    <a:pt x="92" y="1"/>
                  </a:moveTo>
                  <a:cubicBezTo>
                    <a:pt x="81" y="1"/>
                    <a:pt x="70" y="4"/>
                    <a:pt x="60" y="10"/>
                  </a:cubicBezTo>
                  <a:cubicBezTo>
                    <a:pt x="25" y="22"/>
                    <a:pt x="1" y="58"/>
                    <a:pt x="13" y="106"/>
                  </a:cubicBezTo>
                  <a:cubicBezTo>
                    <a:pt x="632" y="1689"/>
                    <a:pt x="989" y="3344"/>
                    <a:pt x="1108" y="5035"/>
                  </a:cubicBezTo>
                  <a:cubicBezTo>
                    <a:pt x="1108" y="5071"/>
                    <a:pt x="1120" y="5094"/>
                    <a:pt x="1156" y="5106"/>
                  </a:cubicBezTo>
                  <a:lnTo>
                    <a:pt x="1180" y="5106"/>
                  </a:lnTo>
                  <a:cubicBezTo>
                    <a:pt x="1203" y="5106"/>
                    <a:pt x="1215" y="5106"/>
                    <a:pt x="1227" y="5082"/>
                  </a:cubicBezTo>
                  <a:cubicBezTo>
                    <a:pt x="2335" y="4094"/>
                    <a:pt x="3775" y="3046"/>
                    <a:pt x="5752" y="1784"/>
                  </a:cubicBezTo>
                  <a:cubicBezTo>
                    <a:pt x="5787" y="1772"/>
                    <a:pt x="5799" y="1725"/>
                    <a:pt x="5775" y="1689"/>
                  </a:cubicBezTo>
                  <a:cubicBezTo>
                    <a:pt x="5760" y="1666"/>
                    <a:pt x="5735" y="1653"/>
                    <a:pt x="5709" y="1653"/>
                  </a:cubicBezTo>
                  <a:cubicBezTo>
                    <a:pt x="5695" y="1653"/>
                    <a:pt x="5681" y="1657"/>
                    <a:pt x="5668" y="1665"/>
                  </a:cubicBezTo>
                  <a:cubicBezTo>
                    <a:pt x="3763" y="2892"/>
                    <a:pt x="2346" y="3916"/>
                    <a:pt x="1239" y="4880"/>
                  </a:cubicBezTo>
                  <a:cubicBezTo>
                    <a:pt x="1120" y="3225"/>
                    <a:pt x="751" y="1606"/>
                    <a:pt x="156" y="46"/>
                  </a:cubicBezTo>
                  <a:cubicBezTo>
                    <a:pt x="147" y="20"/>
                    <a:pt x="120" y="1"/>
                    <a:pt x="92" y="1"/>
                  </a:cubicBezTo>
                  <a:close/>
                </a:path>
              </a:pathLst>
            </a:custGeom>
            <a:solidFill>
              <a:schemeClr val="dk1"/>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2"/>
            <p:cNvSpPr/>
            <p:nvPr/>
          </p:nvSpPr>
          <p:spPr>
            <a:xfrm flipH="1">
              <a:off x="7962188" y="4127013"/>
              <a:ext cx="424639" cy="293324"/>
            </a:xfrm>
            <a:custGeom>
              <a:rect b="b" l="l" r="r" t="t"/>
              <a:pathLst>
                <a:path extrusionOk="0" h="5256" w="7609">
                  <a:moveTo>
                    <a:pt x="88" y="1"/>
                  </a:moveTo>
                  <a:cubicBezTo>
                    <a:pt x="78" y="1"/>
                    <a:pt x="69" y="2"/>
                    <a:pt x="60" y="5"/>
                  </a:cubicBezTo>
                  <a:cubicBezTo>
                    <a:pt x="24" y="17"/>
                    <a:pt x="0" y="65"/>
                    <a:pt x="12" y="100"/>
                  </a:cubicBezTo>
                  <a:cubicBezTo>
                    <a:pt x="810" y="1958"/>
                    <a:pt x="1620" y="3898"/>
                    <a:pt x="1905" y="5196"/>
                  </a:cubicBezTo>
                  <a:cubicBezTo>
                    <a:pt x="1917" y="5220"/>
                    <a:pt x="1929" y="5244"/>
                    <a:pt x="1953" y="5256"/>
                  </a:cubicBezTo>
                  <a:lnTo>
                    <a:pt x="1977" y="5256"/>
                  </a:lnTo>
                  <a:cubicBezTo>
                    <a:pt x="2001" y="5256"/>
                    <a:pt x="2012" y="5256"/>
                    <a:pt x="2024" y="5244"/>
                  </a:cubicBezTo>
                  <a:cubicBezTo>
                    <a:pt x="3739" y="3958"/>
                    <a:pt x="5596" y="2863"/>
                    <a:pt x="7561" y="2005"/>
                  </a:cubicBezTo>
                  <a:cubicBezTo>
                    <a:pt x="7597" y="1993"/>
                    <a:pt x="7608" y="1946"/>
                    <a:pt x="7597" y="1910"/>
                  </a:cubicBezTo>
                  <a:cubicBezTo>
                    <a:pt x="7588" y="1884"/>
                    <a:pt x="7561" y="1865"/>
                    <a:pt x="7533" y="1865"/>
                  </a:cubicBezTo>
                  <a:cubicBezTo>
                    <a:pt x="7522" y="1865"/>
                    <a:pt x="7511" y="1868"/>
                    <a:pt x="7501" y="1874"/>
                  </a:cubicBezTo>
                  <a:cubicBezTo>
                    <a:pt x="5572" y="2720"/>
                    <a:pt x="3727" y="3791"/>
                    <a:pt x="2024" y="5053"/>
                  </a:cubicBezTo>
                  <a:cubicBezTo>
                    <a:pt x="1715" y="3744"/>
                    <a:pt x="929" y="1862"/>
                    <a:pt x="155" y="41"/>
                  </a:cubicBezTo>
                  <a:cubicBezTo>
                    <a:pt x="146" y="14"/>
                    <a:pt x="117" y="1"/>
                    <a:pt x="88" y="1"/>
                  </a:cubicBezTo>
                  <a:close/>
                </a:path>
              </a:pathLst>
            </a:custGeom>
            <a:solidFill>
              <a:schemeClr val="dk1"/>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2"/>
            <p:cNvSpPr/>
            <p:nvPr/>
          </p:nvSpPr>
          <p:spPr>
            <a:xfrm flipH="1">
              <a:off x="8013365" y="4423749"/>
              <a:ext cx="476484" cy="318214"/>
            </a:xfrm>
            <a:custGeom>
              <a:rect b="b" l="l" r="r" t="t"/>
              <a:pathLst>
                <a:path extrusionOk="0" h="5702" w="8538">
                  <a:moveTo>
                    <a:pt x="92" y="1"/>
                  </a:moveTo>
                  <a:cubicBezTo>
                    <a:pt x="81" y="1"/>
                    <a:pt x="70" y="4"/>
                    <a:pt x="60" y="10"/>
                  </a:cubicBezTo>
                  <a:cubicBezTo>
                    <a:pt x="25" y="22"/>
                    <a:pt x="1" y="70"/>
                    <a:pt x="25" y="105"/>
                  </a:cubicBezTo>
                  <a:cubicBezTo>
                    <a:pt x="930" y="1891"/>
                    <a:pt x="1918" y="3939"/>
                    <a:pt x="2323" y="5642"/>
                  </a:cubicBezTo>
                  <a:cubicBezTo>
                    <a:pt x="2334" y="5666"/>
                    <a:pt x="2346" y="5689"/>
                    <a:pt x="2370" y="5689"/>
                  </a:cubicBezTo>
                  <a:cubicBezTo>
                    <a:pt x="2382" y="5701"/>
                    <a:pt x="2394" y="5701"/>
                    <a:pt x="2394" y="5701"/>
                  </a:cubicBezTo>
                  <a:cubicBezTo>
                    <a:pt x="2418" y="5701"/>
                    <a:pt x="2430" y="5689"/>
                    <a:pt x="2442" y="5678"/>
                  </a:cubicBezTo>
                  <a:cubicBezTo>
                    <a:pt x="4109" y="4380"/>
                    <a:pt x="6537" y="3451"/>
                    <a:pt x="8478" y="2784"/>
                  </a:cubicBezTo>
                  <a:cubicBezTo>
                    <a:pt x="8514" y="2772"/>
                    <a:pt x="8538" y="2737"/>
                    <a:pt x="8514" y="2689"/>
                  </a:cubicBezTo>
                  <a:cubicBezTo>
                    <a:pt x="8504" y="2660"/>
                    <a:pt x="8478" y="2638"/>
                    <a:pt x="8449" y="2638"/>
                  </a:cubicBezTo>
                  <a:cubicBezTo>
                    <a:pt x="8443" y="2638"/>
                    <a:pt x="8437" y="2639"/>
                    <a:pt x="8430" y="2641"/>
                  </a:cubicBezTo>
                  <a:cubicBezTo>
                    <a:pt x="6514" y="3296"/>
                    <a:pt x="4120" y="4213"/>
                    <a:pt x="2442" y="5499"/>
                  </a:cubicBezTo>
                  <a:cubicBezTo>
                    <a:pt x="2013" y="3808"/>
                    <a:pt x="1049" y="1796"/>
                    <a:pt x="156" y="46"/>
                  </a:cubicBezTo>
                  <a:cubicBezTo>
                    <a:pt x="147" y="20"/>
                    <a:pt x="120" y="1"/>
                    <a:pt x="92" y="1"/>
                  </a:cubicBezTo>
                  <a:close/>
                </a:path>
              </a:pathLst>
            </a:custGeom>
            <a:solidFill>
              <a:schemeClr val="dk1"/>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2" name="Google Shape;82;p2"/>
          <p:cNvSpPr/>
          <p:nvPr/>
        </p:nvSpPr>
        <p:spPr>
          <a:xfrm>
            <a:off x="2822648" y="1410591"/>
            <a:ext cx="10916" cy="6717"/>
          </a:xfrm>
          <a:custGeom>
            <a:rect b="b" l="l" r="r" t="t"/>
            <a:pathLst>
              <a:path extrusionOk="0" h="168" w="273">
                <a:moveTo>
                  <a:pt x="213" y="0"/>
                </a:moveTo>
                <a:cubicBezTo>
                  <a:pt x="203" y="0"/>
                  <a:pt x="194" y="3"/>
                  <a:pt x="185" y="8"/>
                </a:cubicBezTo>
                <a:cubicBezTo>
                  <a:pt x="166" y="20"/>
                  <a:pt x="177" y="46"/>
                  <a:pt x="194" y="46"/>
                </a:cubicBezTo>
                <a:cubicBezTo>
                  <a:pt x="197" y="46"/>
                  <a:pt x="201" y="45"/>
                  <a:pt x="205" y="43"/>
                </a:cubicBezTo>
                <a:lnTo>
                  <a:pt x="205" y="43"/>
                </a:lnTo>
                <a:cubicBezTo>
                  <a:pt x="168" y="65"/>
                  <a:pt x="175" y="78"/>
                  <a:pt x="133" y="87"/>
                </a:cubicBezTo>
                <a:cubicBezTo>
                  <a:pt x="129" y="88"/>
                  <a:pt x="125" y="88"/>
                  <a:pt x="122" y="88"/>
                </a:cubicBezTo>
                <a:cubicBezTo>
                  <a:pt x="110" y="88"/>
                  <a:pt x="98" y="85"/>
                  <a:pt x="86" y="85"/>
                </a:cubicBezTo>
                <a:cubicBezTo>
                  <a:pt x="81" y="85"/>
                  <a:pt x="76" y="85"/>
                  <a:pt x="70" y="87"/>
                </a:cubicBezTo>
                <a:cubicBezTo>
                  <a:pt x="47" y="93"/>
                  <a:pt x="27" y="104"/>
                  <a:pt x="13" y="121"/>
                </a:cubicBezTo>
                <a:cubicBezTo>
                  <a:pt x="1" y="135"/>
                  <a:pt x="13" y="152"/>
                  <a:pt x="27" y="152"/>
                </a:cubicBezTo>
                <a:cubicBezTo>
                  <a:pt x="31" y="152"/>
                  <a:pt x="35" y="151"/>
                  <a:pt x="39" y="147"/>
                </a:cubicBezTo>
                <a:cubicBezTo>
                  <a:pt x="88" y="100"/>
                  <a:pt x="261" y="167"/>
                  <a:pt x="270" y="62"/>
                </a:cubicBezTo>
                <a:cubicBezTo>
                  <a:pt x="273" y="27"/>
                  <a:pt x="244" y="0"/>
                  <a:pt x="213" y="0"/>
                </a:cubicBezTo>
                <a:close/>
              </a:path>
            </a:pathLst>
          </a:custGeom>
          <a:solidFill>
            <a:srgbClr val="F8BA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2"/>
          <p:cNvSpPr/>
          <p:nvPr/>
        </p:nvSpPr>
        <p:spPr>
          <a:xfrm>
            <a:off x="1836429" y="3587752"/>
            <a:ext cx="8077" cy="12115"/>
          </a:xfrm>
          <a:custGeom>
            <a:rect b="b" l="l" r="r" t="t"/>
            <a:pathLst>
              <a:path extrusionOk="0" h="303" w="202">
                <a:moveTo>
                  <a:pt x="2" y="1"/>
                </a:moveTo>
                <a:cubicBezTo>
                  <a:pt x="1" y="1"/>
                  <a:pt x="1" y="1"/>
                  <a:pt x="1" y="2"/>
                </a:cubicBezTo>
                <a:cubicBezTo>
                  <a:pt x="62" y="94"/>
                  <a:pt x="121" y="188"/>
                  <a:pt x="181" y="282"/>
                </a:cubicBezTo>
                <a:cubicBezTo>
                  <a:pt x="187" y="289"/>
                  <a:pt x="194" y="296"/>
                  <a:pt x="201" y="303"/>
                </a:cubicBezTo>
                <a:cubicBezTo>
                  <a:pt x="67" y="81"/>
                  <a:pt x="10" y="1"/>
                  <a:pt x="2" y="1"/>
                </a:cubicBezTo>
                <a:close/>
              </a:path>
            </a:pathLst>
          </a:custGeom>
          <a:solidFill>
            <a:srgbClr val="F8BA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2"/>
          <p:cNvSpPr/>
          <p:nvPr/>
        </p:nvSpPr>
        <p:spPr>
          <a:xfrm>
            <a:off x="3489951" y="2822527"/>
            <a:ext cx="5398" cy="15714"/>
          </a:xfrm>
          <a:custGeom>
            <a:rect b="b" l="l" r="r" t="t"/>
            <a:pathLst>
              <a:path extrusionOk="0" h="393" w="135">
                <a:moveTo>
                  <a:pt x="3" y="1"/>
                </a:moveTo>
                <a:cubicBezTo>
                  <a:pt x="1" y="1"/>
                  <a:pt x="3" y="17"/>
                  <a:pt x="10" y="43"/>
                </a:cubicBezTo>
                <a:cubicBezTo>
                  <a:pt x="53" y="157"/>
                  <a:pt x="95" y="270"/>
                  <a:pt x="132" y="386"/>
                </a:cubicBezTo>
                <a:cubicBezTo>
                  <a:pt x="132" y="388"/>
                  <a:pt x="133" y="389"/>
                  <a:pt x="135" y="392"/>
                </a:cubicBezTo>
                <a:cubicBezTo>
                  <a:pt x="45" y="100"/>
                  <a:pt x="8" y="1"/>
                  <a:pt x="3" y="1"/>
                </a:cubicBezTo>
                <a:close/>
              </a:path>
            </a:pathLst>
          </a:custGeom>
          <a:solidFill>
            <a:srgbClr val="F8BA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2"/>
          <p:cNvSpPr/>
          <p:nvPr/>
        </p:nvSpPr>
        <p:spPr>
          <a:xfrm>
            <a:off x="5904698" y="-181955"/>
            <a:ext cx="9037" cy="9996"/>
          </a:xfrm>
          <a:custGeom>
            <a:rect b="b" l="l" r="r" t="t"/>
            <a:pathLst>
              <a:path extrusionOk="0" h="250" w="226">
                <a:moveTo>
                  <a:pt x="6" y="0"/>
                </a:moveTo>
                <a:cubicBezTo>
                  <a:pt x="0" y="0"/>
                  <a:pt x="54" y="66"/>
                  <a:pt x="225" y="249"/>
                </a:cubicBezTo>
                <a:lnTo>
                  <a:pt x="212" y="232"/>
                </a:lnTo>
                <a:cubicBezTo>
                  <a:pt x="145" y="156"/>
                  <a:pt x="77" y="80"/>
                  <a:pt x="12" y="4"/>
                </a:cubicBezTo>
                <a:cubicBezTo>
                  <a:pt x="9" y="2"/>
                  <a:pt x="7" y="0"/>
                  <a:pt x="6" y="0"/>
                </a:cubicBezTo>
                <a:close/>
              </a:path>
            </a:pathLst>
          </a:custGeom>
          <a:solidFill>
            <a:srgbClr val="F8BA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2"/>
          <p:cNvSpPr txBox="1"/>
          <p:nvPr>
            <p:ph type="ctrTitle"/>
          </p:nvPr>
        </p:nvSpPr>
        <p:spPr>
          <a:xfrm>
            <a:off x="2155050" y="1546808"/>
            <a:ext cx="4836000" cy="1739100"/>
          </a:xfrm>
          <a:prstGeom prst="rect">
            <a:avLst/>
          </a:prstGeom>
        </p:spPr>
        <p:txBody>
          <a:bodyPr anchorCtr="0" anchor="b" bIns="91425" lIns="91425" spcFirstLastPara="1" rIns="91425" wrap="square" tIns="91425">
            <a:noAutofit/>
          </a:bodyPr>
          <a:lstStyle>
            <a:lvl1pPr lvl="0" algn="ctr">
              <a:lnSpc>
                <a:spcPct val="80000"/>
              </a:lnSpc>
              <a:spcBef>
                <a:spcPts val="0"/>
              </a:spcBef>
              <a:spcAft>
                <a:spcPts val="0"/>
              </a:spcAft>
              <a:buSzPts val="5200"/>
              <a:buFont typeface="Concert One"/>
              <a:buNone/>
              <a:defRPr sz="6800"/>
            </a:lvl1pPr>
            <a:lvl2pPr lvl="1" algn="ctr">
              <a:lnSpc>
                <a:spcPct val="80000"/>
              </a:lnSpc>
              <a:spcBef>
                <a:spcPts val="0"/>
              </a:spcBef>
              <a:spcAft>
                <a:spcPts val="0"/>
              </a:spcAft>
              <a:buSzPts val="5200"/>
              <a:buNone/>
              <a:defRPr sz="5200"/>
            </a:lvl2pPr>
            <a:lvl3pPr lvl="2" algn="ctr">
              <a:lnSpc>
                <a:spcPct val="80000"/>
              </a:lnSpc>
              <a:spcBef>
                <a:spcPts val="0"/>
              </a:spcBef>
              <a:spcAft>
                <a:spcPts val="0"/>
              </a:spcAft>
              <a:buSzPts val="5200"/>
              <a:buNone/>
              <a:defRPr sz="5200"/>
            </a:lvl3pPr>
            <a:lvl4pPr lvl="3" algn="ctr">
              <a:lnSpc>
                <a:spcPct val="80000"/>
              </a:lnSpc>
              <a:spcBef>
                <a:spcPts val="0"/>
              </a:spcBef>
              <a:spcAft>
                <a:spcPts val="0"/>
              </a:spcAft>
              <a:buSzPts val="5200"/>
              <a:buNone/>
              <a:defRPr sz="5200"/>
            </a:lvl4pPr>
            <a:lvl5pPr lvl="4" algn="ctr">
              <a:lnSpc>
                <a:spcPct val="80000"/>
              </a:lnSpc>
              <a:spcBef>
                <a:spcPts val="0"/>
              </a:spcBef>
              <a:spcAft>
                <a:spcPts val="0"/>
              </a:spcAft>
              <a:buSzPts val="5200"/>
              <a:buNone/>
              <a:defRPr sz="5200"/>
            </a:lvl5pPr>
            <a:lvl6pPr lvl="5" algn="ctr">
              <a:lnSpc>
                <a:spcPct val="80000"/>
              </a:lnSpc>
              <a:spcBef>
                <a:spcPts val="0"/>
              </a:spcBef>
              <a:spcAft>
                <a:spcPts val="0"/>
              </a:spcAft>
              <a:buSzPts val="5200"/>
              <a:buNone/>
              <a:defRPr sz="5200"/>
            </a:lvl6pPr>
            <a:lvl7pPr lvl="6" algn="ctr">
              <a:lnSpc>
                <a:spcPct val="80000"/>
              </a:lnSpc>
              <a:spcBef>
                <a:spcPts val="0"/>
              </a:spcBef>
              <a:spcAft>
                <a:spcPts val="0"/>
              </a:spcAft>
              <a:buSzPts val="5200"/>
              <a:buNone/>
              <a:defRPr sz="5200"/>
            </a:lvl7pPr>
            <a:lvl8pPr lvl="7" algn="ctr">
              <a:lnSpc>
                <a:spcPct val="80000"/>
              </a:lnSpc>
              <a:spcBef>
                <a:spcPts val="0"/>
              </a:spcBef>
              <a:spcAft>
                <a:spcPts val="0"/>
              </a:spcAft>
              <a:buSzPts val="5200"/>
              <a:buNone/>
              <a:defRPr sz="5200"/>
            </a:lvl8pPr>
            <a:lvl9pPr lvl="8" algn="ctr">
              <a:lnSpc>
                <a:spcPct val="80000"/>
              </a:lnSpc>
              <a:spcBef>
                <a:spcPts val="0"/>
              </a:spcBef>
              <a:spcAft>
                <a:spcPts val="0"/>
              </a:spcAft>
              <a:buSzPts val="5200"/>
              <a:buNone/>
              <a:defRPr sz="5200"/>
            </a:lvl9pPr>
          </a:lstStyle>
          <a:p/>
        </p:txBody>
      </p:sp>
      <p:sp>
        <p:nvSpPr>
          <p:cNvPr id="87" name="Google Shape;87;p2"/>
          <p:cNvSpPr txBox="1"/>
          <p:nvPr>
            <p:ph idx="1" type="subTitle"/>
          </p:nvPr>
        </p:nvSpPr>
        <p:spPr>
          <a:xfrm>
            <a:off x="2391600" y="3321323"/>
            <a:ext cx="43608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sz="2200">
                <a:solidFill>
                  <a:schemeClr val="accent5"/>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88" name="Google Shape;88;p2"/>
          <p:cNvSpPr/>
          <p:nvPr/>
        </p:nvSpPr>
        <p:spPr>
          <a:xfrm>
            <a:off x="7169342" y="1095366"/>
            <a:ext cx="398352" cy="427012"/>
          </a:xfrm>
          <a:custGeom>
            <a:rect b="b" l="l" r="r" t="t"/>
            <a:pathLst>
              <a:path extrusionOk="0" h="3191" w="2977">
                <a:moveTo>
                  <a:pt x="1488" y="0"/>
                </a:moveTo>
                <a:lnTo>
                  <a:pt x="1262" y="667"/>
                </a:lnTo>
                <a:cubicBezTo>
                  <a:pt x="1155" y="988"/>
                  <a:pt x="917" y="1238"/>
                  <a:pt x="595" y="1357"/>
                </a:cubicBezTo>
                <a:lnTo>
                  <a:pt x="0" y="1595"/>
                </a:lnTo>
                <a:lnTo>
                  <a:pt x="595" y="1822"/>
                </a:lnTo>
                <a:cubicBezTo>
                  <a:pt x="917" y="1941"/>
                  <a:pt x="1155" y="2203"/>
                  <a:pt x="1262" y="2524"/>
                </a:cubicBezTo>
                <a:lnTo>
                  <a:pt x="1488" y="3191"/>
                </a:lnTo>
                <a:lnTo>
                  <a:pt x="1715" y="2524"/>
                </a:lnTo>
                <a:cubicBezTo>
                  <a:pt x="1822" y="2203"/>
                  <a:pt x="2072" y="1941"/>
                  <a:pt x="2381" y="1822"/>
                </a:cubicBezTo>
                <a:lnTo>
                  <a:pt x="2977" y="1595"/>
                </a:lnTo>
                <a:lnTo>
                  <a:pt x="2381" y="1357"/>
                </a:lnTo>
                <a:cubicBezTo>
                  <a:pt x="2072" y="1238"/>
                  <a:pt x="1822" y="988"/>
                  <a:pt x="1715" y="667"/>
                </a:cubicBezTo>
                <a:lnTo>
                  <a:pt x="1488" y="0"/>
                </a:lnTo>
                <a:close/>
              </a:path>
            </a:pathLst>
          </a:custGeom>
          <a:solidFill>
            <a:schemeClr val="accent4"/>
          </a:solid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2"/>
          <p:cNvSpPr/>
          <p:nvPr/>
        </p:nvSpPr>
        <p:spPr>
          <a:xfrm>
            <a:off x="2155044" y="1214020"/>
            <a:ext cx="285888" cy="308360"/>
          </a:xfrm>
          <a:custGeom>
            <a:rect b="b" l="l" r="r" t="t"/>
            <a:pathLst>
              <a:path extrusionOk="0" h="6216" w="5763">
                <a:moveTo>
                  <a:pt x="2882" y="1"/>
                </a:moveTo>
                <a:lnTo>
                  <a:pt x="2441" y="1299"/>
                </a:lnTo>
                <a:cubicBezTo>
                  <a:pt x="2239" y="1918"/>
                  <a:pt x="1762" y="2418"/>
                  <a:pt x="1143" y="2656"/>
                </a:cubicBezTo>
                <a:lnTo>
                  <a:pt x="0" y="3108"/>
                </a:lnTo>
                <a:lnTo>
                  <a:pt x="1143" y="3561"/>
                </a:lnTo>
                <a:cubicBezTo>
                  <a:pt x="1762" y="3799"/>
                  <a:pt x="2239" y="4287"/>
                  <a:pt x="2441" y="4918"/>
                </a:cubicBezTo>
                <a:lnTo>
                  <a:pt x="2882" y="6216"/>
                </a:lnTo>
                <a:lnTo>
                  <a:pt x="3310" y="4918"/>
                </a:lnTo>
                <a:cubicBezTo>
                  <a:pt x="3524" y="4287"/>
                  <a:pt x="4001" y="3799"/>
                  <a:pt x="4608" y="3561"/>
                </a:cubicBezTo>
                <a:lnTo>
                  <a:pt x="5763" y="3108"/>
                </a:lnTo>
                <a:lnTo>
                  <a:pt x="4608" y="2656"/>
                </a:lnTo>
                <a:cubicBezTo>
                  <a:pt x="4001" y="2418"/>
                  <a:pt x="3524" y="1918"/>
                  <a:pt x="3310" y="1299"/>
                </a:cubicBezTo>
                <a:lnTo>
                  <a:pt x="2882" y="1"/>
                </a:lnTo>
                <a:close/>
              </a:path>
            </a:pathLst>
          </a:custGeom>
          <a:solidFill>
            <a:schemeClr val="lt2"/>
          </a:solid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2"/>
          <p:cNvSpPr/>
          <p:nvPr/>
        </p:nvSpPr>
        <p:spPr>
          <a:xfrm>
            <a:off x="1338102" y="2357862"/>
            <a:ext cx="198305" cy="213893"/>
          </a:xfrm>
          <a:custGeom>
            <a:rect b="b" l="l" r="r" t="t"/>
            <a:pathLst>
              <a:path extrusionOk="0" h="6216" w="5763">
                <a:moveTo>
                  <a:pt x="2882" y="1"/>
                </a:moveTo>
                <a:lnTo>
                  <a:pt x="2441" y="1299"/>
                </a:lnTo>
                <a:cubicBezTo>
                  <a:pt x="2239" y="1918"/>
                  <a:pt x="1762" y="2418"/>
                  <a:pt x="1143" y="2656"/>
                </a:cubicBezTo>
                <a:lnTo>
                  <a:pt x="0" y="3108"/>
                </a:lnTo>
                <a:lnTo>
                  <a:pt x="1143" y="3561"/>
                </a:lnTo>
                <a:cubicBezTo>
                  <a:pt x="1762" y="3799"/>
                  <a:pt x="2239" y="4287"/>
                  <a:pt x="2441" y="4918"/>
                </a:cubicBezTo>
                <a:lnTo>
                  <a:pt x="2882" y="6216"/>
                </a:lnTo>
                <a:lnTo>
                  <a:pt x="3310" y="4918"/>
                </a:lnTo>
                <a:cubicBezTo>
                  <a:pt x="3524" y="4287"/>
                  <a:pt x="4001" y="3799"/>
                  <a:pt x="4608" y="3561"/>
                </a:cubicBezTo>
                <a:lnTo>
                  <a:pt x="5763" y="3108"/>
                </a:lnTo>
                <a:lnTo>
                  <a:pt x="4608" y="2656"/>
                </a:lnTo>
                <a:cubicBezTo>
                  <a:pt x="4001" y="2418"/>
                  <a:pt x="3524" y="1918"/>
                  <a:pt x="3310" y="1299"/>
                </a:cubicBezTo>
                <a:lnTo>
                  <a:pt x="2882" y="1"/>
                </a:lnTo>
                <a:close/>
              </a:path>
            </a:pathLst>
          </a:custGeom>
          <a:solidFill>
            <a:schemeClr val="accent1"/>
          </a:solid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2"/>
          <p:cNvSpPr/>
          <p:nvPr/>
        </p:nvSpPr>
        <p:spPr>
          <a:xfrm>
            <a:off x="2206519" y="2012920"/>
            <a:ext cx="285888" cy="308360"/>
          </a:xfrm>
          <a:custGeom>
            <a:rect b="b" l="l" r="r" t="t"/>
            <a:pathLst>
              <a:path extrusionOk="0" h="6216" w="5763">
                <a:moveTo>
                  <a:pt x="2882" y="1"/>
                </a:moveTo>
                <a:lnTo>
                  <a:pt x="2441" y="1299"/>
                </a:lnTo>
                <a:cubicBezTo>
                  <a:pt x="2239" y="1918"/>
                  <a:pt x="1762" y="2418"/>
                  <a:pt x="1143" y="2656"/>
                </a:cubicBezTo>
                <a:lnTo>
                  <a:pt x="0" y="3108"/>
                </a:lnTo>
                <a:lnTo>
                  <a:pt x="1143" y="3561"/>
                </a:lnTo>
                <a:cubicBezTo>
                  <a:pt x="1762" y="3799"/>
                  <a:pt x="2239" y="4287"/>
                  <a:pt x="2441" y="4918"/>
                </a:cubicBezTo>
                <a:lnTo>
                  <a:pt x="2882" y="6216"/>
                </a:lnTo>
                <a:lnTo>
                  <a:pt x="3310" y="4918"/>
                </a:lnTo>
                <a:cubicBezTo>
                  <a:pt x="3524" y="4287"/>
                  <a:pt x="4001" y="3799"/>
                  <a:pt x="4608" y="3561"/>
                </a:cubicBezTo>
                <a:lnTo>
                  <a:pt x="5763" y="3108"/>
                </a:lnTo>
                <a:lnTo>
                  <a:pt x="4608" y="2656"/>
                </a:lnTo>
                <a:cubicBezTo>
                  <a:pt x="4001" y="2418"/>
                  <a:pt x="3524" y="1918"/>
                  <a:pt x="3310" y="1299"/>
                </a:cubicBezTo>
                <a:lnTo>
                  <a:pt x="2882" y="1"/>
                </a:lnTo>
                <a:close/>
              </a:path>
            </a:pathLst>
          </a:custGeom>
          <a:solidFill>
            <a:schemeClr val="accent4"/>
          </a:solid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2"/>
          <p:cNvSpPr/>
          <p:nvPr/>
        </p:nvSpPr>
        <p:spPr>
          <a:xfrm>
            <a:off x="1658244" y="2930770"/>
            <a:ext cx="285888" cy="308360"/>
          </a:xfrm>
          <a:custGeom>
            <a:rect b="b" l="l" r="r" t="t"/>
            <a:pathLst>
              <a:path extrusionOk="0" h="6216" w="5763">
                <a:moveTo>
                  <a:pt x="2882" y="1"/>
                </a:moveTo>
                <a:lnTo>
                  <a:pt x="2441" y="1299"/>
                </a:lnTo>
                <a:cubicBezTo>
                  <a:pt x="2239" y="1918"/>
                  <a:pt x="1762" y="2418"/>
                  <a:pt x="1143" y="2656"/>
                </a:cubicBezTo>
                <a:lnTo>
                  <a:pt x="0" y="3108"/>
                </a:lnTo>
                <a:lnTo>
                  <a:pt x="1143" y="3561"/>
                </a:lnTo>
                <a:cubicBezTo>
                  <a:pt x="1762" y="3799"/>
                  <a:pt x="2239" y="4287"/>
                  <a:pt x="2441" y="4918"/>
                </a:cubicBezTo>
                <a:lnTo>
                  <a:pt x="2882" y="6216"/>
                </a:lnTo>
                <a:lnTo>
                  <a:pt x="3310" y="4918"/>
                </a:lnTo>
                <a:cubicBezTo>
                  <a:pt x="3524" y="4287"/>
                  <a:pt x="4001" y="3799"/>
                  <a:pt x="4608" y="3561"/>
                </a:cubicBezTo>
                <a:lnTo>
                  <a:pt x="5763" y="3108"/>
                </a:lnTo>
                <a:lnTo>
                  <a:pt x="4608" y="2656"/>
                </a:lnTo>
                <a:cubicBezTo>
                  <a:pt x="4001" y="2418"/>
                  <a:pt x="3524" y="1918"/>
                  <a:pt x="3310" y="1299"/>
                </a:cubicBezTo>
                <a:lnTo>
                  <a:pt x="2882" y="1"/>
                </a:lnTo>
                <a:close/>
              </a:path>
            </a:pathLst>
          </a:custGeom>
          <a:solidFill>
            <a:schemeClr val="lt2"/>
          </a:solid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2"/>
          <p:cNvSpPr/>
          <p:nvPr/>
        </p:nvSpPr>
        <p:spPr>
          <a:xfrm>
            <a:off x="6752399" y="1920823"/>
            <a:ext cx="553882" cy="597420"/>
          </a:xfrm>
          <a:custGeom>
            <a:rect b="b" l="l" r="r" t="t"/>
            <a:pathLst>
              <a:path extrusionOk="0" h="6216" w="5763">
                <a:moveTo>
                  <a:pt x="2882" y="1"/>
                </a:moveTo>
                <a:lnTo>
                  <a:pt x="2441" y="1299"/>
                </a:lnTo>
                <a:cubicBezTo>
                  <a:pt x="2239" y="1918"/>
                  <a:pt x="1762" y="2418"/>
                  <a:pt x="1143" y="2656"/>
                </a:cubicBezTo>
                <a:lnTo>
                  <a:pt x="0" y="3108"/>
                </a:lnTo>
                <a:lnTo>
                  <a:pt x="1143" y="3561"/>
                </a:lnTo>
                <a:cubicBezTo>
                  <a:pt x="1762" y="3799"/>
                  <a:pt x="2239" y="4287"/>
                  <a:pt x="2441" y="4918"/>
                </a:cubicBezTo>
                <a:lnTo>
                  <a:pt x="2882" y="6216"/>
                </a:lnTo>
                <a:lnTo>
                  <a:pt x="3310" y="4918"/>
                </a:lnTo>
                <a:cubicBezTo>
                  <a:pt x="3524" y="4287"/>
                  <a:pt x="4001" y="3799"/>
                  <a:pt x="4608" y="3561"/>
                </a:cubicBezTo>
                <a:lnTo>
                  <a:pt x="5763" y="3108"/>
                </a:lnTo>
                <a:lnTo>
                  <a:pt x="4608" y="2656"/>
                </a:lnTo>
                <a:cubicBezTo>
                  <a:pt x="4001" y="2418"/>
                  <a:pt x="3524" y="1918"/>
                  <a:pt x="3310" y="1299"/>
                </a:cubicBezTo>
                <a:lnTo>
                  <a:pt x="2882" y="1"/>
                </a:lnTo>
                <a:close/>
              </a:path>
            </a:pathLst>
          </a:custGeom>
          <a:solidFill>
            <a:schemeClr val="accent5"/>
          </a:solid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2"/>
          <p:cNvSpPr/>
          <p:nvPr/>
        </p:nvSpPr>
        <p:spPr>
          <a:xfrm>
            <a:off x="1404152" y="1349987"/>
            <a:ext cx="198305" cy="213893"/>
          </a:xfrm>
          <a:custGeom>
            <a:rect b="b" l="l" r="r" t="t"/>
            <a:pathLst>
              <a:path extrusionOk="0" h="6216" w="5763">
                <a:moveTo>
                  <a:pt x="2882" y="1"/>
                </a:moveTo>
                <a:lnTo>
                  <a:pt x="2441" y="1299"/>
                </a:lnTo>
                <a:cubicBezTo>
                  <a:pt x="2239" y="1918"/>
                  <a:pt x="1762" y="2418"/>
                  <a:pt x="1143" y="2656"/>
                </a:cubicBezTo>
                <a:lnTo>
                  <a:pt x="0" y="3108"/>
                </a:lnTo>
                <a:lnTo>
                  <a:pt x="1143" y="3561"/>
                </a:lnTo>
                <a:cubicBezTo>
                  <a:pt x="1762" y="3799"/>
                  <a:pt x="2239" y="4287"/>
                  <a:pt x="2441" y="4918"/>
                </a:cubicBezTo>
                <a:lnTo>
                  <a:pt x="2882" y="6216"/>
                </a:lnTo>
                <a:lnTo>
                  <a:pt x="3310" y="4918"/>
                </a:lnTo>
                <a:cubicBezTo>
                  <a:pt x="3524" y="4287"/>
                  <a:pt x="4001" y="3799"/>
                  <a:pt x="4608" y="3561"/>
                </a:cubicBezTo>
                <a:lnTo>
                  <a:pt x="5763" y="3108"/>
                </a:lnTo>
                <a:lnTo>
                  <a:pt x="4608" y="2656"/>
                </a:lnTo>
                <a:cubicBezTo>
                  <a:pt x="4001" y="2418"/>
                  <a:pt x="3524" y="1918"/>
                  <a:pt x="3310" y="1299"/>
                </a:cubicBezTo>
                <a:lnTo>
                  <a:pt x="2882" y="1"/>
                </a:lnTo>
                <a:close/>
              </a:path>
            </a:pathLst>
          </a:custGeom>
          <a:solidFill>
            <a:schemeClr val="accent1"/>
          </a:solid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2"/>
          <p:cNvSpPr/>
          <p:nvPr/>
        </p:nvSpPr>
        <p:spPr>
          <a:xfrm>
            <a:off x="7420014" y="2930768"/>
            <a:ext cx="147682" cy="158298"/>
          </a:xfrm>
          <a:custGeom>
            <a:rect b="b" l="l" r="r" t="t"/>
            <a:pathLst>
              <a:path extrusionOk="0" h="3191" w="2977">
                <a:moveTo>
                  <a:pt x="1488" y="0"/>
                </a:moveTo>
                <a:lnTo>
                  <a:pt x="1262" y="667"/>
                </a:lnTo>
                <a:cubicBezTo>
                  <a:pt x="1155" y="988"/>
                  <a:pt x="917" y="1238"/>
                  <a:pt x="595" y="1357"/>
                </a:cubicBezTo>
                <a:lnTo>
                  <a:pt x="0" y="1595"/>
                </a:lnTo>
                <a:lnTo>
                  <a:pt x="595" y="1822"/>
                </a:lnTo>
                <a:cubicBezTo>
                  <a:pt x="917" y="1941"/>
                  <a:pt x="1155" y="2203"/>
                  <a:pt x="1262" y="2524"/>
                </a:cubicBezTo>
                <a:lnTo>
                  <a:pt x="1488" y="3191"/>
                </a:lnTo>
                <a:lnTo>
                  <a:pt x="1715" y="2524"/>
                </a:lnTo>
                <a:cubicBezTo>
                  <a:pt x="1822" y="2203"/>
                  <a:pt x="2072" y="1941"/>
                  <a:pt x="2381" y="1822"/>
                </a:cubicBezTo>
                <a:lnTo>
                  <a:pt x="2977" y="1595"/>
                </a:lnTo>
                <a:lnTo>
                  <a:pt x="2381" y="1357"/>
                </a:lnTo>
                <a:cubicBezTo>
                  <a:pt x="2072" y="1238"/>
                  <a:pt x="1822" y="988"/>
                  <a:pt x="1715" y="667"/>
                </a:cubicBezTo>
                <a:lnTo>
                  <a:pt x="1488" y="0"/>
                </a:lnTo>
                <a:close/>
              </a:path>
            </a:pathLst>
          </a:custGeom>
          <a:solidFill>
            <a:schemeClr val="accent2"/>
          </a:solid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2"/>
          <p:cNvSpPr/>
          <p:nvPr/>
        </p:nvSpPr>
        <p:spPr>
          <a:xfrm>
            <a:off x="2968719" y="157870"/>
            <a:ext cx="285888" cy="308360"/>
          </a:xfrm>
          <a:custGeom>
            <a:rect b="b" l="l" r="r" t="t"/>
            <a:pathLst>
              <a:path extrusionOk="0" h="6216" w="5763">
                <a:moveTo>
                  <a:pt x="2882" y="1"/>
                </a:moveTo>
                <a:lnTo>
                  <a:pt x="2441" y="1299"/>
                </a:lnTo>
                <a:cubicBezTo>
                  <a:pt x="2239" y="1918"/>
                  <a:pt x="1762" y="2418"/>
                  <a:pt x="1143" y="2656"/>
                </a:cubicBezTo>
                <a:lnTo>
                  <a:pt x="0" y="3108"/>
                </a:lnTo>
                <a:lnTo>
                  <a:pt x="1143" y="3561"/>
                </a:lnTo>
                <a:cubicBezTo>
                  <a:pt x="1762" y="3799"/>
                  <a:pt x="2239" y="4287"/>
                  <a:pt x="2441" y="4918"/>
                </a:cubicBezTo>
                <a:lnTo>
                  <a:pt x="2882" y="6216"/>
                </a:lnTo>
                <a:lnTo>
                  <a:pt x="3310" y="4918"/>
                </a:lnTo>
                <a:cubicBezTo>
                  <a:pt x="3524" y="4287"/>
                  <a:pt x="4001" y="3799"/>
                  <a:pt x="4608" y="3561"/>
                </a:cubicBezTo>
                <a:lnTo>
                  <a:pt x="5763" y="3108"/>
                </a:lnTo>
                <a:lnTo>
                  <a:pt x="4608" y="2656"/>
                </a:lnTo>
                <a:cubicBezTo>
                  <a:pt x="4001" y="2418"/>
                  <a:pt x="3524" y="1918"/>
                  <a:pt x="3310" y="1299"/>
                </a:cubicBezTo>
                <a:lnTo>
                  <a:pt x="2882" y="1"/>
                </a:lnTo>
                <a:close/>
              </a:path>
            </a:pathLst>
          </a:custGeom>
          <a:solidFill>
            <a:schemeClr val="accent2"/>
          </a:solid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2"/>
          <p:cNvSpPr/>
          <p:nvPr/>
        </p:nvSpPr>
        <p:spPr>
          <a:xfrm>
            <a:off x="6166095" y="224979"/>
            <a:ext cx="489927" cy="528422"/>
          </a:xfrm>
          <a:custGeom>
            <a:rect b="b" l="l" r="r" t="t"/>
            <a:pathLst>
              <a:path extrusionOk="0" h="6216" w="5763">
                <a:moveTo>
                  <a:pt x="2882" y="1"/>
                </a:moveTo>
                <a:lnTo>
                  <a:pt x="2441" y="1299"/>
                </a:lnTo>
                <a:cubicBezTo>
                  <a:pt x="2239" y="1918"/>
                  <a:pt x="1762" y="2418"/>
                  <a:pt x="1143" y="2656"/>
                </a:cubicBezTo>
                <a:lnTo>
                  <a:pt x="0" y="3108"/>
                </a:lnTo>
                <a:lnTo>
                  <a:pt x="1143" y="3561"/>
                </a:lnTo>
                <a:cubicBezTo>
                  <a:pt x="1762" y="3799"/>
                  <a:pt x="2239" y="4287"/>
                  <a:pt x="2441" y="4918"/>
                </a:cubicBezTo>
                <a:lnTo>
                  <a:pt x="2882" y="6216"/>
                </a:lnTo>
                <a:lnTo>
                  <a:pt x="3310" y="4918"/>
                </a:lnTo>
                <a:cubicBezTo>
                  <a:pt x="3524" y="4287"/>
                  <a:pt x="4001" y="3799"/>
                  <a:pt x="4608" y="3561"/>
                </a:cubicBezTo>
                <a:lnTo>
                  <a:pt x="5763" y="3108"/>
                </a:lnTo>
                <a:lnTo>
                  <a:pt x="4608" y="2656"/>
                </a:lnTo>
                <a:cubicBezTo>
                  <a:pt x="4001" y="2418"/>
                  <a:pt x="3524" y="1918"/>
                  <a:pt x="3310" y="1299"/>
                </a:cubicBezTo>
                <a:lnTo>
                  <a:pt x="2882" y="1"/>
                </a:lnTo>
                <a:close/>
              </a:path>
            </a:pathLst>
          </a:custGeom>
          <a:solidFill>
            <a:schemeClr val="lt2"/>
          </a:solid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2"/>
          <p:cNvSpPr/>
          <p:nvPr/>
        </p:nvSpPr>
        <p:spPr>
          <a:xfrm>
            <a:off x="1801920" y="47841"/>
            <a:ext cx="489927" cy="528422"/>
          </a:xfrm>
          <a:custGeom>
            <a:rect b="b" l="l" r="r" t="t"/>
            <a:pathLst>
              <a:path extrusionOk="0" h="6216" w="5763">
                <a:moveTo>
                  <a:pt x="2882" y="1"/>
                </a:moveTo>
                <a:lnTo>
                  <a:pt x="2441" y="1299"/>
                </a:lnTo>
                <a:cubicBezTo>
                  <a:pt x="2239" y="1918"/>
                  <a:pt x="1762" y="2418"/>
                  <a:pt x="1143" y="2656"/>
                </a:cubicBezTo>
                <a:lnTo>
                  <a:pt x="0" y="3108"/>
                </a:lnTo>
                <a:lnTo>
                  <a:pt x="1143" y="3561"/>
                </a:lnTo>
                <a:cubicBezTo>
                  <a:pt x="1762" y="3799"/>
                  <a:pt x="2239" y="4287"/>
                  <a:pt x="2441" y="4918"/>
                </a:cubicBezTo>
                <a:lnTo>
                  <a:pt x="2882" y="6216"/>
                </a:lnTo>
                <a:lnTo>
                  <a:pt x="3310" y="4918"/>
                </a:lnTo>
                <a:cubicBezTo>
                  <a:pt x="3524" y="4287"/>
                  <a:pt x="4001" y="3799"/>
                  <a:pt x="4608" y="3561"/>
                </a:cubicBezTo>
                <a:lnTo>
                  <a:pt x="5763" y="3108"/>
                </a:lnTo>
                <a:lnTo>
                  <a:pt x="4608" y="2656"/>
                </a:lnTo>
                <a:cubicBezTo>
                  <a:pt x="4001" y="2418"/>
                  <a:pt x="3524" y="1918"/>
                  <a:pt x="3310" y="1299"/>
                </a:cubicBezTo>
                <a:lnTo>
                  <a:pt x="2882" y="1"/>
                </a:lnTo>
                <a:close/>
              </a:path>
            </a:pathLst>
          </a:custGeom>
          <a:solidFill>
            <a:schemeClr val="lt2"/>
          </a:solid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310" name="Shape 310"/>
        <p:cNvGrpSpPr/>
        <p:nvPr/>
      </p:nvGrpSpPr>
      <p:grpSpPr>
        <a:xfrm>
          <a:off x="0" y="0"/>
          <a:ext cx="0" cy="0"/>
          <a:chOff x="0" y="0"/>
          <a:chExt cx="0" cy="0"/>
        </a:xfrm>
      </p:grpSpPr>
      <p:grpSp>
        <p:nvGrpSpPr>
          <p:cNvPr id="311" name="Google Shape;311;p11"/>
          <p:cNvGrpSpPr/>
          <p:nvPr/>
        </p:nvGrpSpPr>
        <p:grpSpPr>
          <a:xfrm>
            <a:off x="353167" y="163310"/>
            <a:ext cx="8452699" cy="4831682"/>
            <a:chOff x="345766" y="155909"/>
            <a:chExt cx="8452699" cy="4831682"/>
          </a:xfrm>
        </p:grpSpPr>
        <p:grpSp>
          <p:nvGrpSpPr>
            <p:cNvPr id="312" name="Google Shape;312;p11"/>
            <p:cNvGrpSpPr/>
            <p:nvPr/>
          </p:nvGrpSpPr>
          <p:grpSpPr>
            <a:xfrm>
              <a:off x="345766" y="155909"/>
              <a:ext cx="8452699" cy="4831682"/>
              <a:chOff x="271175" y="79714"/>
              <a:chExt cx="8452699" cy="4831682"/>
            </a:xfrm>
          </p:grpSpPr>
          <p:sp>
            <p:nvSpPr>
              <p:cNvPr id="313" name="Google Shape;313;p11"/>
              <p:cNvSpPr/>
              <p:nvPr/>
            </p:nvSpPr>
            <p:spPr>
              <a:xfrm>
                <a:off x="271175" y="79714"/>
                <a:ext cx="8452698" cy="4831682"/>
              </a:xfrm>
              <a:custGeom>
                <a:rect b="b" l="l" r="r" t="t"/>
                <a:pathLst>
                  <a:path extrusionOk="0" h="27968" w="36553">
                    <a:moveTo>
                      <a:pt x="0" y="0"/>
                    </a:moveTo>
                    <a:lnTo>
                      <a:pt x="0" y="27968"/>
                    </a:lnTo>
                    <a:lnTo>
                      <a:pt x="36553" y="27968"/>
                    </a:lnTo>
                    <a:lnTo>
                      <a:pt x="36553"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11"/>
              <p:cNvSpPr/>
              <p:nvPr/>
            </p:nvSpPr>
            <p:spPr>
              <a:xfrm>
                <a:off x="271175" y="79723"/>
                <a:ext cx="8452698" cy="351722"/>
              </a:xfrm>
              <a:custGeom>
                <a:rect b="b" l="l" r="r" t="t"/>
                <a:pathLst>
                  <a:path extrusionOk="0" h="2620" w="36553">
                    <a:moveTo>
                      <a:pt x="0" y="0"/>
                    </a:moveTo>
                    <a:lnTo>
                      <a:pt x="0" y="2619"/>
                    </a:lnTo>
                    <a:lnTo>
                      <a:pt x="36553" y="2619"/>
                    </a:lnTo>
                    <a:lnTo>
                      <a:pt x="36553" y="0"/>
                    </a:lnTo>
                    <a:close/>
                  </a:path>
                </a:pathLst>
              </a:custGeom>
              <a:solidFill>
                <a:schemeClr val="accent4"/>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11"/>
              <p:cNvSpPr/>
              <p:nvPr/>
            </p:nvSpPr>
            <p:spPr>
              <a:xfrm>
                <a:off x="8224103" y="122754"/>
                <a:ext cx="364977" cy="269502"/>
              </a:xfrm>
              <a:custGeom>
                <a:rect b="b" l="l" r="r" t="t"/>
                <a:pathLst>
                  <a:path extrusionOk="0" h="1560" w="2454">
                    <a:moveTo>
                      <a:pt x="72" y="0"/>
                    </a:moveTo>
                    <a:cubicBezTo>
                      <a:pt x="24" y="0"/>
                      <a:pt x="0" y="36"/>
                      <a:pt x="0" y="72"/>
                    </a:cubicBezTo>
                    <a:cubicBezTo>
                      <a:pt x="0" y="119"/>
                      <a:pt x="24" y="143"/>
                      <a:pt x="72" y="143"/>
                    </a:cubicBezTo>
                    <a:lnTo>
                      <a:pt x="2310" y="143"/>
                    </a:lnTo>
                    <a:lnTo>
                      <a:pt x="2310" y="1477"/>
                    </a:lnTo>
                    <a:cubicBezTo>
                      <a:pt x="2310" y="1524"/>
                      <a:pt x="2334" y="1560"/>
                      <a:pt x="2382" y="1560"/>
                    </a:cubicBezTo>
                    <a:cubicBezTo>
                      <a:pt x="2417" y="1560"/>
                      <a:pt x="2453" y="1524"/>
                      <a:pt x="2453" y="1477"/>
                    </a:cubicBezTo>
                    <a:lnTo>
                      <a:pt x="2453" y="72"/>
                    </a:lnTo>
                    <a:cubicBezTo>
                      <a:pt x="2453" y="36"/>
                      <a:pt x="2417" y="0"/>
                      <a:pt x="23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11"/>
              <p:cNvSpPr/>
              <p:nvPr/>
            </p:nvSpPr>
            <p:spPr>
              <a:xfrm>
                <a:off x="4845567" y="161946"/>
                <a:ext cx="1036891" cy="26950"/>
              </a:xfrm>
              <a:custGeom>
                <a:rect b="b" l="l" r="r" t="t"/>
                <a:pathLst>
                  <a:path extrusionOk="0" h="156" w="6002">
                    <a:moveTo>
                      <a:pt x="72" y="0"/>
                    </a:moveTo>
                    <a:cubicBezTo>
                      <a:pt x="36" y="0"/>
                      <a:pt x="1" y="36"/>
                      <a:pt x="1" y="72"/>
                    </a:cubicBezTo>
                    <a:cubicBezTo>
                      <a:pt x="1" y="119"/>
                      <a:pt x="36" y="155"/>
                      <a:pt x="72" y="155"/>
                    </a:cubicBezTo>
                    <a:lnTo>
                      <a:pt x="5930" y="155"/>
                    </a:lnTo>
                    <a:cubicBezTo>
                      <a:pt x="5978" y="155"/>
                      <a:pt x="6001" y="119"/>
                      <a:pt x="6001" y="72"/>
                    </a:cubicBezTo>
                    <a:cubicBezTo>
                      <a:pt x="6001" y="36"/>
                      <a:pt x="5978" y="0"/>
                      <a:pt x="59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7" name="Google Shape;317;p11"/>
            <p:cNvSpPr/>
            <p:nvPr/>
          </p:nvSpPr>
          <p:spPr>
            <a:xfrm>
              <a:off x="697224" y="237642"/>
              <a:ext cx="187269" cy="185369"/>
            </a:xfrm>
            <a:custGeom>
              <a:rect b="b" l="l" r="r" t="t"/>
              <a:pathLst>
                <a:path extrusionOk="0" h="1073" w="1084">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11"/>
            <p:cNvSpPr/>
            <p:nvPr/>
          </p:nvSpPr>
          <p:spPr>
            <a:xfrm>
              <a:off x="948849" y="237642"/>
              <a:ext cx="187269" cy="185369"/>
            </a:xfrm>
            <a:custGeom>
              <a:rect b="b" l="l" r="r" t="t"/>
              <a:pathLst>
                <a:path extrusionOk="0" h="1073" w="1084">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11"/>
            <p:cNvSpPr/>
            <p:nvPr/>
          </p:nvSpPr>
          <p:spPr>
            <a:xfrm>
              <a:off x="445599" y="237642"/>
              <a:ext cx="187269" cy="185369"/>
            </a:xfrm>
            <a:custGeom>
              <a:rect b="b" l="l" r="r" t="t"/>
              <a:pathLst>
                <a:path extrusionOk="0" h="1073" w="1084">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0" name="Google Shape;320;p11"/>
          <p:cNvSpPr txBox="1"/>
          <p:nvPr>
            <p:ph hasCustomPrompt="1" type="title"/>
          </p:nvPr>
        </p:nvSpPr>
        <p:spPr>
          <a:xfrm>
            <a:off x="3671575" y="1730000"/>
            <a:ext cx="4759200" cy="1240200"/>
          </a:xfrm>
          <a:prstGeom prst="rect">
            <a:avLst/>
          </a:prstGeom>
        </p:spPr>
        <p:txBody>
          <a:bodyPr anchorCtr="0" anchor="ctr" bIns="91425" lIns="91425" spcFirstLastPara="1" rIns="91425" wrap="square" tIns="91425">
            <a:noAutofit/>
          </a:bodyPr>
          <a:lstStyle>
            <a:lvl1pPr lvl="0">
              <a:spcBef>
                <a:spcPts val="0"/>
              </a:spcBef>
              <a:spcAft>
                <a:spcPts val="0"/>
              </a:spcAft>
              <a:buSzPts val="9600"/>
              <a:buNone/>
              <a:defRPr sz="9600"/>
            </a:lvl1pPr>
            <a:lvl2pPr lvl="1">
              <a:spcBef>
                <a:spcPts val="0"/>
              </a:spcBef>
              <a:spcAft>
                <a:spcPts val="0"/>
              </a:spcAft>
              <a:buSzPts val="12000"/>
              <a:buNone/>
              <a:defRPr sz="12000"/>
            </a:lvl2pPr>
            <a:lvl3pPr lvl="2">
              <a:spcBef>
                <a:spcPts val="0"/>
              </a:spcBef>
              <a:spcAft>
                <a:spcPts val="0"/>
              </a:spcAft>
              <a:buSzPts val="12000"/>
              <a:buNone/>
              <a:defRPr sz="12000"/>
            </a:lvl3pPr>
            <a:lvl4pPr lvl="3">
              <a:spcBef>
                <a:spcPts val="0"/>
              </a:spcBef>
              <a:spcAft>
                <a:spcPts val="0"/>
              </a:spcAft>
              <a:buSzPts val="12000"/>
              <a:buNone/>
              <a:defRPr sz="12000"/>
            </a:lvl4pPr>
            <a:lvl5pPr lvl="4">
              <a:spcBef>
                <a:spcPts val="0"/>
              </a:spcBef>
              <a:spcAft>
                <a:spcPts val="0"/>
              </a:spcAft>
              <a:buSzPts val="12000"/>
              <a:buNone/>
              <a:defRPr sz="12000"/>
            </a:lvl5pPr>
            <a:lvl6pPr lvl="5">
              <a:spcBef>
                <a:spcPts val="0"/>
              </a:spcBef>
              <a:spcAft>
                <a:spcPts val="0"/>
              </a:spcAft>
              <a:buSzPts val="12000"/>
              <a:buNone/>
              <a:defRPr sz="12000"/>
            </a:lvl6pPr>
            <a:lvl7pPr lvl="6">
              <a:spcBef>
                <a:spcPts val="0"/>
              </a:spcBef>
              <a:spcAft>
                <a:spcPts val="0"/>
              </a:spcAft>
              <a:buSzPts val="12000"/>
              <a:buNone/>
              <a:defRPr sz="12000"/>
            </a:lvl7pPr>
            <a:lvl8pPr lvl="7">
              <a:spcBef>
                <a:spcPts val="0"/>
              </a:spcBef>
              <a:spcAft>
                <a:spcPts val="0"/>
              </a:spcAft>
              <a:buSzPts val="12000"/>
              <a:buNone/>
              <a:defRPr sz="12000"/>
            </a:lvl8pPr>
            <a:lvl9pPr lvl="8">
              <a:spcBef>
                <a:spcPts val="0"/>
              </a:spcBef>
              <a:spcAft>
                <a:spcPts val="0"/>
              </a:spcAft>
              <a:buSzPts val="12000"/>
              <a:buNone/>
              <a:defRPr sz="12000"/>
            </a:lvl9pPr>
          </a:lstStyle>
          <a:p>
            <a:r>
              <a:t>xx%</a:t>
            </a:r>
          </a:p>
        </p:txBody>
      </p:sp>
      <p:sp>
        <p:nvSpPr>
          <p:cNvPr id="321" name="Google Shape;321;p11"/>
          <p:cNvSpPr txBox="1"/>
          <p:nvPr>
            <p:ph idx="1" type="body"/>
          </p:nvPr>
        </p:nvSpPr>
        <p:spPr>
          <a:xfrm>
            <a:off x="3671575" y="3076025"/>
            <a:ext cx="5226000" cy="4899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solidFill>
                  <a:schemeClr val="dk2"/>
                </a:solidFill>
              </a:defRPr>
            </a:lvl1pPr>
            <a:lvl2pPr indent="-342900" lvl="1" marL="914400">
              <a:spcBef>
                <a:spcPts val="1600"/>
              </a:spcBef>
              <a:spcAft>
                <a:spcPts val="0"/>
              </a:spcAft>
              <a:buSzPts val="1800"/>
              <a:buChar char="○"/>
              <a:defRPr sz="1800"/>
            </a:lvl2pPr>
            <a:lvl3pPr indent="-342900" lvl="2" marL="1371600">
              <a:spcBef>
                <a:spcPts val="1600"/>
              </a:spcBef>
              <a:spcAft>
                <a:spcPts val="0"/>
              </a:spcAft>
              <a:buSzPts val="1800"/>
              <a:buChar char="■"/>
              <a:defRPr sz="1800"/>
            </a:lvl3pPr>
            <a:lvl4pPr indent="-342900" lvl="3" marL="1828800">
              <a:spcBef>
                <a:spcPts val="1600"/>
              </a:spcBef>
              <a:spcAft>
                <a:spcPts val="0"/>
              </a:spcAft>
              <a:buSzPts val="1800"/>
              <a:buChar char="●"/>
              <a:defRPr sz="1800"/>
            </a:lvl4pPr>
            <a:lvl5pPr indent="-342900" lvl="4" marL="2286000">
              <a:spcBef>
                <a:spcPts val="1600"/>
              </a:spcBef>
              <a:spcAft>
                <a:spcPts val="0"/>
              </a:spcAft>
              <a:buSzPts val="1800"/>
              <a:buChar char="○"/>
              <a:defRPr sz="1800"/>
            </a:lvl5pPr>
            <a:lvl6pPr indent="-342900" lvl="5" marL="2743200">
              <a:spcBef>
                <a:spcPts val="1600"/>
              </a:spcBef>
              <a:spcAft>
                <a:spcPts val="0"/>
              </a:spcAft>
              <a:buSzPts val="1800"/>
              <a:buChar char="■"/>
              <a:defRPr sz="1800"/>
            </a:lvl6pPr>
            <a:lvl7pPr indent="-342900" lvl="6" marL="3200400">
              <a:spcBef>
                <a:spcPts val="1600"/>
              </a:spcBef>
              <a:spcAft>
                <a:spcPts val="0"/>
              </a:spcAft>
              <a:buSzPts val="1800"/>
              <a:buChar char="●"/>
              <a:defRPr sz="1800"/>
            </a:lvl7pPr>
            <a:lvl8pPr indent="-342900" lvl="7" marL="3657600">
              <a:spcBef>
                <a:spcPts val="1600"/>
              </a:spcBef>
              <a:spcAft>
                <a:spcPts val="0"/>
              </a:spcAft>
              <a:buSzPts val="1800"/>
              <a:buChar char="○"/>
              <a:defRPr sz="1800"/>
            </a:lvl8pPr>
            <a:lvl9pPr indent="-342900" lvl="8" marL="4114800">
              <a:spcBef>
                <a:spcPts val="1600"/>
              </a:spcBef>
              <a:spcAft>
                <a:spcPts val="1600"/>
              </a:spcAft>
              <a:buSzPts val="1800"/>
              <a:buChar char="■"/>
              <a:defRPr sz="1800"/>
            </a:lvl9pPr>
          </a:lstStyle>
          <a:p/>
        </p:txBody>
      </p:sp>
      <p:sp>
        <p:nvSpPr>
          <p:cNvPr id="322" name="Google Shape;322;p11"/>
          <p:cNvSpPr/>
          <p:nvPr/>
        </p:nvSpPr>
        <p:spPr>
          <a:xfrm rot="10800000">
            <a:off x="887020" y="3114123"/>
            <a:ext cx="214952" cy="326287"/>
          </a:xfrm>
          <a:custGeom>
            <a:rect b="b" l="l" r="r" t="t"/>
            <a:pathLst>
              <a:path extrusionOk="0" h="3382" w="2228">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11"/>
          <p:cNvSpPr/>
          <p:nvPr/>
        </p:nvSpPr>
        <p:spPr>
          <a:xfrm rot="10800000">
            <a:off x="741019" y="2114527"/>
            <a:ext cx="314806" cy="337478"/>
          </a:xfrm>
          <a:custGeom>
            <a:rect b="b" l="l" r="r" t="t"/>
            <a:pathLst>
              <a:path extrusionOk="0" h="3498" w="3263">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11"/>
          <p:cNvSpPr/>
          <p:nvPr/>
        </p:nvSpPr>
        <p:spPr>
          <a:xfrm rot="10800000">
            <a:off x="2606359" y="1159349"/>
            <a:ext cx="424019" cy="456049"/>
          </a:xfrm>
          <a:custGeom>
            <a:rect b="b" l="l" r="r" t="t"/>
            <a:pathLst>
              <a:path extrusionOk="0" h="4727" w="4395">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11"/>
          <p:cNvSpPr/>
          <p:nvPr/>
        </p:nvSpPr>
        <p:spPr>
          <a:xfrm rot="10800000">
            <a:off x="93851" y="2571762"/>
            <a:ext cx="560631" cy="603177"/>
          </a:xfrm>
          <a:custGeom>
            <a:rect b="b" l="l" r="r" t="t"/>
            <a:pathLst>
              <a:path extrusionOk="0" h="6252" w="5811">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11"/>
          <p:cNvSpPr/>
          <p:nvPr/>
        </p:nvSpPr>
        <p:spPr>
          <a:xfrm>
            <a:off x="8295307" y="1049216"/>
            <a:ext cx="214952" cy="326287"/>
          </a:xfrm>
          <a:custGeom>
            <a:rect b="b" l="l" r="r" t="t"/>
            <a:pathLst>
              <a:path extrusionOk="0" h="3382" w="2228">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2"/>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11"/>
          <p:cNvSpPr/>
          <p:nvPr/>
        </p:nvSpPr>
        <p:spPr>
          <a:xfrm>
            <a:off x="8901404" y="1700645"/>
            <a:ext cx="314806" cy="337478"/>
          </a:xfrm>
          <a:custGeom>
            <a:rect b="b" l="l" r="r" t="t"/>
            <a:pathLst>
              <a:path extrusionOk="0" h="3498" w="3263">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11"/>
          <p:cNvSpPr/>
          <p:nvPr/>
        </p:nvSpPr>
        <p:spPr>
          <a:xfrm>
            <a:off x="8031876" y="-64223"/>
            <a:ext cx="424019" cy="456049"/>
          </a:xfrm>
          <a:custGeom>
            <a:rect b="b" l="l" r="r" t="t"/>
            <a:pathLst>
              <a:path extrusionOk="0" h="4727" w="4395">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11"/>
          <p:cNvSpPr/>
          <p:nvPr/>
        </p:nvSpPr>
        <p:spPr>
          <a:xfrm>
            <a:off x="8901397" y="598636"/>
            <a:ext cx="560631" cy="603177"/>
          </a:xfrm>
          <a:custGeom>
            <a:rect b="b" l="l" r="r" t="t"/>
            <a:pathLst>
              <a:path extrusionOk="0" h="6252" w="5811">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11"/>
          <p:cNvSpPr/>
          <p:nvPr/>
        </p:nvSpPr>
        <p:spPr>
          <a:xfrm rot="10800000">
            <a:off x="2870570" y="2749748"/>
            <a:ext cx="214952" cy="326287"/>
          </a:xfrm>
          <a:custGeom>
            <a:rect b="b" l="l" r="r" t="t"/>
            <a:pathLst>
              <a:path extrusionOk="0" h="3382" w="2228">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2"/>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11"/>
          <p:cNvSpPr/>
          <p:nvPr/>
        </p:nvSpPr>
        <p:spPr>
          <a:xfrm rot="10800000">
            <a:off x="1560920" y="854573"/>
            <a:ext cx="214952" cy="326287"/>
          </a:xfrm>
          <a:custGeom>
            <a:rect b="b" l="l" r="r" t="t"/>
            <a:pathLst>
              <a:path extrusionOk="0" h="3382" w="2228">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11"/>
          <p:cNvSpPr/>
          <p:nvPr/>
        </p:nvSpPr>
        <p:spPr>
          <a:xfrm rot="10800000">
            <a:off x="2333945" y="3847494"/>
            <a:ext cx="214952" cy="326287"/>
          </a:xfrm>
          <a:custGeom>
            <a:rect b="b" l="l" r="r" t="t"/>
            <a:pathLst>
              <a:path extrusionOk="0" h="3382" w="2228">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3" name="Google Shape;333;p11"/>
          <p:cNvGrpSpPr/>
          <p:nvPr/>
        </p:nvGrpSpPr>
        <p:grpSpPr>
          <a:xfrm rot="-7217067">
            <a:off x="-1037809" y="3893003"/>
            <a:ext cx="2435263" cy="1836747"/>
            <a:chOff x="1852738" y="206787"/>
            <a:chExt cx="2668014" cy="2012295"/>
          </a:xfrm>
        </p:grpSpPr>
        <p:sp>
          <p:nvSpPr>
            <p:cNvPr id="334" name="Google Shape;334;p11"/>
            <p:cNvSpPr/>
            <p:nvPr/>
          </p:nvSpPr>
          <p:spPr>
            <a:xfrm>
              <a:off x="1863109" y="218911"/>
              <a:ext cx="2657643" cy="1988923"/>
            </a:xfrm>
            <a:custGeom>
              <a:rect b="b" l="l" r="r" t="t"/>
              <a:pathLst>
                <a:path extrusionOk="0" h="13616" w="18194">
                  <a:moveTo>
                    <a:pt x="7859" y="1"/>
                  </a:moveTo>
                  <a:cubicBezTo>
                    <a:pt x="7037" y="1"/>
                    <a:pt x="6251" y="215"/>
                    <a:pt x="5573" y="584"/>
                  </a:cubicBezTo>
                  <a:cubicBezTo>
                    <a:pt x="5311" y="536"/>
                    <a:pt x="5037" y="524"/>
                    <a:pt x="4751" y="524"/>
                  </a:cubicBezTo>
                  <a:cubicBezTo>
                    <a:pt x="2132" y="524"/>
                    <a:pt x="1" y="2310"/>
                    <a:pt x="1" y="4525"/>
                  </a:cubicBezTo>
                  <a:cubicBezTo>
                    <a:pt x="1" y="5775"/>
                    <a:pt x="679" y="6882"/>
                    <a:pt x="1751" y="7621"/>
                  </a:cubicBezTo>
                  <a:cubicBezTo>
                    <a:pt x="1239" y="10121"/>
                    <a:pt x="3037" y="12693"/>
                    <a:pt x="5859" y="13419"/>
                  </a:cubicBezTo>
                  <a:cubicBezTo>
                    <a:pt x="6373" y="13552"/>
                    <a:pt x="6888" y="13616"/>
                    <a:pt x="7390" y="13616"/>
                  </a:cubicBezTo>
                  <a:cubicBezTo>
                    <a:pt x="8410" y="13616"/>
                    <a:pt x="9379" y="13354"/>
                    <a:pt x="10192" y="12883"/>
                  </a:cubicBezTo>
                  <a:cubicBezTo>
                    <a:pt x="10705" y="13113"/>
                    <a:pt x="11245" y="13235"/>
                    <a:pt x="11788" y="13235"/>
                  </a:cubicBezTo>
                  <a:cubicBezTo>
                    <a:pt x="12203" y="13235"/>
                    <a:pt x="12619" y="13164"/>
                    <a:pt x="13026" y="13014"/>
                  </a:cubicBezTo>
                  <a:cubicBezTo>
                    <a:pt x="14479" y="12478"/>
                    <a:pt x="15395" y="11073"/>
                    <a:pt x="15526" y="9454"/>
                  </a:cubicBezTo>
                  <a:cubicBezTo>
                    <a:pt x="16253" y="9454"/>
                    <a:pt x="16872" y="9228"/>
                    <a:pt x="17277" y="8740"/>
                  </a:cubicBezTo>
                  <a:cubicBezTo>
                    <a:pt x="18193" y="7621"/>
                    <a:pt x="17586" y="5596"/>
                    <a:pt x="15919" y="4215"/>
                  </a:cubicBezTo>
                  <a:cubicBezTo>
                    <a:pt x="14965" y="3435"/>
                    <a:pt x="13878" y="3028"/>
                    <a:pt x="12949" y="3028"/>
                  </a:cubicBezTo>
                  <a:cubicBezTo>
                    <a:pt x="12731" y="3028"/>
                    <a:pt x="12521" y="3051"/>
                    <a:pt x="12324" y="3096"/>
                  </a:cubicBezTo>
                  <a:cubicBezTo>
                    <a:pt x="11645" y="1286"/>
                    <a:pt x="9907" y="1"/>
                    <a:pt x="78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11"/>
            <p:cNvSpPr/>
            <p:nvPr/>
          </p:nvSpPr>
          <p:spPr>
            <a:xfrm>
              <a:off x="1852738" y="206787"/>
              <a:ext cx="2626237" cy="2012295"/>
            </a:xfrm>
            <a:custGeom>
              <a:rect b="b" l="l" r="r" t="t"/>
              <a:pathLst>
                <a:path extrusionOk="0" h="13776" w="17979">
                  <a:moveTo>
                    <a:pt x="7942" y="155"/>
                  </a:moveTo>
                  <a:cubicBezTo>
                    <a:pt x="9882" y="155"/>
                    <a:pt x="11645" y="1381"/>
                    <a:pt x="12323" y="3215"/>
                  </a:cubicBezTo>
                  <a:cubicBezTo>
                    <a:pt x="12335" y="3251"/>
                    <a:pt x="12371" y="3262"/>
                    <a:pt x="12407" y="3262"/>
                  </a:cubicBezTo>
                  <a:cubicBezTo>
                    <a:pt x="12607" y="3215"/>
                    <a:pt x="12818" y="3192"/>
                    <a:pt x="13036" y="3192"/>
                  </a:cubicBezTo>
                  <a:cubicBezTo>
                    <a:pt x="13971" y="3192"/>
                    <a:pt x="15035" y="3615"/>
                    <a:pt x="15943" y="4358"/>
                  </a:cubicBezTo>
                  <a:cubicBezTo>
                    <a:pt x="16740" y="5025"/>
                    <a:pt x="17324" y="5846"/>
                    <a:pt x="17574" y="6680"/>
                  </a:cubicBezTo>
                  <a:cubicBezTo>
                    <a:pt x="17824" y="7513"/>
                    <a:pt x="17729" y="8251"/>
                    <a:pt x="17300" y="8775"/>
                  </a:cubicBezTo>
                  <a:cubicBezTo>
                    <a:pt x="16931" y="9216"/>
                    <a:pt x="16336" y="9466"/>
                    <a:pt x="15633" y="9466"/>
                  </a:cubicBezTo>
                  <a:lnTo>
                    <a:pt x="15609" y="9466"/>
                  </a:lnTo>
                  <a:cubicBezTo>
                    <a:pt x="15574" y="9466"/>
                    <a:pt x="15538" y="9489"/>
                    <a:pt x="15538" y="9537"/>
                  </a:cubicBezTo>
                  <a:cubicBezTo>
                    <a:pt x="15383" y="11180"/>
                    <a:pt x="14442" y="12514"/>
                    <a:pt x="13073" y="13026"/>
                  </a:cubicBezTo>
                  <a:cubicBezTo>
                    <a:pt x="12680" y="13169"/>
                    <a:pt x="12265" y="13242"/>
                    <a:pt x="11845" y="13242"/>
                  </a:cubicBezTo>
                  <a:cubicBezTo>
                    <a:pt x="11326" y="13242"/>
                    <a:pt x="10800" y="13131"/>
                    <a:pt x="10299" y="12907"/>
                  </a:cubicBezTo>
                  <a:cubicBezTo>
                    <a:pt x="10287" y="12901"/>
                    <a:pt x="10275" y="12898"/>
                    <a:pt x="10263" y="12898"/>
                  </a:cubicBezTo>
                  <a:cubicBezTo>
                    <a:pt x="10251" y="12898"/>
                    <a:pt x="10240" y="12901"/>
                    <a:pt x="10228" y="12907"/>
                  </a:cubicBezTo>
                  <a:cubicBezTo>
                    <a:pt x="9408" y="13379"/>
                    <a:pt x="8448" y="13623"/>
                    <a:pt x="7464" y="13623"/>
                  </a:cubicBezTo>
                  <a:cubicBezTo>
                    <a:pt x="6961" y="13623"/>
                    <a:pt x="6452" y="13559"/>
                    <a:pt x="5953" y="13430"/>
                  </a:cubicBezTo>
                  <a:cubicBezTo>
                    <a:pt x="3167" y="12716"/>
                    <a:pt x="1393" y="10204"/>
                    <a:pt x="1893" y="7715"/>
                  </a:cubicBezTo>
                  <a:cubicBezTo>
                    <a:pt x="1893" y="7692"/>
                    <a:pt x="1881" y="7656"/>
                    <a:pt x="1858" y="7644"/>
                  </a:cubicBezTo>
                  <a:cubicBezTo>
                    <a:pt x="774" y="6894"/>
                    <a:pt x="143" y="5787"/>
                    <a:pt x="143" y="4608"/>
                  </a:cubicBezTo>
                  <a:cubicBezTo>
                    <a:pt x="143" y="2441"/>
                    <a:pt x="2250" y="679"/>
                    <a:pt x="4822" y="679"/>
                  </a:cubicBezTo>
                  <a:cubicBezTo>
                    <a:pt x="5096" y="679"/>
                    <a:pt x="5370" y="703"/>
                    <a:pt x="5644" y="738"/>
                  </a:cubicBezTo>
                  <a:cubicBezTo>
                    <a:pt x="5656" y="738"/>
                    <a:pt x="5679" y="738"/>
                    <a:pt x="5691" y="726"/>
                  </a:cubicBezTo>
                  <a:cubicBezTo>
                    <a:pt x="6370" y="357"/>
                    <a:pt x="7156" y="155"/>
                    <a:pt x="7942" y="155"/>
                  </a:cubicBezTo>
                  <a:close/>
                  <a:moveTo>
                    <a:pt x="7930" y="0"/>
                  </a:moveTo>
                  <a:cubicBezTo>
                    <a:pt x="7132" y="0"/>
                    <a:pt x="6334" y="203"/>
                    <a:pt x="5632" y="584"/>
                  </a:cubicBezTo>
                  <a:cubicBezTo>
                    <a:pt x="5358" y="548"/>
                    <a:pt x="5084" y="536"/>
                    <a:pt x="4822" y="536"/>
                  </a:cubicBezTo>
                  <a:cubicBezTo>
                    <a:pt x="2167" y="536"/>
                    <a:pt x="0" y="2358"/>
                    <a:pt x="0" y="4608"/>
                  </a:cubicBezTo>
                  <a:cubicBezTo>
                    <a:pt x="0" y="5822"/>
                    <a:pt x="631" y="6953"/>
                    <a:pt x="1739" y="7739"/>
                  </a:cubicBezTo>
                  <a:cubicBezTo>
                    <a:pt x="1250" y="10287"/>
                    <a:pt x="3072" y="12835"/>
                    <a:pt x="5906" y="13573"/>
                  </a:cubicBezTo>
                  <a:cubicBezTo>
                    <a:pt x="6418" y="13704"/>
                    <a:pt x="6942" y="13776"/>
                    <a:pt x="7465" y="13776"/>
                  </a:cubicBezTo>
                  <a:cubicBezTo>
                    <a:pt x="8454" y="13776"/>
                    <a:pt x="9430" y="13526"/>
                    <a:pt x="10263" y="13049"/>
                  </a:cubicBezTo>
                  <a:cubicBezTo>
                    <a:pt x="10787" y="13275"/>
                    <a:pt x="11332" y="13389"/>
                    <a:pt x="11869" y="13389"/>
                  </a:cubicBezTo>
                  <a:cubicBezTo>
                    <a:pt x="12297" y="13389"/>
                    <a:pt x="12719" y="13316"/>
                    <a:pt x="13121" y="13168"/>
                  </a:cubicBezTo>
                  <a:cubicBezTo>
                    <a:pt x="14526" y="12645"/>
                    <a:pt x="15502" y="11287"/>
                    <a:pt x="15669" y="9609"/>
                  </a:cubicBezTo>
                  <a:cubicBezTo>
                    <a:pt x="16407" y="9597"/>
                    <a:pt x="17026" y="9335"/>
                    <a:pt x="17407" y="8870"/>
                  </a:cubicBezTo>
                  <a:cubicBezTo>
                    <a:pt x="17871" y="8311"/>
                    <a:pt x="17979" y="7513"/>
                    <a:pt x="17717" y="6644"/>
                  </a:cubicBezTo>
                  <a:cubicBezTo>
                    <a:pt x="17455" y="5775"/>
                    <a:pt x="16848" y="4917"/>
                    <a:pt x="16038" y="4251"/>
                  </a:cubicBezTo>
                  <a:cubicBezTo>
                    <a:pt x="15089" y="3470"/>
                    <a:pt x="13984" y="3042"/>
                    <a:pt x="13016" y="3042"/>
                  </a:cubicBezTo>
                  <a:cubicBezTo>
                    <a:pt x="12818" y="3042"/>
                    <a:pt x="12626" y="3059"/>
                    <a:pt x="12442" y="3096"/>
                  </a:cubicBezTo>
                  <a:cubicBezTo>
                    <a:pt x="11728" y="1250"/>
                    <a:pt x="9918" y="0"/>
                    <a:pt x="79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11"/>
            <p:cNvSpPr/>
            <p:nvPr/>
          </p:nvSpPr>
          <p:spPr>
            <a:xfrm>
              <a:off x="3252705" y="1222283"/>
              <a:ext cx="320191" cy="890750"/>
            </a:xfrm>
            <a:custGeom>
              <a:rect b="b" l="l" r="r" t="t"/>
              <a:pathLst>
                <a:path extrusionOk="0" h="6098" w="2192">
                  <a:moveTo>
                    <a:pt x="91" y="1"/>
                  </a:moveTo>
                  <a:cubicBezTo>
                    <a:pt x="65" y="1"/>
                    <a:pt x="40" y="14"/>
                    <a:pt x="25" y="37"/>
                  </a:cubicBezTo>
                  <a:cubicBezTo>
                    <a:pt x="1" y="61"/>
                    <a:pt x="1" y="109"/>
                    <a:pt x="36" y="132"/>
                  </a:cubicBezTo>
                  <a:cubicBezTo>
                    <a:pt x="1822" y="1478"/>
                    <a:pt x="2013" y="3442"/>
                    <a:pt x="608" y="5978"/>
                  </a:cubicBezTo>
                  <a:cubicBezTo>
                    <a:pt x="596" y="6014"/>
                    <a:pt x="608" y="6062"/>
                    <a:pt x="644" y="6086"/>
                  </a:cubicBezTo>
                  <a:cubicBezTo>
                    <a:pt x="656" y="6086"/>
                    <a:pt x="667" y="6097"/>
                    <a:pt x="679" y="6097"/>
                  </a:cubicBezTo>
                  <a:cubicBezTo>
                    <a:pt x="703" y="6097"/>
                    <a:pt x="727" y="6074"/>
                    <a:pt x="739" y="6050"/>
                  </a:cubicBezTo>
                  <a:cubicBezTo>
                    <a:pt x="2191" y="3442"/>
                    <a:pt x="1977" y="1406"/>
                    <a:pt x="132" y="13"/>
                  </a:cubicBezTo>
                  <a:cubicBezTo>
                    <a:pt x="119" y="5"/>
                    <a:pt x="105" y="1"/>
                    <a:pt x="9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11"/>
            <p:cNvSpPr/>
            <p:nvPr/>
          </p:nvSpPr>
          <p:spPr>
            <a:xfrm>
              <a:off x="2664906" y="293262"/>
              <a:ext cx="434858" cy="551862"/>
            </a:xfrm>
            <a:custGeom>
              <a:rect b="b" l="l" r="r" t="t"/>
              <a:pathLst>
                <a:path extrusionOk="0" h="3778" w="2977">
                  <a:moveTo>
                    <a:pt x="89" y="0"/>
                  </a:moveTo>
                  <a:cubicBezTo>
                    <a:pt x="60" y="0"/>
                    <a:pt x="34" y="22"/>
                    <a:pt x="24" y="51"/>
                  </a:cubicBezTo>
                  <a:cubicBezTo>
                    <a:pt x="0" y="87"/>
                    <a:pt x="24" y="134"/>
                    <a:pt x="60" y="146"/>
                  </a:cubicBezTo>
                  <a:cubicBezTo>
                    <a:pt x="1917" y="765"/>
                    <a:pt x="2822" y="1932"/>
                    <a:pt x="2834" y="3694"/>
                  </a:cubicBezTo>
                  <a:cubicBezTo>
                    <a:pt x="2834" y="3742"/>
                    <a:pt x="2858" y="3778"/>
                    <a:pt x="2906" y="3778"/>
                  </a:cubicBezTo>
                  <a:cubicBezTo>
                    <a:pt x="2941" y="3778"/>
                    <a:pt x="2977" y="3742"/>
                    <a:pt x="2977" y="3694"/>
                  </a:cubicBezTo>
                  <a:cubicBezTo>
                    <a:pt x="2965" y="1861"/>
                    <a:pt x="2036" y="646"/>
                    <a:pt x="108" y="4"/>
                  </a:cubicBezTo>
                  <a:cubicBezTo>
                    <a:pt x="101" y="1"/>
                    <a:pt x="95" y="0"/>
                    <a:pt x="8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11"/>
            <p:cNvSpPr/>
            <p:nvPr/>
          </p:nvSpPr>
          <p:spPr>
            <a:xfrm>
              <a:off x="3364013" y="660634"/>
              <a:ext cx="309820" cy="184490"/>
            </a:xfrm>
            <a:custGeom>
              <a:rect b="b" l="l" r="r" t="t"/>
              <a:pathLst>
                <a:path extrusionOk="0" h="1263" w="2121">
                  <a:moveTo>
                    <a:pt x="2025" y="1"/>
                  </a:moveTo>
                  <a:cubicBezTo>
                    <a:pt x="1191" y="167"/>
                    <a:pt x="667" y="382"/>
                    <a:pt x="36" y="1132"/>
                  </a:cubicBezTo>
                  <a:cubicBezTo>
                    <a:pt x="1" y="1168"/>
                    <a:pt x="13" y="1215"/>
                    <a:pt x="36" y="1239"/>
                  </a:cubicBezTo>
                  <a:cubicBezTo>
                    <a:pt x="60" y="1251"/>
                    <a:pt x="72" y="1263"/>
                    <a:pt x="84" y="1263"/>
                  </a:cubicBezTo>
                  <a:cubicBezTo>
                    <a:pt x="108" y="1263"/>
                    <a:pt x="132" y="1251"/>
                    <a:pt x="144" y="1227"/>
                  </a:cubicBezTo>
                  <a:cubicBezTo>
                    <a:pt x="763" y="513"/>
                    <a:pt x="1239" y="322"/>
                    <a:pt x="2061" y="155"/>
                  </a:cubicBezTo>
                  <a:cubicBezTo>
                    <a:pt x="2096" y="144"/>
                    <a:pt x="2120" y="96"/>
                    <a:pt x="2120" y="60"/>
                  </a:cubicBezTo>
                  <a:cubicBezTo>
                    <a:pt x="2108" y="25"/>
                    <a:pt x="2072" y="1"/>
                    <a:pt x="202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11"/>
            <p:cNvSpPr/>
            <p:nvPr/>
          </p:nvSpPr>
          <p:spPr>
            <a:xfrm>
              <a:off x="3471815" y="1174956"/>
              <a:ext cx="247155" cy="418059"/>
            </a:xfrm>
            <a:custGeom>
              <a:rect b="b" l="l" r="r" t="t"/>
              <a:pathLst>
                <a:path extrusionOk="0" h="2862" w="1692">
                  <a:moveTo>
                    <a:pt x="1299" y="1"/>
                  </a:moveTo>
                  <a:cubicBezTo>
                    <a:pt x="1291" y="1"/>
                    <a:pt x="1283" y="2"/>
                    <a:pt x="1275" y="4"/>
                  </a:cubicBezTo>
                  <a:cubicBezTo>
                    <a:pt x="1239" y="28"/>
                    <a:pt x="1227" y="63"/>
                    <a:pt x="1239" y="99"/>
                  </a:cubicBezTo>
                  <a:cubicBezTo>
                    <a:pt x="1501" y="742"/>
                    <a:pt x="1549" y="1290"/>
                    <a:pt x="1346" y="1718"/>
                  </a:cubicBezTo>
                  <a:cubicBezTo>
                    <a:pt x="1156" y="2147"/>
                    <a:pt x="727" y="2492"/>
                    <a:pt x="60" y="2719"/>
                  </a:cubicBezTo>
                  <a:cubicBezTo>
                    <a:pt x="25" y="2730"/>
                    <a:pt x="1" y="2778"/>
                    <a:pt x="13" y="2814"/>
                  </a:cubicBezTo>
                  <a:cubicBezTo>
                    <a:pt x="25" y="2850"/>
                    <a:pt x="60" y="2861"/>
                    <a:pt x="84" y="2861"/>
                  </a:cubicBezTo>
                  <a:lnTo>
                    <a:pt x="108" y="2861"/>
                  </a:lnTo>
                  <a:cubicBezTo>
                    <a:pt x="811" y="2611"/>
                    <a:pt x="1275" y="2254"/>
                    <a:pt x="1489" y="1778"/>
                  </a:cubicBezTo>
                  <a:cubicBezTo>
                    <a:pt x="1692" y="1314"/>
                    <a:pt x="1656" y="730"/>
                    <a:pt x="1370" y="52"/>
                  </a:cubicBezTo>
                  <a:cubicBezTo>
                    <a:pt x="1360" y="22"/>
                    <a:pt x="1334" y="1"/>
                    <a:pt x="129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11"/>
            <p:cNvSpPr/>
            <p:nvPr/>
          </p:nvSpPr>
          <p:spPr>
            <a:xfrm>
              <a:off x="2289205" y="652016"/>
              <a:ext cx="438510" cy="547918"/>
            </a:xfrm>
            <a:custGeom>
              <a:rect b="b" l="l" r="r" t="t"/>
              <a:pathLst>
                <a:path extrusionOk="0" h="3751" w="3002">
                  <a:moveTo>
                    <a:pt x="2918" y="0"/>
                  </a:moveTo>
                  <a:cubicBezTo>
                    <a:pt x="2049" y="48"/>
                    <a:pt x="1215" y="512"/>
                    <a:pt x="691" y="1215"/>
                  </a:cubicBezTo>
                  <a:cubicBezTo>
                    <a:pt x="179" y="1929"/>
                    <a:pt x="1" y="2858"/>
                    <a:pt x="215" y="3703"/>
                  </a:cubicBezTo>
                  <a:cubicBezTo>
                    <a:pt x="227" y="3727"/>
                    <a:pt x="263" y="3751"/>
                    <a:pt x="286" y="3751"/>
                  </a:cubicBezTo>
                  <a:lnTo>
                    <a:pt x="310" y="3751"/>
                  </a:lnTo>
                  <a:cubicBezTo>
                    <a:pt x="346" y="3739"/>
                    <a:pt x="370" y="3703"/>
                    <a:pt x="358" y="3667"/>
                  </a:cubicBezTo>
                  <a:cubicBezTo>
                    <a:pt x="155" y="2870"/>
                    <a:pt x="322" y="1989"/>
                    <a:pt x="810" y="1310"/>
                  </a:cubicBezTo>
                  <a:cubicBezTo>
                    <a:pt x="1310" y="631"/>
                    <a:pt x="2096" y="203"/>
                    <a:pt x="2930" y="155"/>
                  </a:cubicBezTo>
                  <a:cubicBezTo>
                    <a:pt x="2977" y="143"/>
                    <a:pt x="3001" y="107"/>
                    <a:pt x="3001" y="72"/>
                  </a:cubicBezTo>
                  <a:cubicBezTo>
                    <a:pt x="3001" y="24"/>
                    <a:pt x="2965" y="0"/>
                    <a:pt x="291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1" name="Google Shape;341;p11"/>
          <p:cNvGrpSpPr/>
          <p:nvPr/>
        </p:nvGrpSpPr>
        <p:grpSpPr>
          <a:xfrm rot="-4048342">
            <a:off x="7185262" y="3690373"/>
            <a:ext cx="2435223" cy="1836717"/>
            <a:chOff x="1852738" y="206787"/>
            <a:chExt cx="2668014" cy="2012295"/>
          </a:xfrm>
        </p:grpSpPr>
        <p:sp>
          <p:nvSpPr>
            <p:cNvPr id="342" name="Google Shape;342;p11"/>
            <p:cNvSpPr/>
            <p:nvPr/>
          </p:nvSpPr>
          <p:spPr>
            <a:xfrm>
              <a:off x="1863109" y="218911"/>
              <a:ext cx="2657643" cy="1988923"/>
            </a:xfrm>
            <a:custGeom>
              <a:rect b="b" l="l" r="r" t="t"/>
              <a:pathLst>
                <a:path extrusionOk="0" h="13616" w="18194">
                  <a:moveTo>
                    <a:pt x="7859" y="1"/>
                  </a:moveTo>
                  <a:cubicBezTo>
                    <a:pt x="7037" y="1"/>
                    <a:pt x="6251" y="215"/>
                    <a:pt x="5573" y="584"/>
                  </a:cubicBezTo>
                  <a:cubicBezTo>
                    <a:pt x="5311" y="536"/>
                    <a:pt x="5037" y="524"/>
                    <a:pt x="4751" y="524"/>
                  </a:cubicBezTo>
                  <a:cubicBezTo>
                    <a:pt x="2132" y="524"/>
                    <a:pt x="1" y="2310"/>
                    <a:pt x="1" y="4525"/>
                  </a:cubicBezTo>
                  <a:cubicBezTo>
                    <a:pt x="1" y="5775"/>
                    <a:pt x="679" y="6882"/>
                    <a:pt x="1751" y="7621"/>
                  </a:cubicBezTo>
                  <a:cubicBezTo>
                    <a:pt x="1239" y="10121"/>
                    <a:pt x="3037" y="12693"/>
                    <a:pt x="5859" y="13419"/>
                  </a:cubicBezTo>
                  <a:cubicBezTo>
                    <a:pt x="6373" y="13552"/>
                    <a:pt x="6888" y="13616"/>
                    <a:pt x="7390" y="13616"/>
                  </a:cubicBezTo>
                  <a:cubicBezTo>
                    <a:pt x="8410" y="13616"/>
                    <a:pt x="9379" y="13354"/>
                    <a:pt x="10192" y="12883"/>
                  </a:cubicBezTo>
                  <a:cubicBezTo>
                    <a:pt x="10705" y="13113"/>
                    <a:pt x="11245" y="13235"/>
                    <a:pt x="11788" y="13235"/>
                  </a:cubicBezTo>
                  <a:cubicBezTo>
                    <a:pt x="12203" y="13235"/>
                    <a:pt x="12619" y="13164"/>
                    <a:pt x="13026" y="13014"/>
                  </a:cubicBezTo>
                  <a:cubicBezTo>
                    <a:pt x="14479" y="12478"/>
                    <a:pt x="15395" y="11073"/>
                    <a:pt x="15526" y="9454"/>
                  </a:cubicBezTo>
                  <a:cubicBezTo>
                    <a:pt x="16253" y="9454"/>
                    <a:pt x="16872" y="9228"/>
                    <a:pt x="17277" y="8740"/>
                  </a:cubicBezTo>
                  <a:cubicBezTo>
                    <a:pt x="18193" y="7621"/>
                    <a:pt x="17586" y="5596"/>
                    <a:pt x="15919" y="4215"/>
                  </a:cubicBezTo>
                  <a:cubicBezTo>
                    <a:pt x="14965" y="3435"/>
                    <a:pt x="13878" y="3028"/>
                    <a:pt x="12949" y="3028"/>
                  </a:cubicBezTo>
                  <a:cubicBezTo>
                    <a:pt x="12731" y="3028"/>
                    <a:pt x="12521" y="3051"/>
                    <a:pt x="12324" y="3096"/>
                  </a:cubicBezTo>
                  <a:cubicBezTo>
                    <a:pt x="11645" y="1286"/>
                    <a:pt x="9907" y="1"/>
                    <a:pt x="78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11"/>
            <p:cNvSpPr/>
            <p:nvPr/>
          </p:nvSpPr>
          <p:spPr>
            <a:xfrm>
              <a:off x="1852738" y="206787"/>
              <a:ext cx="2626237" cy="2012295"/>
            </a:xfrm>
            <a:custGeom>
              <a:rect b="b" l="l" r="r" t="t"/>
              <a:pathLst>
                <a:path extrusionOk="0" h="13776" w="17979">
                  <a:moveTo>
                    <a:pt x="7942" y="155"/>
                  </a:moveTo>
                  <a:cubicBezTo>
                    <a:pt x="9882" y="155"/>
                    <a:pt x="11645" y="1381"/>
                    <a:pt x="12323" y="3215"/>
                  </a:cubicBezTo>
                  <a:cubicBezTo>
                    <a:pt x="12335" y="3251"/>
                    <a:pt x="12371" y="3262"/>
                    <a:pt x="12407" y="3262"/>
                  </a:cubicBezTo>
                  <a:cubicBezTo>
                    <a:pt x="12607" y="3215"/>
                    <a:pt x="12818" y="3192"/>
                    <a:pt x="13036" y="3192"/>
                  </a:cubicBezTo>
                  <a:cubicBezTo>
                    <a:pt x="13971" y="3192"/>
                    <a:pt x="15035" y="3615"/>
                    <a:pt x="15943" y="4358"/>
                  </a:cubicBezTo>
                  <a:cubicBezTo>
                    <a:pt x="16740" y="5025"/>
                    <a:pt x="17324" y="5846"/>
                    <a:pt x="17574" y="6680"/>
                  </a:cubicBezTo>
                  <a:cubicBezTo>
                    <a:pt x="17824" y="7513"/>
                    <a:pt x="17729" y="8251"/>
                    <a:pt x="17300" y="8775"/>
                  </a:cubicBezTo>
                  <a:cubicBezTo>
                    <a:pt x="16931" y="9216"/>
                    <a:pt x="16336" y="9466"/>
                    <a:pt x="15633" y="9466"/>
                  </a:cubicBezTo>
                  <a:lnTo>
                    <a:pt x="15609" y="9466"/>
                  </a:lnTo>
                  <a:cubicBezTo>
                    <a:pt x="15574" y="9466"/>
                    <a:pt x="15538" y="9489"/>
                    <a:pt x="15538" y="9537"/>
                  </a:cubicBezTo>
                  <a:cubicBezTo>
                    <a:pt x="15383" y="11180"/>
                    <a:pt x="14442" y="12514"/>
                    <a:pt x="13073" y="13026"/>
                  </a:cubicBezTo>
                  <a:cubicBezTo>
                    <a:pt x="12680" y="13169"/>
                    <a:pt x="12265" y="13242"/>
                    <a:pt x="11845" y="13242"/>
                  </a:cubicBezTo>
                  <a:cubicBezTo>
                    <a:pt x="11326" y="13242"/>
                    <a:pt x="10800" y="13131"/>
                    <a:pt x="10299" y="12907"/>
                  </a:cubicBezTo>
                  <a:cubicBezTo>
                    <a:pt x="10287" y="12901"/>
                    <a:pt x="10275" y="12898"/>
                    <a:pt x="10263" y="12898"/>
                  </a:cubicBezTo>
                  <a:cubicBezTo>
                    <a:pt x="10251" y="12898"/>
                    <a:pt x="10240" y="12901"/>
                    <a:pt x="10228" y="12907"/>
                  </a:cubicBezTo>
                  <a:cubicBezTo>
                    <a:pt x="9408" y="13379"/>
                    <a:pt x="8448" y="13623"/>
                    <a:pt x="7464" y="13623"/>
                  </a:cubicBezTo>
                  <a:cubicBezTo>
                    <a:pt x="6961" y="13623"/>
                    <a:pt x="6452" y="13559"/>
                    <a:pt x="5953" y="13430"/>
                  </a:cubicBezTo>
                  <a:cubicBezTo>
                    <a:pt x="3167" y="12716"/>
                    <a:pt x="1393" y="10204"/>
                    <a:pt x="1893" y="7715"/>
                  </a:cubicBezTo>
                  <a:cubicBezTo>
                    <a:pt x="1893" y="7692"/>
                    <a:pt x="1881" y="7656"/>
                    <a:pt x="1858" y="7644"/>
                  </a:cubicBezTo>
                  <a:cubicBezTo>
                    <a:pt x="774" y="6894"/>
                    <a:pt x="143" y="5787"/>
                    <a:pt x="143" y="4608"/>
                  </a:cubicBezTo>
                  <a:cubicBezTo>
                    <a:pt x="143" y="2441"/>
                    <a:pt x="2250" y="679"/>
                    <a:pt x="4822" y="679"/>
                  </a:cubicBezTo>
                  <a:cubicBezTo>
                    <a:pt x="5096" y="679"/>
                    <a:pt x="5370" y="703"/>
                    <a:pt x="5644" y="738"/>
                  </a:cubicBezTo>
                  <a:cubicBezTo>
                    <a:pt x="5656" y="738"/>
                    <a:pt x="5679" y="738"/>
                    <a:pt x="5691" y="726"/>
                  </a:cubicBezTo>
                  <a:cubicBezTo>
                    <a:pt x="6370" y="357"/>
                    <a:pt x="7156" y="155"/>
                    <a:pt x="7942" y="155"/>
                  </a:cubicBezTo>
                  <a:close/>
                  <a:moveTo>
                    <a:pt x="7930" y="0"/>
                  </a:moveTo>
                  <a:cubicBezTo>
                    <a:pt x="7132" y="0"/>
                    <a:pt x="6334" y="203"/>
                    <a:pt x="5632" y="584"/>
                  </a:cubicBezTo>
                  <a:cubicBezTo>
                    <a:pt x="5358" y="548"/>
                    <a:pt x="5084" y="536"/>
                    <a:pt x="4822" y="536"/>
                  </a:cubicBezTo>
                  <a:cubicBezTo>
                    <a:pt x="2167" y="536"/>
                    <a:pt x="0" y="2358"/>
                    <a:pt x="0" y="4608"/>
                  </a:cubicBezTo>
                  <a:cubicBezTo>
                    <a:pt x="0" y="5822"/>
                    <a:pt x="631" y="6953"/>
                    <a:pt x="1739" y="7739"/>
                  </a:cubicBezTo>
                  <a:cubicBezTo>
                    <a:pt x="1250" y="10287"/>
                    <a:pt x="3072" y="12835"/>
                    <a:pt x="5906" y="13573"/>
                  </a:cubicBezTo>
                  <a:cubicBezTo>
                    <a:pt x="6418" y="13704"/>
                    <a:pt x="6942" y="13776"/>
                    <a:pt x="7465" y="13776"/>
                  </a:cubicBezTo>
                  <a:cubicBezTo>
                    <a:pt x="8454" y="13776"/>
                    <a:pt x="9430" y="13526"/>
                    <a:pt x="10263" y="13049"/>
                  </a:cubicBezTo>
                  <a:cubicBezTo>
                    <a:pt x="10787" y="13275"/>
                    <a:pt x="11332" y="13389"/>
                    <a:pt x="11869" y="13389"/>
                  </a:cubicBezTo>
                  <a:cubicBezTo>
                    <a:pt x="12297" y="13389"/>
                    <a:pt x="12719" y="13316"/>
                    <a:pt x="13121" y="13168"/>
                  </a:cubicBezTo>
                  <a:cubicBezTo>
                    <a:pt x="14526" y="12645"/>
                    <a:pt x="15502" y="11287"/>
                    <a:pt x="15669" y="9609"/>
                  </a:cubicBezTo>
                  <a:cubicBezTo>
                    <a:pt x="16407" y="9597"/>
                    <a:pt x="17026" y="9335"/>
                    <a:pt x="17407" y="8870"/>
                  </a:cubicBezTo>
                  <a:cubicBezTo>
                    <a:pt x="17871" y="8311"/>
                    <a:pt x="17979" y="7513"/>
                    <a:pt x="17717" y="6644"/>
                  </a:cubicBezTo>
                  <a:cubicBezTo>
                    <a:pt x="17455" y="5775"/>
                    <a:pt x="16848" y="4917"/>
                    <a:pt x="16038" y="4251"/>
                  </a:cubicBezTo>
                  <a:cubicBezTo>
                    <a:pt x="15089" y="3470"/>
                    <a:pt x="13984" y="3042"/>
                    <a:pt x="13016" y="3042"/>
                  </a:cubicBezTo>
                  <a:cubicBezTo>
                    <a:pt x="12818" y="3042"/>
                    <a:pt x="12626" y="3059"/>
                    <a:pt x="12442" y="3096"/>
                  </a:cubicBezTo>
                  <a:cubicBezTo>
                    <a:pt x="11728" y="1250"/>
                    <a:pt x="9918" y="0"/>
                    <a:pt x="79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11"/>
            <p:cNvSpPr/>
            <p:nvPr/>
          </p:nvSpPr>
          <p:spPr>
            <a:xfrm>
              <a:off x="3252705" y="1222283"/>
              <a:ext cx="320191" cy="890750"/>
            </a:xfrm>
            <a:custGeom>
              <a:rect b="b" l="l" r="r" t="t"/>
              <a:pathLst>
                <a:path extrusionOk="0" h="6098" w="2192">
                  <a:moveTo>
                    <a:pt x="91" y="1"/>
                  </a:moveTo>
                  <a:cubicBezTo>
                    <a:pt x="65" y="1"/>
                    <a:pt x="40" y="14"/>
                    <a:pt x="25" y="37"/>
                  </a:cubicBezTo>
                  <a:cubicBezTo>
                    <a:pt x="1" y="61"/>
                    <a:pt x="1" y="109"/>
                    <a:pt x="36" y="132"/>
                  </a:cubicBezTo>
                  <a:cubicBezTo>
                    <a:pt x="1822" y="1478"/>
                    <a:pt x="2013" y="3442"/>
                    <a:pt x="608" y="5978"/>
                  </a:cubicBezTo>
                  <a:cubicBezTo>
                    <a:pt x="596" y="6014"/>
                    <a:pt x="608" y="6062"/>
                    <a:pt x="644" y="6086"/>
                  </a:cubicBezTo>
                  <a:cubicBezTo>
                    <a:pt x="656" y="6086"/>
                    <a:pt x="667" y="6097"/>
                    <a:pt x="679" y="6097"/>
                  </a:cubicBezTo>
                  <a:cubicBezTo>
                    <a:pt x="703" y="6097"/>
                    <a:pt x="727" y="6074"/>
                    <a:pt x="739" y="6050"/>
                  </a:cubicBezTo>
                  <a:cubicBezTo>
                    <a:pt x="2191" y="3442"/>
                    <a:pt x="1977" y="1406"/>
                    <a:pt x="132" y="13"/>
                  </a:cubicBezTo>
                  <a:cubicBezTo>
                    <a:pt x="119" y="5"/>
                    <a:pt x="105" y="1"/>
                    <a:pt x="9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11"/>
            <p:cNvSpPr/>
            <p:nvPr/>
          </p:nvSpPr>
          <p:spPr>
            <a:xfrm>
              <a:off x="2664906" y="293262"/>
              <a:ext cx="434858" cy="551862"/>
            </a:xfrm>
            <a:custGeom>
              <a:rect b="b" l="l" r="r" t="t"/>
              <a:pathLst>
                <a:path extrusionOk="0" h="3778" w="2977">
                  <a:moveTo>
                    <a:pt x="89" y="0"/>
                  </a:moveTo>
                  <a:cubicBezTo>
                    <a:pt x="60" y="0"/>
                    <a:pt x="34" y="22"/>
                    <a:pt x="24" y="51"/>
                  </a:cubicBezTo>
                  <a:cubicBezTo>
                    <a:pt x="0" y="87"/>
                    <a:pt x="24" y="134"/>
                    <a:pt x="60" y="146"/>
                  </a:cubicBezTo>
                  <a:cubicBezTo>
                    <a:pt x="1917" y="765"/>
                    <a:pt x="2822" y="1932"/>
                    <a:pt x="2834" y="3694"/>
                  </a:cubicBezTo>
                  <a:cubicBezTo>
                    <a:pt x="2834" y="3742"/>
                    <a:pt x="2858" y="3778"/>
                    <a:pt x="2906" y="3778"/>
                  </a:cubicBezTo>
                  <a:cubicBezTo>
                    <a:pt x="2941" y="3778"/>
                    <a:pt x="2977" y="3742"/>
                    <a:pt x="2977" y="3694"/>
                  </a:cubicBezTo>
                  <a:cubicBezTo>
                    <a:pt x="2965" y="1861"/>
                    <a:pt x="2036" y="646"/>
                    <a:pt x="108" y="4"/>
                  </a:cubicBezTo>
                  <a:cubicBezTo>
                    <a:pt x="101" y="1"/>
                    <a:pt x="95" y="0"/>
                    <a:pt x="8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11"/>
            <p:cNvSpPr/>
            <p:nvPr/>
          </p:nvSpPr>
          <p:spPr>
            <a:xfrm>
              <a:off x="3364013" y="660634"/>
              <a:ext cx="309820" cy="184490"/>
            </a:xfrm>
            <a:custGeom>
              <a:rect b="b" l="l" r="r" t="t"/>
              <a:pathLst>
                <a:path extrusionOk="0" h="1263" w="2121">
                  <a:moveTo>
                    <a:pt x="2025" y="1"/>
                  </a:moveTo>
                  <a:cubicBezTo>
                    <a:pt x="1191" y="167"/>
                    <a:pt x="667" y="382"/>
                    <a:pt x="36" y="1132"/>
                  </a:cubicBezTo>
                  <a:cubicBezTo>
                    <a:pt x="1" y="1168"/>
                    <a:pt x="13" y="1215"/>
                    <a:pt x="36" y="1239"/>
                  </a:cubicBezTo>
                  <a:cubicBezTo>
                    <a:pt x="60" y="1251"/>
                    <a:pt x="72" y="1263"/>
                    <a:pt x="84" y="1263"/>
                  </a:cubicBezTo>
                  <a:cubicBezTo>
                    <a:pt x="108" y="1263"/>
                    <a:pt x="132" y="1251"/>
                    <a:pt x="144" y="1227"/>
                  </a:cubicBezTo>
                  <a:cubicBezTo>
                    <a:pt x="763" y="513"/>
                    <a:pt x="1239" y="322"/>
                    <a:pt x="2061" y="155"/>
                  </a:cubicBezTo>
                  <a:cubicBezTo>
                    <a:pt x="2096" y="144"/>
                    <a:pt x="2120" y="96"/>
                    <a:pt x="2120" y="60"/>
                  </a:cubicBezTo>
                  <a:cubicBezTo>
                    <a:pt x="2108" y="25"/>
                    <a:pt x="2072" y="1"/>
                    <a:pt x="202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11"/>
            <p:cNvSpPr/>
            <p:nvPr/>
          </p:nvSpPr>
          <p:spPr>
            <a:xfrm>
              <a:off x="3471815" y="1174956"/>
              <a:ext cx="247155" cy="418059"/>
            </a:xfrm>
            <a:custGeom>
              <a:rect b="b" l="l" r="r" t="t"/>
              <a:pathLst>
                <a:path extrusionOk="0" h="2862" w="1692">
                  <a:moveTo>
                    <a:pt x="1299" y="1"/>
                  </a:moveTo>
                  <a:cubicBezTo>
                    <a:pt x="1291" y="1"/>
                    <a:pt x="1283" y="2"/>
                    <a:pt x="1275" y="4"/>
                  </a:cubicBezTo>
                  <a:cubicBezTo>
                    <a:pt x="1239" y="28"/>
                    <a:pt x="1227" y="63"/>
                    <a:pt x="1239" y="99"/>
                  </a:cubicBezTo>
                  <a:cubicBezTo>
                    <a:pt x="1501" y="742"/>
                    <a:pt x="1549" y="1290"/>
                    <a:pt x="1346" y="1718"/>
                  </a:cubicBezTo>
                  <a:cubicBezTo>
                    <a:pt x="1156" y="2147"/>
                    <a:pt x="727" y="2492"/>
                    <a:pt x="60" y="2719"/>
                  </a:cubicBezTo>
                  <a:cubicBezTo>
                    <a:pt x="25" y="2730"/>
                    <a:pt x="1" y="2778"/>
                    <a:pt x="13" y="2814"/>
                  </a:cubicBezTo>
                  <a:cubicBezTo>
                    <a:pt x="25" y="2850"/>
                    <a:pt x="60" y="2861"/>
                    <a:pt x="84" y="2861"/>
                  </a:cubicBezTo>
                  <a:lnTo>
                    <a:pt x="108" y="2861"/>
                  </a:lnTo>
                  <a:cubicBezTo>
                    <a:pt x="811" y="2611"/>
                    <a:pt x="1275" y="2254"/>
                    <a:pt x="1489" y="1778"/>
                  </a:cubicBezTo>
                  <a:cubicBezTo>
                    <a:pt x="1692" y="1314"/>
                    <a:pt x="1656" y="730"/>
                    <a:pt x="1370" y="52"/>
                  </a:cubicBezTo>
                  <a:cubicBezTo>
                    <a:pt x="1360" y="22"/>
                    <a:pt x="1334" y="1"/>
                    <a:pt x="129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11"/>
            <p:cNvSpPr/>
            <p:nvPr/>
          </p:nvSpPr>
          <p:spPr>
            <a:xfrm>
              <a:off x="2289205" y="652016"/>
              <a:ext cx="438510" cy="547918"/>
            </a:xfrm>
            <a:custGeom>
              <a:rect b="b" l="l" r="r" t="t"/>
              <a:pathLst>
                <a:path extrusionOk="0" h="3751" w="3002">
                  <a:moveTo>
                    <a:pt x="2918" y="0"/>
                  </a:moveTo>
                  <a:cubicBezTo>
                    <a:pt x="2049" y="48"/>
                    <a:pt x="1215" y="512"/>
                    <a:pt x="691" y="1215"/>
                  </a:cubicBezTo>
                  <a:cubicBezTo>
                    <a:pt x="179" y="1929"/>
                    <a:pt x="1" y="2858"/>
                    <a:pt x="215" y="3703"/>
                  </a:cubicBezTo>
                  <a:cubicBezTo>
                    <a:pt x="227" y="3727"/>
                    <a:pt x="263" y="3751"/>
                    <a:pt x="286" y="3751"/>
                  </a:cubicBezTo>
                  <a:lnTo>
                    <a:pt x="310" y="3751"/>
                  </a:lnTo>
                  <a:cubicBezTo>
                    <a:pt x="346" y="3739"/>
                    <a:pt x="370" y="3703"/>
                    <a:pt x="358" y="3667"/>
                  </a:cubicBezTo>
                  <a:cubicBezTo>
                    <a:pt x="155" y="2870"/>
                    <a:pt x="322" y="1989"/>
                    <a:pt x="810" y="1310"/>
                  </a:cubicBezTo>
                  <a:cubicBezTo>
                    <a:pt x="1310" y="631"/>
                    <a:pt x="2096" y="203"/>
                    <a:pt x="2930" y="155"/>
                  </a:cubicBezTo>
                  <a:cubicBezTo>
                    <a:pt x="2977" y="143"/>
                    <a:pt x="3001" y="107"/>
                    <a:pt x="3001" y="72"/>
                  </a:cubicBezTo>
                  <a:cubicBezTo>
                    <a:pt x="3001" y="24"/>
                    <a:pt x="2965" y="0"/>
                    <a:pt x="291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lt1"/>
        </a:solidFill>
      </p:bgPr>
    </p:bg>
    <p:spTree>
      <p:nvGrpSpPr>
        <p:cNvPr id="349" name="Shape 349"/>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SECTION_TITLE_AND_DESCRIPTION_1">
    <p:spTree>
      <p:nvGrpSpPr>
        <p:cNvPr id="350" name="Shape 350"/>
        <p:cNvGrpSpPr/>
        <p:nvPr/>
      </p:nvGrpSpPr>
      <p:grpSpPr>
        <a:xfrm>
          <a:off x="0" y="0"/>
          <a:ext cx="0" cy="0"/>
          <a:chOff x="0" y="0"/>
          <a:chExt cx="0" cy="0"/>
        </a:xfrm>
      </p:grpSpPr>
      <p:grpSp>
        <p:nvGrpSpPr>
          <p:cNvPr id="351" name="Google Shape;351;p13"/>
          <p:cNvGrpSpPr/>
          <p:nvPr/>
        </p:nvGrpSpPr>
        <p:grpSpPr>
          <a:xfrm>
            <a:off x="353167" y="163310"/>
            <a:ext cx="8452699" cy="4831682"/>
            <a:chOff x="345766" y="155909"/>
            <a:chExt cx="8452699" cy="4831682"/>
          </a:xfrm>
        </p:grpSpPr>
        <p:grpSp>
          <p:nvGrpSpPr>
            <p:cNvPr id="352" name="Google Shape;352;p13"/>
            <p:cNvGrpSpPr/>
            <p:nvPr/>
          </p:nvGrpSpPr>
          <p:grpSpPr>
            <a:xfrm>
              <a:off x="345766" y="155909"/>
              <a:ext cx="8452699" cy="4831682"/>
              <a:chOff x="271175" y="79714"/>
              <a:chExt cx="8452699" cy="4831682"/>
            </a:xfrm>
          </p:grpSpPr>
          <p:sp>
            <p:nvSpPr>
              <p:cNvPr id="353" name="Google Shape;353;p13"/>
              <p:cNvSpPr/>
              <p:nvPr/>
            </p:nvSpPr>
            <p:spPr>
              <a:xfrm>
                <a:off x="271175" y="79714"/>
                <a:ext cx="8452698" cy="4831682"/>
              </a:xfrm>
              <a:custGeom>
                <a:rect b="b" l="l" r="r" t="t"/>
                <a:pathLst>
                  <a:path extrusionOk="0" h="27968" w="36553">
                    <a:moveTo>
                      <a:pt x="0" y="0"/>
                    </a:moveTo>
                    <a:lnTo>
                      <a:pt x="0" y="27968"/>
                    </a:lnTo>
                    <a:lnTo>
                      <a:pt x="36553" y="27968"/>
                    </a:lnTo>
                    <a:lnTo>
                      <a:pt x="36553"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13"/>
              <p:cNvSpPr/>
              <p:nvPr/>
            </p:nvSpPr>
            <p:spPr>
              <a:xfrm>
                <a:off x="271175" y="79723"/>
                <a:ext cx="8452698" cy="351722"/>
              </a:xfrm>
              <a:custGeom>
                <a:rect b="b" l="l" r="r" t="t"/>
                <a:pathLst>
                  <a:path extrusionOk="0" h="2620" w="36553">
                    <a:moveTo>
                      <a:pt x="0" y="0"/>
                    </a:moveTo>
                    <a:lnTo>
                      <a:pt x="0" y="2619"/>
                    </a:lnTo>
                    <a:lnTo>
                      <a:pt x="36553" y="2619"/>
                    </a:lnTo>
                    <a:lnTo>
                      <a:pt x="36553" y="0"/>
                    </a:lnTo>
                    <a:close/>
                  </a:path>
                </a:pathLst>
              </a:custGeom>
              <a:solidFill>
                <a:schemeClr val="accent4"/>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13"/>
              <p:cNvSpPr/>
              <p:nvPr/>
            </p:nvSpPr>
            <p:spPr>
              <a:xfrm>
                <a:off x="8224103" y="122754"/>
                <a:ext cx="364977" cy="269502"/>
              </a:xfrm>
              <a:custGeom>
                <a:rect b="b" l="l" r="r" t="t"/>
                <a:pathLst>
                  <a:path extrusionOk="0" h="1560" w="2454">
                    <a:moveTo>
                      <a:pt x="72" y="0"/>
                    </a:moveTo>
                    <a:cubicBezTo>
                      <a:pt x="24" y="0"/>
                      <a:pt x="0" y="36"/>
                      <a:pt x="0" y="72"/>
                    </a:cubicBezTo>
                    <a:cubicBezTo>
                      <a:pt x="0" y="119"/>
                      <a:pt x="24" y="143"/>
                      <a:pt x="72" y="143"/>
                    </a:cubicBezTo>
                    <a:lnTo>
                      <a:pt x="2310" y="143"/>
                    </a:lnTo>
                    <a:lnTo>
                      <a:pt x="2310" y="1477"/>
                    </a:lnTo>
                    <a:cubicBezTo>
                      <a:pt x="2310" y="1524"/>
                      <a:pt x="2334" y="1560"/>
                      <a:pt x="2382" y="1560"/>
                    </a:cubicBezTo>
                    <a:cubicBezTo>
                      <a:pt x="2417" y="1560"/>
                      <a:pt x="2453" y="1524"/>
                      <a:pt x="2453" y="1477"/>
                    </a:cubicBezTo>
                    <a:lnTo>
                      <a:pt x="2453" y="72"/>
                    </a:lnTo>
                    <a:cubicBezTo>
                      <a:pt x="2453" y="36"/>
                      <a:pt x="2417" y="0"/>
                      <a:pt x="23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13"/>
              <p:cNvSpPr/>
              <p:nvPr/>
            </p:nvSpPr>
            <p:spPr>
              <a:xfrm>
                <a:off x="4845567" y="161946"/>
                <a:ext cx="1036891" cy="26950"/>
              </a:xfrm>
              <a:custGeom>
                <a:rect b="b" l="l" r="r" t="t"/>
                <a:pathLst>
                  <a:path extrusionOk="0" h="156" w="6002">
                    <a:moveTo>
                      <a:pt x="72" y="0"/>
                    </a:moveTo>
                    <a:cubicBezTo>
                      <a:pt x="36" y="0"/>
                      <a:pt x="1" y="36"/>
                      <a:pt x="1" y="72"/>
                    </a:cubicBezTo>
                    <a:cubicBezTo>
                      <a:pt x="1" y="119"/>
                      <a:pt x="36" y="155"/>
                      <a:pt x="72" y="155"/>
                    </a:cubicBezTo>
                    <a:lnTo>
                      <a:pt x="5930" y="155"/>
                    </a:lnTo>
                    <a:cubicBezTo>
                      <a:pt x="5978" y="155"/>
                      <a:pt x="6001" y="119"/>
                      <a:pt x="6001" y="72"/>
                    </a:cubicBezTo>
                    <a:cubicBezTo>
                      <a:pt x="6001" y="36"/>
                      <a:pt x="5978" y="0"/>
                      <a:pt x="59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7" name="Google Shape;357;p13"/>
            <p:cNvSpPr/>
            <p:nvPr/>
          </p:nvSpPr>
          <p:spPr>
            <a:xfrm>
              <a:off x="697224" y="237642"/>
              <a:ext cx="187269" cy="185369"/>
            </a:xfrm>
            <a:custGeom>
              <a:rect b="b" l="l" r="r" t="t"/>
              <a:pathLst>
                <a:path extrusionOk="0" h="1073" w="1084">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13"/>
            <p:cNvSpPr/>
            <p:nvPr/>
          </p:nvSpPr>
          <p:spPr>
            <a:xfrm>
              <a:off x="948849" y="237642"/>
              <a:ext cx="187269" cy="185369"/>
            </a:xfrm>
            <a:custGeom>
              <a:rect b="b" l="l" r="r" t="t"/>
              <a:pathLst>
                <a:path extrusionOk="0" h="1073" w="1084">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13"/>
            <p:cNvSpPr/>
            <p:nvPr/>
          </p:nvSpPr>
          <p:spPr>
            <a:xfrm>
              <a:off x="445599" y="237642"/>
              <a:ext cx="187269" cy="185369"/>
            </a:xfrm>
            <a:custGeom>
              <a:rect b="b" l="l" r="r" t="t"/>
              <a:pathLst>
                <a:path extrusionOk="0" h="1073" w="1084">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0" name="Google Shape;360;p13"/>
          <p:cNvSpPr/>
          <p:nvPr/>
        </p:nvSpPr>
        <p:spPr>
          <a:xfrm>
            <a:off x="1074049" y="2338638"/>
            <a:ext cx="355200" cy="355200"/>
          </a:xfrm>
          <a:prstGeom prst="ellipse">
            <a:avLst/>
          </a:prstGeom>
          <a:solidFill>
            <a:schemeClr val="accent4"/>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13"/>
          <p:cNvSpPr/>
          <p:nvPr/>
        </p:nvSpPr>
        <p:spPr>
          <a:xfrm>
            <a:off x="1074049" y="3684513"/>
            <a:ext cx="355200" cy="355200"/>
          </a:xfrm>
          <a:prstGeom prst="ellipse">
            <a:avLst/>
          </a:prstGeom>
          <a:solidFill>
            <a:schemeClr val="accent4"/>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13"/>
          <p:cNvSpPr/>
          <p:nvPr/>
        </p:nvSpPr>
        <p:spPr>
          <a:xfrm>
            <a:off x="5233249" y="2338638"/>
            <a:ext cx="355200" cy="355200"/>
          </a:xfrm>
          <a:prstGeom prst="ellipse">
            <a:avLst/>
          </a:prstGeom>
          <a:solidFill>
            <a:schemeClr val="accent4"/>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13"/>
          <p:cNvSpPr/>
          <p:nvPr/>
        </p:nvSpPr>
        <p:spPr>
          <a:xfrm>
            <a:off x="5233249" y="3684513"/>
            <a:ext cx="355200" cy="355200"/>
          </a:xfrm>
          <a:prstGeom prst="ellipse">
            <a:avLst/>
          </a:prstGeom>
          <a:solidFill>
            <a:schemeClr val="accent4"/>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13"/>
          <p:cNvSpPr/>
          <p:nvPr/>
        </p:nvSpPr>
        <p:spPr>
          <a:xfrm>
            <a:off x="5233249" y="982163"/>
            <a:ext cx="355200" cy="355200"/>
          </a:xfrm>
          <a:prstGeom prst="ellipse">
            <a:avLst/>
          </a:prstGeom>
          <a:solidFill>
            <a:schemeClr val="accent4"/>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13"/>
          <p:cNvSpPr/>
          <p:nvPr/>
        </p:nvSpPr>
        <p:spPr>
          <a:xfrm>
            <a:off x="1074049" y="992763"/>
            <a:ext cx="355200" cy="355200"/>
          </a:xfrm>
          <a:prstGeom prst="ellipse">
            <a:avLst/>
          </a:prstGeom>
          <a:solidFill>
            <a:schemeClr val="accent4"/>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13"/>
          <p:cNvSpPr txBox="1"/>
          <p:nvPr>
            <p:ph type="title"/>
          </p:nvPr>
        </p:nvSpPr>
        <p:spPr>
          <a:xfrm>
            <a:off x="1484700" y="977961"/>
            <a:ext cx="2553900" cy="4074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sz="20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367" name="Google Shape;367;p13"/>
          <p:cNvSpPr txBox="1"/>
          <p:nvPr>
            <p:ph idx="1" type="subTitle"/>
          </p:nvPr>
        </p:nvSpPr>
        <p:spPr>
          <a:xfrm>
            <a:off x="1484700" y="1289369"/>
            <a:ext cx="2553900" cy="612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solidFill>
                  <a:schemeClr val="lt2"/>
                </a:solidFill>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368" name="Google Shape;368;p13"/>
          <p:cNvSpPr txBox="1"/>
          <p:nvPr>
            <p:ph hasCustomPrompt="1" idx="2" type="title"/>
          </p:nvPr>
        </p:nvSpPr>
        <p:spPr>
          <a:xfrm>
            <a:off x="947300" y="1030161"/>
            <a:ext cx="496800" cy="2592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lt1"/>
              </a:buClr>
              <a:buSzPts val="2000"/>
              <a:buNone/>
              <a:defRPr sz="2000"/>
            </a:lvl1pPr>
            <a:lvl2pPr lvl="1" rtl="0" algn="r">
              <a:spcBef>
                <a:spcPts val="0"/>
              </a:spcBef>
              <a:spcAft>
                <a:spcPts val="0"/>
              </a:spcAft>
              <a:buClr>
                <a:schemeClr val="lt1"/>
              </a:buClr>
              <a:buSzPts val="2000"/>
              <a:buNone/>
              <a:defRPr sz="2000">
                <a:solidFill>
                  <a:schemeClr val="lt1"/>
                </a:solidFill>
              </a:defRPr>
            </a:lvl2pPr>
            <a:lvl3pPr lvl="2" rtl="0" algn="r">
              <a:spcBef>
                <a:spcPts val="0"/>
              </a:spcBef>
              <a:spcAft>
                <a:spcPts val="0"/>
              </a:spcAft>
              <a:buClr>
                <a:schemeClr val="lt1"/>
              </a:buClr>
              <a:buSzPts val="2000"/>
              <a:buNone/>
              <a:defRPr sz="2000">
                <a:solidFill>
                  <a:schemeClr val="lt1"/>
                </a:solidFill>
              </a:defRPr>
            </a:lvl3pPr>
            <a:lvl4pPr lvl="3" rtl="0" algn="r">
              <a:spcBef>
                <a:spcPts val="0"/>
              </a:spcBef>
              <a:spcAft>
                <a:spcPts val="0"/>
              </a:spcAft>
              <a:buClr>
                <a:schemeClr val="lt1"/>
              </a:buClr>
              <a:buSzPts val="2000"/>
              <a:buNone/>
              <a:defRPr sz="2000">
                <a:solidFill>
                  <a:schemeClr val="lt1"/>
                </a:solidFill>
              </a:defRPr>
            </a:lvl4pPr>
            <a:lvl5pPr lvl="4" rtl="0" algn="r">
              <a:spcBef>
                <a:spcPts val="0"/>
              </a:spcBef>
              <a:spcAft>
                <a:spcPts val="0"/>
              </a:spcAft>
              <a:buClr>
                <a:schemeClr val="lt1"/>
              </a:buClr>
              <a:buSzPts val="2000"/>
              <a:buNone/>
              <a:defRPr sz="2000">
                <a:solidFill>
                  <a:schemeClr val="lt1"/>
                </a:solidFill>
              </a:defRPr>
            </a:lvl5pPr>
            <a:lvl6pPr lvl="5" rtl="0" algn="r">
              <a:spcBef>
                <a:spcPts val="0"/>
              </a:spcBef>
              <a:spcAft>
                <a:spcPts val="0"/>
              </a:spcAft>
              <a:buClr>
                <a:schemeClr val="lt1"/>
              </a:buClr>
              <a:buSzPts val="2000"/>
              <a:buNone/>
              <a:defRPr sz="2000">
                <a:solidFill>
                  <a:schemeClr val="lt1"/>
                </a:solidFill>
              </a:defRPr>
            </a:lvl6pPr>
            <a:lvl7pPr lvl="6" rtl="0" algn="r">
              <a:spcBef>
                <a:spcPts val="0"/>
              </a:spcBef>
              <a:spcAft>
                <a:spcPts val="0"/>
              </a:spcAft>
              <a:buClr>
                <a:schemeClr val="lt1"/>
              </a:buClr>
              <a:buSzPts val="2000"/>
              <a:buNone/>
              <a:defRPr sz="2000">
                <a:solidFill>
                  <a:schemeClr val="lt1"/>
                </a:solidFill>
              </a:defRPr>
            </a:lvl7pPr>
            <a:lvl8pPr lvl="7" rtl="0" algn="r">
              <a:spcBef>
                <a:spcPts val="0"/>
              </a:spcBef>
              <a:spcAft>
                <a:spcPts val="0"/>
              </a:spcAft>
              <a:buClr>
                <a:schemeClr val="lt1"/>
              </a:buClr>
              <a:buSzPts val="2000"/>
              <a:buNone/>
              <a:defRPr sz="2000">
                <a:solidFill>
                  <a:schemeClr val="lt1"/>
                </a:solidFill>
              </a:defRPr>
            </a:lvl8pPr>
            <a:lvl9pPr lvl="8" rtl="0" algn="r">
              <a:spcBef>
                <a:spcPts val="0"/>
              </a:spcBef>
              <a:spcAft>
                <a:spcPts val="0"/>
              </a:spcAft>
              <a:buClr>
                <a:schemeClr val="lt1"/>
              </a:buClr>
              <a:buSzPts val="2000"/>
              <a:buNone/>
              <a:defRPr sz="2000">
                <a:solidFill>
                  <a:schemeClr val="lt1"/>
                </a:solidFill>
              </a:defRPr>
            </a:lvl9pPr>
          </a:lstStyle>
          <a:p>
            <a:r>
              <a:t>xx%</a:t>
            </a:r>
          </a:p>
        </p:txBody>
      </p:sp>
      <p:sp>
        <p:nvSpPr>
          <p:cNvPr id="369" name="Google Shape;369;p13"/>
          <p:cNvSpPr txBox="1"/>
          <p:nvPr>
            <p:ph idx="3" type="title"/>
          </p:nvPr>
        </p:nvSpPr>
        <p:spPr>
          <a:xfrm>
            <a:off x="5645353" y="977961"/>
            <a:ext cx="2553900" cy="4074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sz="20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370" name="Google Shape;370;p13"/>
          <p:cNvSpPr txBox="1"/>
          <p:nvPr>
            <p:ph idx="4" type="subTitle"/>
          </p:nvPr>
        </p:nvSpPr>
        <p:spPr>
          <a:xfrm>
            <a:off x="5645353" y="1313769"/>
            <a:ext cx="2553900" cy="612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solidFill>
                  <a:schemeClr val="lt2"/>
                </a:solidFill>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371" name="Google Shape;371;p13"/>
          <p:cNvSpPr txBox="1"/>
          <p:nvPr>
            <p:ph hasCustomPrompt="1" idx="5" type="title"/>
          </p:nvPr>
        </p:nvSpPr>
        <p:spPr>
          <a:xfrm>
            <a:off x="5131893" y="1029343"/>
            <a:ext cx="493800" cy="2559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lt1"/>
              </a:buClr>
              <a:buSzPts val="2000"/>
              <a:buNone/>
              <a:defRPr sz="2000"/>
            </a:lvl1pPr>
            <a:lvl2pPr lvl="1" rtl="0" algn="r">
              <a:spcBef>
                <a:spcPts val="0"/>
              </a:spcBef>
              <a:spcAft>
                <a:spcPts val="0"/>
              </a:spcAft>
              <a:buClr>
                <a:schemeClr val="lt1"/>
              </a:buClr>
              <a:buSzPts val="2000"/>
              <a:buNone/>
              <a:defRPr sz="2000">
                <a:solidFill>
                  <a:schemeClr val="lt1"/>
                </a:solidFill>
              </a:defRPr>
            </a:lvl2pPr>
            <a:lvl3pPr lvl="2" rtl="0" algn="r">
              <a:spcBef>
                <a:spcPts val="0"/>
              </a:spcBef>
              <a:spcAft>
                <a:spcPts val="0"/>
              </a:spcAft>
              <a:buClr>
                <a:schemeClr val="lt1"/>
              </a:buClr>
              <a:buSzPts val="2000"/>
              <a:buNone/>
              <a:defRPr sz="2000">
                <a:solidFill>
                  <a:schemeClr val="lt1"/>
                </a:solidFill>
              </a:defRPr>
            </a:lvl3pPr>
            <a:lvl4pPr lvl="3" rtl="0" algn="r">
              <a:spcBef>
                <a:spcPts val="0"/>
              </a:spcBef>
              <a:spcAft>
                <a:spcPts val="0"/>
              </a:spcAft>
              <a:buClr>
                <a:schemeClr val="lt1"/>
              </a:buClr>
              <a:buSzPts val="2000"/>
              <a:buNone/>
              <a:defRPr sz="2000">
                <a:solidFill>
                  <a:schemeClr val="lt1"/>
                </a:solidFill>
              </a:defRPr>
            </a:lvl4pPr>
            <a:lvl5pPr lvl="4" rtl="0" algn="r">
              <a:spcBef>
                <a:spcPts val="0"/>
              </a:spcBef>
              <a:spcAft>
                <a:spcPts val="0"/>
              </a:spcAft>
              <a:buClr>
                <a:schemeClr val="lt1"/>
              </a:buClr>
              <a:buSzPts val="2000"/>
              <a:buNone/>
              <a:defRPr sz="2000">
                <a:solidFill>
                  <a:schemeClr val="lt1"/>
                </a:solidFill>
              </a:defRPr>
            </a:lvl5pPr>
            <a:lvl6pPr lvl="5" rtl="0" algn="r">
              <a:spcBef>
                <a:spcPts val="0"/>
              </a:spcBef>
              <a:spcAft>
                <a:spcPts val="0"/>
              </a:spcAft>
              <a:buClr>
                <a:schemeClr val="lt1"/>
              </a:buClr>
              <a:buSzPts val="2000"/>
              <a:buNone/>
              <a:defRPr sz="2000">
                <a:solidFill>
                  <a:schemeClr val="lt1"/>
                </a:solidFill>
              </a:defRPr>
            </a:lvl6pPr>
            <a:lvl7pPr lvl="6" rtl="0" algn="r">
              <a:spcBef>
                <a:spcPts val="0"/>
              </a:spcBef>
              <a:spcAft>
                <a:spcPts val="0"/>
              </a:spcAft>
              <a:buClr>
                <a:schemeClr val="lt1"/>
              </a:buClr>
              <a:buSzPts val="2000"/>
              <a:buNone/>
              <a:defRPr sz="2000">
                <a:solidFill>
                  <a:schemeClr val="lt1"/>
                </a:solidFill>
              </a:defRPr>
            </a:lvl7pPr>
            <a:lvl8pPr lvl="7" rtl="0" algn="r">
              <a:spcBef>
                <a:spcPts val="0"/>
              </a:spcBef>
              <a:spcAft>
                <a:spcPts val="0"/>
              </a:spcAft>
              <a:buClr>
                <a:schemeClr val="lt1"/>
              </a:buClr>
              <a:buSzPts val="2000"/>
              <a:buNone/>
              <a:defRPr sz="2000">
                <a:solidFill>
                  <a:schemeClr val="lt1"/>
                </a:solidFill>
              </a:defRPr>
            </a:lvl8pPr>
            <a:lvl9pPr lvl="8" rtl="0" algn="r">
              <a:spcBef>
                <a:spcPts val="0"/>
              </a:spcBef>
              <a:spcAft>
                <a:spcPts val="0"/>
              </a:spcAft>
              <a:buClr>
                <a:schemeClr val="lt1"/>
              </a:buClr>
              <a:buSzPts val="2000"/>
              <a:buNone/>
              <a:defRPr sz="2000">
                <a:solidFill>
                  <a:schemeClr val="lt1"/>
                </a:solidFill>
              </a:defRPr>
            </a:lvl9pPr>
          </a:lstStyle>
          <a:p>
            <a:r>
              <a:t>xx%</a:t>
            </a:r>
          </a:p>
        </p:txBody>
      </p:sp>
      <p:sp>
        <p:nvSpPr>
          <p:cNvPr id="372" name="Google Shape;372;p13"/>
          <p:cNvSpPr txBox="1"/>
          <p:nvPr>
            <p:ph idx="6" type="title"/>
          </p:nvPr>
        </p:nvSpPr>
        <p:spPr>
          <a:xfrm>
            <a:off x="1484700" y="2338636"/>
            <a:ext cx="2553900" cy="4074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sz="20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373" name="Google Shape;373;p13"/>
          <p:cNvSpPr txBox="1"/>
          <p:nvPr>
            <p:ph idx="7" type="subTitle"/>
          </p:nvPr>
        </p:nvSpPr>
        <p:spPr>
          <a:xfrm>
            <a:off x="1484700" y="2650044"/>
            <a:ext cx="2553900" cy="612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solidFill>
                  <a:schemeClr val="lt2"/>
                </a:solidFill>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374" name="Google Shape;374;p13"/>
          <p:cNvSpPr txBox="1"/>
          <p:nvPr>
            <p:ph hasCustomPrompt="1" idx="8" type="title"/>
          </p:nvPr>
        </p:nvSpPr>
        <p:spPr>
          <a:xfrm>
            <a:off x="974350" y="2381782"/>
            <a:ext cx="493800" cy="2559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lt1"/>
              </a:buClr>
              <a:buSzPts val="2000"/>
              <a:buNone/>
              <a:defRPr sz="2000"/>
            </a:lvl1pPr>
            <a:lvl2pPr lvl="1" rtl="0" algn="r">
              <a:spcBef>
                <a:spcPts val="0"/>
              </a:spcBef>
              <a:spcAft>
                <a:spcPts val="0"/>
              </a:spcAft>
              <a:buClr>
                <a:schemeClr val="lt1"/>
              </a:buClr>
              <a:buSzPts val="2000"/>
              <a:buNone/>
              <a:defRPr sz="2000">
                <a:solidFill>
                  <a:schemeClr val="lt1"/>
                </a:solidFill>
              </a:defRPr>
            </a:lvl2pPr>
            <a:lvl3pPr lvl="2" rtl="0" algn="r">
              <a:spcBef>
                <a:spcPts val="0"/>
              </a:spcBef>
              <a:spcAft>
                <a:spcPts val="0"/>
              </a:spcAft>
              <a:buClr>
                <a:schemeClr val="lt1"/>
              </a:buClr>
              <a:buSzPts val="2000"/>
              <a:buNone/>
              <a:defRPr sz="2000">
                <a:solidFill>
                  <a:schemeClr val="lt1"/>
                </a:solidFill>
              </a:defRPr>
            </a:lvl3pPr>
            <a:lvl4pPr lvl="3" rtl="0" algn="r">
              <a:spcBef>
                <a:spcPts val="0"/>
              </a:spcBef>
              <a:spcAft>
                <a:spcPts val="0"/>
              </a:spcAft>
              <a:buClr>
                <a:schemeClr val="lt1"/>
              </a:buClr>
              <a:buSzPts val="2000"/>
              <a:buNone/>
              <a:defRPr sz="2000">
                <a:solidFill>
                  <a:schemeClr val="lt1"/>
                </a:solidFill>
              </a:defRPr>
            </a:lvl4pPr>
            <a:lvl5pPr lvl="4" rtl="0" algn="r">
              <a:spcBef>
                <a:spcPts val="0"/>
              </a:spcBef>
              <a:spcAft>
                <a:spcPts val="0"/>
              </a:spcAft>
              <a:buClr>
                <a:schemeClr val="lt1"/>
              </a:buClr>
              <a:buSzPts val="2000"/>
              <a:buNone/>
              <a:defRPr sz="2000">
                <a:solidFill>
                  <a:schemeClr val="lt1"/>
                </a:solidFill>
              </a:defRPr>
            </a:lvl5pPr>
            <a:lvl6pPr lvl="5" rtl="0" algn="r">
              <a:spcBef>
                <a:spcPts val="0"/>
              </a:spcBef>
              <a:spcAft>
                <a:spcPts val="0"/>
              </a:spcAft>
              <a:buClr>
                <a:schemeClr val="lt1"/>
              </a:buClr>
              <a:buSzPts val="2000"/>
              <a:buNone/>
              <a:defRPr sz="2000">
                <a:solidFill>
                  <a:schemeClr val="lt1"/>
                </a:solidFill>
              </a:defRPr>
            </a:lvl6pPr>
            <a:lvl7pPr lvl="6" rtl="0" algn="r">
              <a:spcBef>
                <a:spcPts val="0"/>
              </a:spcBef>
              <a:spcAft>
                <a:spcPts val="0"/>
              </a:spcAft>
              <a:buClr>
                <a:schemeClr val="lt1"/>
              </a:buClr>
              <a:buSzPts val="2000"/>
              <a:buNone/>
              <a:defRPr sz="2000">
                <a:solidFill>
                  <a:schemeClr val="lt1"/>
                </a:solidFill>
              </a:defRPr>
            </a:lvl7pPr>
            <a:lvl8pPr lvl="7" rtl="0" algn="r">
              <a:spcBef>
                <a:spcPts val="0"/>
              </a:spcBef>
              <a:spcAft>
                <a:spcPts val="0"/>
              </a:spcAft>
              <a:buClr>
                <a:schemeClr val="lt1"/>
              </a:buClr>
              <a:buSzPts val="2000"/>
              <a:buNone/>
              <a:defRPr sz="2000">
                <a:solidFill>
                  <a:schemeClr val="lt1"/>
                </a:solidFill>
              </a:defRPr>
            </a:lvl8pPr>
            <a:lvl9pPr lvl="8" rtl="0" algn="r">
              <a:spcBef>
                <a:spcPts val="0"/>
              </a:spcBef>
              <a:spcAft>
                <a:spcPts val="0"/>
              </a:spcAft>
              <a:buClr>
                <a:schemeClr val="lt1"/>
              </a:buClr>
              <a:buSzPts val="2000"/>
              <a:buNone/>
              <a:defRPr sz="2000">
                <a:solidFill>
                  <a:schemeClr val="lt1"/>
                </a:solidFill>
              </a:defRPr>
            </a:lvl9pPr>
          </a:lstStyle>
          <a:p>
            <a:r>
              <a:t>xx%</a:t>
            </a:r>
          </a:p>
        </p:txBody>
      </p:sp>
      <p:sp>
        <p:nvSpPr>
          <p:cNvPr id="375" name="Google Shape;375;p13"/>
          <p:cNvSpPr txBox="1"/>
          <p:nvPr>
            <p:ph idx="9" type="title"/>
          </p:nvPr>
        </p:nvSpPr>
        <p:spPr>
          <a:xfrm>
            <a:off x="5645353" y="2338636"/>
            <a:ext cx="2553900" cy="4074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sz="20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376" name="Google Shape;376;p13"/>
          <p:cNvSpPr txBox="1"/>
          <p:nvPr>
            <p:ph idx="13" type="subTitle"/>
          </p:nvPr>
        </p:nvSpPr>
        <p:spPr>
          <a:xfrm>
            <a:off x="5645353" y="2650044"/>
            <a:ext cx="2553900" cy="612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solidFill>
                  <a:schemeClr val="lt2"/>
                </a:solidFill>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377" name="Google Shape;377;p13"/>
          <p:cNvSpPr txBox="1"/>
          <p:nvPr>
            <p:ph hasCustomPrompt="1" idx="14" type="title"/>
          </p:nvPr>
        </p:nvSpPr>
        <p:spPr>
          <a:xfrm>
            <a:off x="5131893" y="2390018"/>
            <a:ext cx="493800" cy="2559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lt1"/>
              </a:buClr>
              <a:buSzPts val="2000"/>
              <a:buNone/>
              <a:defRPr sz="2000"/>
            </a:lvl1pPr>
            <a:lvl2pPr lvl="1" rtl="0" algn="r">
              <a:spcBef>
                <a:spcPts val="0"/>
              </a:spcBef>
              <a:spcAft>
                <a:spcPts val="0"/>
              </a:spcAft>
              <a:buClr>
                <a:schemeClr val="lt1"/>
              </a:buClr>
              <a:buSzPts val="2000"/>
              <a:buNone/>
              <a:defRPr sz="2000">
                <a:solidFill>
                  <a:schemeClr val="lt1"/>
                </a:solidFill>
              </a:defRPr>
            </a:lvl2pPr>
            <a:lvl3pPr lvl="2" rtl="0" algn="r">
              <a:spcBef>
                <a:spcPts val="0"/>
              </a:spcBef>
              <a:spcAft>
                <a:spcPts val="0"/>
              </a:spcAft>
              <a:buClr>
                <a:schemeClr val="lt1"/>
              </a:buClr>
              <a:buSzPts val="2000"/>
              <a:buNone/>
              <a:defRPr sz="2000">
                <a:solidFill>
                  <a:schemeClr val="lt1"/>
                </a:solidFill>
              </a:defRPr>
            </a:lvl3pPr>
            <a:lvl4pPr lvl="3" rtl="0" algn="r">
              <a:spcBef>
                <a:spcPts val="0"/>
              </a:spcBef>
              <a:spcAft>
                <a:spcPts val="0"/>
              </a:spcAft>
              <a:buClr>
                <a:schemeClr val="lt1"/>
              </a:buClr>
              <a:buSzPts val="2000"/>
              <a:buNone/>
              <a:defRPr sz="2000">
                <a:solidFill>
                  <a:schemeClr val="lt1"/>
                </a:solidFill>
              </a:defRPr>
            </a:lvl4pPr>
            <a:lvl5pPr lvl="4" rtl="0" algn="r">
              <a:spcBef>
                <a:spcPts val="0"/>
              </a:spcBef>
              <a:spcAft>
                <a:spcPts val="0"/>
              </a:spcAft>
              <a:buClr>
                <a:schemeClr val="lt1"/>
              </a:buClr>
              <a:buSzPts val="2000"/>
              <a:buNone/>
              <a:defRPr sz="2000">
                <a:solidFill>
                  <a:schemeClr val="lt1"/>
                </a:solidFill>
              </a:defRPr>
            </a:lvl5pPr>
            <a:lvl6pPr lvl="5" rtl="0" algn="r">
              <a:spcBef>
                <a:spcPts val="0"/>
              </a:spcBef>
              <a:spcAft>
                <a:spcPts val="0"/>
              </a:spcAft>
              <a:buClr>
                <a:schemeClr val="lt1"/>
              </a:buClr>
              <a:buSzPts val="2000"/>
              <a:buNone/>
              <a:defRPr sz="2000">
                <a:solidFill>
                  <a:schemeClr val="lt1"/>
                </a:solidFill>
              </a:defRPr>
            </a:lvl6pPr>
            <a:lvl7pPr lvl="6" rtl="0" algn="r">
              <a:spcBef>
                <a:spcPts val="0"/>
              </a:spcBef>
              <a:spcAft>
                <a:spcPts val="0"/>
              </a:spcAft>
              <a:buClr>
                <a:schemeClr val="lt1"/>
              </a:buClr>
              <a:buSzPts val="2000"/>
              <a:buNone/>
              <a:defRPr sz="2000">
                <a:solidFill>
                  <a:schemeClr val="lt1"/>
                </a:solidFill>
              </a:defRPr>
            </a:lvl7pPr>
            <a:lvl8pPr lvl="7" rtl="0" algn="r">
              <a:spcBef>
                <a:spcPts val="0"/>
              </a:spcBef>
              <a:spcAft>
                <a:spcPts val="0"/>
              </a:spcAft>
              <a:buClr>
                <a:schemeClr val="lt1"/>
              </a:buClr>
              <a:buSzPts val="2000"/>
              <a:buNone/>
              <a:defRPr sz="2000">
                <a:solidFill>
                  <a:schemeClr val="lt1"/>
                </a:solidFill>
              </a:defRPr>
            </a:lvl8pPr>
            <a:lvl9pPr lvl="8" rtl="0" algn="r">
              <a:spcBef>
                <a:spcPts val="0"/>
              </a:spcBef>
              <a:spcAft>
                <a:spcPts val="0"/>
              </a:spcAft>
              <a:buClr>
                <a:schemeClr val="lt1"/>
              </a:buClr>
              <a:buSzPts val="2000"/>
              <a:buNone/>
              <a:defRPr sz="2000">
                <a:solidFill>
                  <a:schemeClr val="lt1"/>
                </a:solidFill>
              </a:defRPr>
            </a:lvl9pPr>
          </a:lstStyle>
          <a:p>
            <a:r>
              <a:t>xx%</a:t>
            </a:r>
          </a:p>
        </p:txBody>
      </p:sp>
      <p:sp>
        <p:nvSpPr>
          <p:cNvPr id="378" name="Google Shape;378;p13"/>
          <p:cNvSpPr txBox="1"/>
          <p:nvPr>
            <p:ph idx="15" type="title"/>
          </p:nvPr>
        </p:nvSpPr>
        <p:spPr>
          <a:xfrm>
            <a:off x="1484700" y="3699311"/>
            <a:ext cx="2553900" cy="4074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sz="20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379" name="Google Shape;379;p13"/>
          <p:cNvSpPr txBox="1"/>
          <p:nvPr>
            <p:ph idx="16" type="subTitle"/>
          </p:nvPr>
        </p:nvSpPr>
        <p:spPr>
          <a:xfrm>
            <a:off x="1484700" y="4010719"/>
            <a:ext cx="2553900" cy="612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solidFill>
                  <a:schemeClr val="lt2"/>
                </a:solidFill>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380" name="Google Shape;380;p13"/>
          <p:cNvSpPr txBox="1"/>
          <p:nvPr>
            <p:ph hasCustomPrompt="1" idx="17" type="title"/>
          </p:nvPr>
        </p:nvSpPr>
        <p:spPr>
          <a:xfrm>
            <a:off x="974350" y="3742457"/>
            <a:ext cx="493800" cy="2559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lt1"/>
              </a:buClr>
              <a:buSzPts val="2000"/>
              <a:buNone/>
              <a:defRPr sz="2000"/>
            </a:lvl1pPr>
            <a:lvl2pPr lvl="1" rtl="0" algn="r">
              <a:spcBef>
                <a:spcPts val="0"/>
              </a:spcBef>
              <a:spcAft>
                <a:spcPts val="0"/>
              </a:spcAft>
              <a:buClr>
                <a:schemeClr val="lt1"/>
              </a:buClr>
              <a:buSzPts val="2000"/>
              <a:buNone/>
              <a:defRPr sz="2000">
                <a:solidFill>
                  <a:schemeClr val="lt1"/>
                </a:solidFill>
              </a:defRPr>
            </a:lvl2pPr>
            <a:lvl3pPr lvl="2" rtl="0" algn="r">
              <a:spcBef>
                <a:spcPts val="0"/>
              </a:spcBef>
              <a:spcAft>
                <a:spcPts val="0"/>
              </a:spcAft>
              <a:buClr>
                <a:schemeClr val="lt1"/>
              </a:buClr>
              <a:buSzPts val="2000"/>
              <a:buNone/>
              <a:defRPr sz="2000">
                <a:solidFill>
                  <a:schemeClr val="lt1"/>
                </a:solidFill>
              </a:defRPr>
            </a:lvl3pPr>
            <a:lvl4pPr lvl="3" rtl="0" algn="r">
              <a:spcBef>
                <a:spcPts val="0"/>
              </a:spcBef>
              <a:spcAft>
                <a:spcPts val="0"/>
              </a:spcAft>
              <a:buClr>
                <a:schemeClr val="lt1"/>
              </a:buClr>
              <a:buSzPts val="2000"/>
              <a:buNone/>
              <a:defRPr sz="2000">
                <a:solidFill>
                  <a:schemeClr val="lt1"/>
                </a:solidFill>
              </a:defRPr>
            </a:lvl4pPr>
            <a:lvl5pPr lvl="4" rtl="0" algn="r">
              <a:spcBef>
                <a:spcPts val="0"/>
              </a:spcBef>
              <a:spcAft>
                <a:spcPts val="0"/>
              </a:spcAft>
              <a:buClr>
                <a:schemeClr val="lt1"/>
              </a:buClr>
              <a:buSzPts val="2000"/>
              <a:buNone/>
              <a:defRPr sz="2000">
                <a:solidFill>
                  <a:schemeClr val="lt1"/>
                </a:solidFill>
              </a:defRPr>
            </a:lvl5pPr>
            <a:lvl6pPr lvl="5" rtl="0" algn="r">
              <a:spcBef>
                <a:spcPts val="0"/>
              </a:spcBef>
              <a:spcAft>
                <a:spcPts val="0"/>
              </a:spcAft>
              <a:buClr>
                <a:schemeClr val="lt1"/>
              </a:buClr>
              <a:buSzPts val="2000"/>
              <a:buNone/>
              <a:defRPr sz="2000">
                <a:solidFill>
                  <a:schemeClr val="lt1"/>
                </a:solidFill>
              </a:defRPr>
            </a:lvl6pPr>
            <a:lvl7pPr lvl="6" rtl="0" algn="r">
              <a:spcBef>
                <a:spcPts val="0"/>
              </a:spcBef>
              <a:spcAft>
                <a:spcPts val="0"/>
              </a:spcAft>
              <a:buClr>
                <a:schemeClr val="lt1"/>
              </a:buClr>
              <a:buSzPts val="2000"/>
              <a:buNone/>
              <a:defRPr sz="2000">
                <a:solidFill>
                  <a:schemeClr val="lt1"/>
                </a:solidFill>
              </a:defRPr>
            </a:lvl7pPr>
            <a:lvl8pPr lvl="7" rtl="0" algn="r">
              <a:spcBef>
                <a:spcPts val="0"/>
              </a:spcBef>
              <a:spcAft>
                <a:spcPts val="0"/>
              </a:spcAft>
              <a:buClr>
                <a:schemeClr val="lt1"/>
              </a:buClr>
              <a:buSzPts val="2000"/>
              <a:buNone/>
              <a:defRPr sz="2000">
                <a:solidFill>
                  <a:schemeClr val="lt1"/>
                </a:solidFill>
              </a:defRPr>
            </a:lvl8pPr>
            <a:lvl9pPr lvl="8" rtl="0" algn="r">
              <a:spcBef>
                <a:spcPts val="0"/>
              </a:spcBef>
              <a:spcAft>
                <a:spcPts val="0"/>
              </a:spcAft>
              <a:buClr>
                <a:schemeClr val="lt1"/>
              </a:buClr>
              <a:buSzPts val="2000"/>
              <a:buNone/>
              <a:defRPr sz="2000">
                <a:solidFill>
                  <a:schemeClr val="lt1"/>
                </a:solidFill>
              </a:defRPr>
            </a:lvl9pPr>
          </a:lstStyle>
          <a:p>
            <a:r>
              <a:t>xx%</a:t>
            </a:r>
          </a:p>
        </p:txBody>
      </p:sp>
      <p:sp>
        <p:nvSpPr>
          <p:cNvPr id="381" name="Google Shape;381;p13"/>
          <p:cNvSpPr txBox="1"/>
          <p:nvPr>
            <p:ph idx="18" type="title"/>
          </p:nvPr>
        </p:nvSpPr>
        <p:spPr>
          <a:xfrm>
            <a:off x="5645353" y="3699311"/>
            <a:ext cx="2553900" cy="4074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sz="20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382" name="Google Shape;382;p13"/>
          <p:cNvSpPr txBox="1"/>
          <p:nvPr>
            <p:ph idx="19" type="subTitle"/>
          </p:nvPr>
        </p:nvSpPr>
        <p:spPr>
          <a:xfrm>
            <a:off x="5645353" y="4010719"/>
            <a:ext cx="2553900" cy="612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solidFill>
                  <a:schemeClr val="lt2"/>
                </a:solidFill>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383" name="Google Shape;383;p13"/>
          <p:cNvSpPr txBox="1"/>
          <p:nvPr>
            <p:ph hasCustomPrompt="1" idx="20" type="title"/>
          </p:nvPr>
        </p:nvSpPr>
        <p:spPr>
          <a:xfrm>
            <a:off x="5131893" y="3750693"/>
            <a:ext cx="493800" cy="2559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lt1"/>
              </a:buClr>
              <a:buSzPts val="2000"/>
              <a:buNone/>
              <a:defRPr sz="2000"/>
            </a:lvl1pPr>
            <a:lvl2pPr lvl="1" rtl="0" algn="r">
              <a:spcBef>
                <a:spcPts val="0"/>
              </a:spcBef>
              <a:spcAft>
                <a:spcPts val="0"/>
              </a:spcAft>
              <a:buClr>
                <a:schemeClr val="lt1"/>
              </a:buClr>
              <a:buSzPts val="2000"/>
              <a:buNone/>
              <a:defRPr sz="2000">
                <a:solidFill>
                  <a:schemeClr val="lt1"/>
                </a:solidFill>
              </a:defRPr>
            </a:lvl2pPr>
            <a:lvl3pPr lvl="2" rtl="0" algn="r">
              <a:spcBef>
                <a:spcPts val="0"/>
              </a:spcBef>
              <a:spcAft>
                <a:spcPts val="0"/>
              </a:spcAft>
              <a:buClr>
                <a:schemeClr val="lt1"/>
              </a:buClr>
              <a:buSzPts val="2000"/>
              <a:buNone/>
              <a:defRPr sz="2000">
                <a:solidFill>
                  <a:schemeClr val="lt1"/>
                </a:solidFill>
              </a:defRPr>
            </a:lvl3pPr>
            <a:lvl4pPr lvl="3" rtl="0" algn="r">
              <a:spcBef>
                <a:spcPts val="0"/>
              </a:spcBef>
              <a:spcAft>
                <a:spcPts val="0"/>
              </a:spcAft>
              <a:buClr>
                <a:schemeClr val="lt1"/>
              </a:buClr>
              <a:buSzPts val="2000"/>
              <a:buNone/>
              <a:defRPr sz="2000">
                <a:solidFill>
                  <a:schemeClr val="lt1"/>
                </a:solidFill>
              </a:defRPr>
            </a:lvl4pPr>
            <a:lvl5pPr lvl="4" rtl="0" algn="r">
              <a:spcBef>
                <a:spcPts val="0"/>
              </a:spcBef>
              <a:spcAft>
                <a:spcPts val="0"/>
              </a:spcAft>
              <a:buClr>
                <a:schemeClr val="lt1"/>
              </a:buClr>
              <a:buSzPts val="2000"/>
              <a:buNone/>
              <a:defRPr sz="2000">
                <a:solidFill>
                  <a:schemeClr val="lt1"/>
                </a:solidFill>
              </a:defRPr>
            </a:lvl5pPr>
            <a:lvl6pPr lvl="5" rtl="0" algn="r">
              <a:spcBef>
                <a:spcPts val="0"/>
              </a:spcBef>
              <a:spcAft>
                <a:spcPts val="0"/>
              </a:spcAft>
              <a:buClr>
                <a:schemeClr val="lt1"/>
              </a:buClr>
              <a:buSzPts val="2000"/>
              <a:buNone/>
              <a:defRPr sz="2000">
                <a:solidFill>
                  <a:schemeClr val="lt1"/>
                </a:solidFill>
              </a:defRPr>
            </a:lvl6pPr>
            <a:lvl7pPr lvl="6" rtl="0" algn="r">
              <a:spcBef>
                <a:spcPts val="0"/>
              </a:spcBef>
              <a:spcAft>
                <a:spcPts val="0"/>
              </a:spcAft>
              <a:buClr>
                <a:schemeClr val="lt1"/>
              </a:buClr>
              <a:buSzPts val="2000"/>
              <a:buNone/>
              <a:defRPr sz="2000">
                <a:solidFill>
                  <a:schemeClr val="lt1"/>
                </a:solidFill>
              </a:defRPr>
            </a:lvl7pPr>
            <a:lvl8pPr lvl="7" rtl="0" algn="r">
              <a:spcBef>
                <a:spcPts val="0"/>
              </a:spcBef>
              <a:spcAft>
                <a:spcPts val="0"/>
              </a:spcAft>
              <a:buClr>
                <a:schemeClr val="lt1"/>
              </a:buClr>
              <a:buSzPts val="2000"/>
              <a:buNone/>
              <a:defRPr sz="2000">
                <a:solidFill>
                  <a:schemeClr val="lt1"/>
                </a:solidFill>
              </a:defRPr>
            </a:lvl8pPr>
            <a:lvl9pPr lvl="8" rtl="0" algn="r">
              <a:spcBef>
                <a:spcPts val="0"/>
              </a:spcBef>
              <a:spcAft>
                <a:spcPts val="0"/>
              </a:spcAft>
              <a:buClr>
                <a:schemeClr val="lt1"/>
              </a:buClr>
              <a:buSzPts val="2000"/>
              <a:buNone/>
              <a:defRPr sz="2000">
                <a:solidFill>
                  <a:schemeClr val="lt1"/>
                </a:solidFill>
              </a:defRPr>
            </a:lvl9pPr>
          </a:lstStyle>
          <a:p>
            <a:r>
              <a:t>xx%</a:t>
            </a:r>
          </a:p>
        </p:txBody>
      </p:sp>
      <p:sp>
        <p:nvSpPr>
          <p:cNvPr id="384" name="Google Shape;384;p13"/>
          <p:cNvSpPr/>
          <p:nvPr/>
        </p:nvSpPr>
        <p:spPr>
          <a:xfrm>
            <a:off x="8334813" y="1543289"/>
            <a:ext cx="172882" cy="262426"/>
          </a:xfrm>
          <a:custGeom>
            <a:rect b="b" l="l" r="r" t="t"/>
            <a:pathLst>
              <a:path extrusionOk="0" h="3382" w="2228">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13"/>
          <p:cNvSpPr/>
          <p:nvPr/>
        </p:nvSpPr>
        <p:spPr>
          <a:xfrm>
            <a:off x="8822286" y="2067215"/>
            <a:ext cx="253192" cy="271427"/>
          </a:xfrm>
          <a:custGeom>
            <a:rect b="b" l="l" r="r" t="t"/>
            <a:pathLst>
              <a:path extrusionOk="0" h="3498" w="3263">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13"/>
          <p:cNvSpPr/>
          <p:nvPr/>
        </p:nvSpPr>
        <p:spPr>
          <a:xfrm>
            <a:off x="8122940" y="647781"/>
            <a:ext cx="341030" cy="366792"/>
          </a:xfrm>
          <a:custGeom>
            <a:rect b="b" l="l" r="r" t="t"/>
            <a:pathLst>
              <a:path extrusionOk="0" h="4727" w="4395">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13"/>
          <p:cNvSpPr/>
          <p:nvPr/>
        </p:nvSpPr>
        <p:spPr>
          <a:xfrm>
            <a:off x="8832877" y="1184901"/>
            <a:ext cx="450905" cy="485124"/>
          </a:xfrm>
          <a:custGeom>
            <a:rect b="b" l="l" r="r" t="t"/>
            <a:pathLst>
              <a:path extrusionOk="0" h="6252" w="5811">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2"/>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Four Columns">
  <p:cSld name="SECTION_TITLE_AND_DESCRIPTION_2">
    <p:spTree>
      <p:nvGrpSpPr>
        <p:cNvPr id="388" name="Shape 388"/>
        <p:cNvGrpSpPr/>
        <p:nvPr/>
      </p:nvGrpSpPr>
      <p:grpSpPr>
        <a:xfrm>
          <a:off x="0" y="0"/>
          <a:ext cx="0" cy="0"/>
          <a:chOff x="0" y="0"/>
          <a:chExt cx="0" cy="0"/>
        </a:xfrm>
      </p:grpSpPr>
      <p:grpSp>
        <p:nvGrpSpPr>
          <p:cNvPr id="389" name="Google Shape;389;p14"/>
          <p:cNvGrpSpPr/>
          <p:nvPr/>
        </p:nvGrpSpPr>
        <p:grpSpPr>
          <a:xfrm>
            <a:off x="353167" y="163310"/>
            <a:ext cx="8452699" cy="4831682"/>
            <a:chOff x="345766" y="155909"/>
            <a:chExt cx="8452699" cy="4831682"/>
          </a:xfrm>
        </p:grpSpPr>
        <p:grpSp>
          <p:nvGrpSpPr>
            <p:cNvPr id="390" name="Google Shape;390;p14"/>
            <p:cNvGrpSpPr/>
            <p:nvPr/>
          </p:nvGrpSpPr>
          <p:grpSpPr>
            <a:xfrm>
              <a:off x="345766" y="155909"/>
              <a:ext cx="8452699" cy="4831682"/>
              <a:chOff x="271175" y="79714"/>
              <a:chExt cx="8452699" cy="4831682"/>
            </a:xfrm>
          </p:grpSpPr>
          <p:sp>
            <p:nvSpPr>
              <p:cNvPr id="391" name="Google Shape;391;p14"/>
              <p:cNvSpPr/>
              <p:nvPr/>
            </p:nvSpPr>
            <p:spPr>
              <a:xfrm>
                <a:off x="271175" y="79714"/>
                <a:ext cx="8452698" cy="4831682"/>
              </a:xfrm>
              <a:custGeom>
                <a:rect b="b" l="l" r="r" t="t"/>
                <a:pathLst>
                  <a:path extrusionOk="0" h="27968" w="36553">
                    <a:moveTo>
                      <a:pt x="0" y="0"/>
                    </a:moveTo>
                    <a:lnTo>
                      <a:pt x="0" y="27968"/>
                    </a:lnTo>
                    <a:lnTo>
                      <a:pt x="36553" y="27968"/>
                    </a:lnTo>
                    <a:lnTo>
                      <a:pt x="36553"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14"/>
              <p:cNvSpPr/>
              <p:nvPr/>
            </p:nvSpPr>
            <p:spPr>
              <a:xfrm>
                <a:off x="271175" y="79723"/>
                <a:ext cx="8452698" cy="351722"/>
              </a:xfrm>
              <a:custGeom>
                <a:rect b="b" l="l" r="r" t="t"/>
                <a:pathLst>
                  <a:path extrusionOk="0" h="2620" w="36553">
                    <a:moveTo>
                      <a:pt x="0" y="0"/>
                    </a:moveTo>
                    <a:lnTo>
                      <a:pt x="0" y="2619"/>
                    </a:lnTo>
                    <a:lnTo>
                      <a:pt x="36553" y="2619"/>
                    </a:lnTo>
                    <a:lnTo>
                      <a:pt x="36553" y="0"/>
                    </a:lnTo>
                    <a:close/>
                  </a:path>
                </a:pathLst>
              </a:custGeom>
              <a:solidFill>
                <a:schemeClr val="accent4"/>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14"/>
              <p:cNvSpPr/>
              <p:nvPr/>
            </p:nvSpPr>
            <p:spPr>
              <a:xfrm>
                <a:off x="8224103" y="122754"/>
                <a:ext cx="364977" cy="269502"/>
              </a:xfrm>
              <a:custGeom>
                <a:rect b="b" l="l" r="r" t="t"/>
                <a:pathLst>
                  <a:path extrusionOk="0" h="1560" w="2454">
                    <a:moveTo>
                      <a:pt x="72" y="0"/>
                    </a:moveTo>
                    <a:cubicBezTo>
                      <a:pt x="24" y="0"/>
                      <a:pt x="0" y="36"/>
                      <a:pt x="0" y="72"/>
                    </a:cubicBezTo>
                    <a:cubicBezTo>
                      <a:pt x="0" y="119"/>
                      <a:pt x="24" y="143"/>
                      <a:pt x="72" y="143"/>
                    </a:cubicBezTo>
                    <a:lnTo>
                      <a:pt x="2310" y="143"/>
                    </a:lnTo>
                    <a:lnTo>
                      <a:pt x="2310" y="1477"/>
                    </a:lnTo>
                    <a:cubicBezTo>
                      <a:pt x="2310" y="1524"/>
                      <a:pt x="2334" y="1560"/>
                      <a:pt x="2382" y="1560"/>
                    </a:cubicBezTo>
                    <a:cubicBezTo>
                      <a:pt x="2417" y="1560"/>
                      <a:pt x="2453" y="1524"/>
                      <a:pt x="2453" y="1477"/>
                    </a:cubicBezTo>
                    <a:lnTo>
                      <a:pt x="2453" y="72"/>
                    </a:lnTo>
                    <a:cubicBezTo>
                      <a:pt x="2453" y="36"/>
                      <a:pt x="2417" y="0"/>
                      <a:pt x="2382" y="0"/>
                    </a:cubicBezTo>
                    <a:close/>
                  </a:path>
                </a:pathLst>
              </a:cu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14"/>
              <p:cNvSpPr/>
              <p:nvPr/>
            </p:nvSpPr>
            <p:spPr>
              <a:xfrm>
                <a:off x="4845567" y="161946"/>
                <a:ext cx="1036891" cy="26950"/>
              </a:xfrm>
              <a:custGeom>
                <a:rect b="b" l="l" r="r" t="t"/>
                <a:pathLst>
                  <a:path extrusionOk="0" h="156" w="6002">
                    <a:moveTo>
                      <a:pt x="72" y="0"/>
                    </a:moveTo>
                    <a:cubicBezTo>
                      <a:pt x="36" y="0"/>
                      <a:pt x="1" y="36"/>
                      <a:pt x="1" y="72"/>
                    </a:cubicBezTo>
                    <a:cubicBezTo>
                      <a:pt x="1" y="119"/>
                      <a:pt x="36" y="155"/>
                      <a:pt x="72" y="155"/>
                    </a:cubicBezTo>
                    <a:lnTo>
                      <a:pt x="5930" y="155"/>
                    </a:lnTo>
                    <a:cubicBezTo>
                      <a:pt x="5978" y="155"/>
                      <a:pt x="6001" y="119"/>
                      <a:pt x="6001" y="72"/>
                    </a:cubicBezTo>
                    <a:cubicBezTo>
                      <a:pt x="6001" y="36"/>
                      <a:pt x="5978" y="0"/>
                      <a:pt x="5930" y="0"/>
                    </a:cubicBezTo>
                    <a:close/>
                  </a:path>
                </a:pathLst>
              </a:cu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5" name="Google Shape;395;p14"/>
            <p:cNvSpPr/>
            <p:nvPr/>
          </p:nvSpPr>
          <p:spPr>
            <a:xfrm>
              <a:off x="697224" y="237642"/>
              <a:ext cx="187269" cy="185369"/>
            </a:xfrm>
            <a:custGeom>
              <a:rect b="b" l="l" r="r" t="t"/>
              <a:pathLst>
                <a:path extrusionOk="0" h="1073" w="1084">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14"/>
            <p:cNvSpPr/>
            <p:nvPr/>
          </p:nvSpPr>
          <p:spPr>
            <a:xfrm>
              <a:off x="948849" y="237642"/>
              <a:ext cx="187269" cy="185369"/>
            </a:xfrm>
            <a:custGeom>
              <a:rect b="b" l="l" r="r" t="t"/>
              <a:pathLst>
                <a:path extrusionOk="0" h="1073" w="1084">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14"/>
            <p:cNvSpPr/>
            <p:nvPr/>
          </p:nvSpPr>
          <p:spPr>
            <a:xfrm>
              <a:off x="445599" y="237642"/>
              <a:ext cx="187269" cy="185369"/>
            </a:xfrm>
            <a:custGeom>
              <a:rect b="b" l="l" r="r" t="t"/>
              <a:pathLst>
                <a:path extrusionOk="0" h="1073" w="1084">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8" name="Google Shape;398;p14"/>
          <p:cNvGrpSpPr/>
          <p:nvPr/>
        </p:nvGrpSpPr>
        <p:grpSpPr>
          <a:xfrm>
            <a:off x="713224" y="1380150"/>
            <a:ext cx="3615093" cy="2964328"/>
            <a:chOff x="956924" y="1380150"/>
            <a:chExt cx="3615093" cy="2964328"/>
          </a:xfrm>
        </p:grpSpPr>
        <p:sp>
          <p:nvSpPr>
            <p:cNvPr id="399" name="Google Shape;399;p14"/>
            <p:cNvSpPr/>
            <p:nvPr/>
          </p:nvSpPr>
          <p:spPr>
            <a:xfrm>
              <a:off x="3600390" y="1452584"/>
              <a:ext cx="200379" cy="171306"/>
            </a:xfrm>
            <a:custGeom>
              <a:rect b="b" l="l" r="r" t="t"/>
              <a:pathLst>
                <a:path extrusionOk="0" h="1314" w="1537">
                  <a:moveTo>
                    <a:pt x="79" y="1"/>
                  </a:moveTo>
                  <a:cubicBezTo>
                    <a:pt x="73" y="1"/>
                    <a:pt x="67" y="2"/>
                    <a:pt x="60" y="4"/>
                  </a:cubicBezTo>
                  <a:cubicBezTo>
                    <a:pt x="13" y="16"/>
                    <a:pt x="1" y="63"/>
                    <a:pt x="13" y="99"/>
                  </a:cubicBezTo>
                  <a:cubicBezTo>
                    <a:pt x="251" y="802"/>
                    <a:pt x="739" y="1206"/>
                    <a:pt x="1453" y="1314"/>
                  </a:cubicBezTo>
                  <a:lnTo>
                    <a:pt x="1465" y="1314"/>
                  </a:lnTo>
                  <a:cubicBezTo>
                    <a:pt x="1501" y="1314"/>
                    <a:pt x="1525" y="1290"/>
                    <a:pt x="1537" y="1254"/>
                  </a:cubicBezTo>
                  <a:cubicBezTo>
                    <a:pt x="1537" y="1206"/>
                    <a:pt x="1513" y="1171"/>
                    <a:pt x="1477" y="1171"/>
                  </a:cubicBezTo>
                  <a:cubicBezTo>
                    <a:pt x="810" y="1063"/>
                    <a:pt x="382" y="706"/>
                    <a:pt x="156" y="51"/>
                  </a:cubicBezTo>
                  <a:cubicBezTo>
                    <a:pt x="136" y="22"/>
                    <a:pt x="108" y="1"/>
                    <a:pt x="7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0" name="Google Shape;400;p14"/>
            <p:cNvGrpSpPr/>
            <p:nvPr/>
          </p:nvGrpSpPr>
          <p:grpSpPr>
            <a:xfrm>
              <a:off x="1777395" y="1474934"/>
              <a:ext cx="2018496" cy="2013992"/>
              <a:chOff x="1097725" y="238125"/>
              <a:chExt cx="5248300" cy="5237950"/>
            </a:xfrm>
          </p:grpSpPr>
          <p:sp>
            <p:nvSpPr>
              <p:cNvPr id="401" name="Google Shape;401;p14"/>
              <p:cNvSpPr/>
              <p:nvPr/>
            </p:nvSpPr>
            <p:spPr>
              <a:xfrm>
                <a:off x="1097725" y="238125"/>
                <a:ext cx="5248300" cy="5237950"/>
              </a:xfrm>
              <a:custGeom>
                <a:rect b="b" l="l" r="r" t="t"/>
                <a:pathLst>
                  <a:path extrusionOk="0" h="209518" w="209932">
                    <a:moveTo>
                      <a:pt x="65541" y="0"/>
                    </a:moveTo>
                    <a:cubicBezTo>
                      <a:pt x="55423" y="0"/>
                      <a:pt x="45718" y="2728"/>
                      <a:pt x="36134" y="9203"/>
                    </a:cubicBezTo>
                    <a:cubicBezTo>
                      <a:pt x="12586" y="25110"/>
                      <a:pt x="1" y="54754"/>
                      <a:pt x="11842" y="105441"/>
                    </a:cubicBezTo>
                    <a:cubicBezTo>
                      <a:pt x="23683" y="156129"/>
                      <a:pt x="36089" y="200108"/>
                      <a:pt x="58757" y="207564"/>
                    </a:cubicBezTo>
                    <a:cubicBezTo>
                      <a:pt x="62781" y="208888"/>
                      <a:pt x="66999" y="209518"/>
                      <a:pt x="71406" y="209518"/>
                    </a:cubicBezTo>
                    <a:cubicBezTo>
                      <a:pt x="92252" y="209518"/>
                      <a:pt x="117322" y="195421"/>
                      <a:pt x="145959" y="173937"/>
                    </a:cubicBezTo>
                    <a:cubicBezTo>
                      <a:pt x="180649" y="147909"/>
                      <a:pt x="209932" y="125747"/>
                      <a:pt x="209622" y="97815"/>
                    </a:cubicBezTo>
                    <a:cubicBezTo>
                      <a:pt x="209324" y="71150"/>
                      <a:pt x="183909" y="51283"/>
                      <a:pt x="141267" y="28684"/>
                    </a:cubicBezTo>
                    <a:cubicBezTo>
                      <a:pt x="111969" y="13156"/>
                      <a:pt x="87759" y="0"/>
                      <a:pt x="6554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14"/>
              <p:cNvSpPr/>
              <p:nvPr/>
            </p:nvSpPr>
            <p:spPr>
              <a:xfrm>
                <a:off x="2714911" y="1955625"/>
                <a:ext cx="665725" cy="914275"/>
              </a:xfrm>
              <a:custGeom>
                <a:rect b="b" l="l" r="r" t="t"/>
                <a:pathLst>
                  <a:path extrusionOk="0" h="36571" w="26629">
                    <a:moveTo>
                      <a:pt x="1" y="1"/>
                    </a:moveTo>
                    <a:lnTo>
                      <a:pt x="1" y="36571"/>
                    </a:lnTo>
                    <a:lnTo>
                      <a:pt x="26628" y="36571"/>
                    </a:lnTo>
                    <a:lnTo>
                      <a:pt x="26628" y="27814"/>
                    </a:lnTo>
                    <a:lnTo>
                      <a:pt x="10044" y="27814"/>
                    </a:lnTo>
                    <a:lnTo>
                      <a:pt x="1004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14"/>
              <p:cNvSpPr/>
              <p:nvPr/>
            </p:nvSpPr>
            <p:spPr>
              <a:xfrm>
                <a:off x="3754036" y="1950475"/>
                <a:ext cx="928425" cy="927150"/>
              </a:xfrm>
              <a:custGeom>
                <a:rect b="b" l="l" r="r" t="t"/>
                <a:pathLst>
                  <a:path extrusionOk="0" h="37086" w="37137">
                    <a:moveTo>
                      <a:pt x="18542" y="8910"/>
                    </a:moveTo>
                    <a:cubicBezTo>
                      <a:pt x="19949" y="8910"/>
                      <a:pt x="21177" y="9176"/>
                      <a:pt x="22224" y="9709"/>
                    </a:cubicBezTo>
                    <a:cubicBezTo>
                      <a:pt x="23271" y="10241"/>
                      <a:pt x="24148" y="10945"/>
                      <a:pt x="24851" y="11820"/>
                    </a:cubicBezTo>
                    <a:cubicBezTo>
                      <a:pt x="25556" y="12695"/>
                      <a:pt x="26080" y="13708"/>
                      <a:pt x="26423" y="14860"/>
                    </a:cubicBezTo>
                    <a:cubicBezTo>
                      <a:pt x="26766" y="16011"/>
                      <a:pt x="26937" y="17204"/>
                      <a:pt x="26937" y="18439"/>
                    </a:cubicBezTo>
                    <a:cubicBezTo>
                      <a:pt x="26937" y="19642"/>
                      <a:pt x="26773" y="20837"/>
                      <a:pt x="26448" y="21993"/>
                    </a:cubicBezTo>
                    <a:cubicBezTo>
                      <a:pt x="26122" y="23161"/>
                      <a:pt x="25624" y="24200"/>
                      <a:pt x="24955" y="25110"/>
                    </a:cubicBezTo>
                    <a:cubicBezTo>
                      <a:pt x="24285" y="26019"/>
                      <a:pt x="23417" y="26757"/>
                      <a:pt x="22353" y="27324"/>
                    </a:cubicBezTo>
                    <a:cubicBezTo>
                      <a:pt x="21289" y="27891"/>
                      <a:pt x="20036" y="28174"/>
                      <a:pt x="18594" y="28174"/>
                    </a:cubicBezTo>
                    <a:cubicBezTo>
                      <a:pt x="17151" y="28174"/>
                      <a:pt x="15907" y="27899"/>
                      <a:pt x="14860" y="27350"/>
                    </a:cubicBezTo>
                    <a:cubicBezTo>
                      <a:pt x="13813" y="26801"/>
                      <a:pt x="12946" y="26080"/>
                      <a:pt x="12258" y="25187"/>
                    </a:cubicBezTo>
                    <a:cubicBezTo>
                      <a:pt x="11571" y="24296"/>
                      <a:pt x="11056" y="23274"/>
                      <a:pt x="10713" y="22123"/>
                    </a:cubicBezTo>
                    <a:cubicBezTo>
                      <a:pt x="10370" y="20972"/>
                      <a:pt x="10199" y="19779"/>
                      <a:pt x="10199" y="18543"/>
                    </a:cubicBezTo>
                    <a:cubicBezTo>
                      <a:pt x="10197" y="17349"/>
                      <a:pt x="10362" y="16161"/>
                      <a:pt x="10687" y="15014"/>
                    </a:cubicBezTo>
                    <a:cubicBezTo>
                      <a:pt x="11013" y="13863"/>
                      <a:pt x="11519" y="12834"/>
                      <a:pt x="12207" y="11924"/>
                    </a:cubicBezTo>
                    <a:cubicBezTo>
                      <a:pt x="12894" y="11014"/>
                      <a:pt x="13761" y="10284"/>
                      <a:pt x="14808" y="9735"/>
                    </a:cubicBezTo>
                    <a:cubicBezTo>
                      <a:pt x="15855" y="9186"/>
                      <a:pt x="17099" y="8910"/>
                      <a:pt x="18542" y="8910"/>
                    </a:cubicBezTo>
                    <a:close/>
                    <a:moveTo>
                      <a:pt x="18697" y="1"/>
                    </a:moveTo>
                    <a:cubicBezTo>
                      <a:pt x="15984" y="1"/>
                      <a:pt x="13487" y="508"/>
                      <a:pt x="11203" y="1521"/>
                    </a:cubicBezTo>
                    <a:cubicBezTo>
                      <a:pt x="8920" y="2535"/>
                      <a:pt x="6946" y="3891"/>
                      <a:pt x="5279" y="5590"/>
                    </a:cubicBezTo>
                    <a:cubicBezTo>
                      <a:pt x="3615" y="7289"/>
                      <a:pt x="2319" y="9256"/>
                      <a:pt x="1391" y="11487"/>
                    </a:cubicBezTo>
                    <a:cubicBezTo>
                      <a:pt x="464" y="13720"/>
                      <a:pt x="0" y="16037"/>
                      <a:pt x="0" y="18440"/>
                    </a:cubicBezTo>
                    <a:cubicBezTo>
                      <a:pt x="1" y="20809"/>
                      <a:pt x="447" y="23110"/>
                      <a:pt x="1339" y="25343"/>
                    </a:cubicBezTo>
                    <a:cubicBezTo>
                      <a:pt x="2232" y="27574"/>
                      <a:pt x="3485" y="29558"/>
                      <a:pt x="5099" y="31291"/>
                    </a:cubicBezTo>
                    <a:cubicBezTo>
                      <a:pt x="6713" y="33025"/>
                      <a:pt x="8654" y="34424"/>
                      <a:pt x="10920" y="35489"/>
                    </a:cubicBezTo>
                    <a:cubicBezTo>
                      <a:pt x="13187" y="36553"/>
                      <a:pt x="15710" y="37086"/>
                      <a:pt x="18492" y="37086"/>
                    </a:cubicBezTo>
                    <a:cubicBezTo>
                      <a:pt x="21204" y="37085"/>
                      <a:pt x="23702" y="36570"/>
                      <a:pt x="25986" y="35541"/>
                    </a:cubicBezTo>
                    <a:cubicBezTo>
                      <a:pt x="28270" y="34510"/>
                      <a:pt x="30235" y="33145"/>
                      <a:pt x="31882" y="31446"/>
                    </a:cubicBezTo>
                    <a:cubicBezTo>
                      <a:pt x="33532" y="29745"/>
                      <a:pt x="34819" y="27788"/>
                      <a:pt x="35746" y="25574"/>
                    </a:cubicBezTo>
                    <a:cubicBezTo>
                      <a:pt x="36672" y="23359"/>
                      <a:pt x="37136" y="21050"/>
                      <a:pt x="37136" y="18646"/>
                    </a:cubicBezTo>
                    <a:cubicBezTo>
                      <a:pt x="37135" y="16312"/>
                      <a:pt x="36698" y="14029"/>
                      <a:pt x="35823" y="11796"/>
                    </a:cubicBezTo>
                    <a:cubicBezTo>
                      <a:pt x="34948" y="9564"/>
                      <a:pt x="33702" y="7572"/>
                      <a:pt x="32089" y="5821"/>
                    </a:cubicBezTo>
                    <a:cubicBezTo>
                      <a:pt x="30476" y="4070"/>
                      <a:pt x="28536" y="2662"/>
                      <a:pt x="26269" y="1597"/>
                    </a:cubicBezTo>
                    <a:cubicBezTo>
                      <a:pt x="24003" y="533"/>
                      <a:pt x="21478" y="1"/>
                      <a:pt x="1869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14"/>
              <p:cNvSpPr/>
              <p:nvPr/>
            </p:nvSpPr>
            <p:spPr>
              <a:xfrm>
                <a:off x="2561011" y="3482125"/>
                <a:ext cx="876900" cy="927125"/>
              </a:xfrm>
              <a:custGeom>
                <a:rect b="b" l="l" r="r" t="t"/>
                <a:pathLst>
                  <a:path extrusionOk="0" h="37085" w="35076">
                    <a:moveTo>
                      <a:pt x="18749" y="0"/>
                    </a:moveTo>
                    <a:cubicBezTo>
                      <a:pt x="16104" y="0"/>
                      <a:pt x="13641" y="472"/>
                      <a:pt x="11357" y="1416"/>
                    </a:cubicBezTo>
                    <a:cubicBezTo>
                      <a:pt x="9074" y="2362"/>
                      <a:pt x="7090" y="3649"/>
                      <a:pt x="5409" y="5279"/>
                    </a:cubicBezTo>
                    <a:cubicBezTo>
                      <a:pt x="3726" y="6911"/>
                      <a:pt x="2404" y="8834"/>
                      <a:pt x="1442" y="11048"/>
                    </a:cubicBezTo>
                    <a:cubicBezTo>
                      <a:pt x="481" y="13263"/>
                      <a:pt x="0" y="15658"/>
                      <a:pt x="0" y="18234"/>
                    </a:cubicBezTo>
                    <a:cubicBezTo>
                      <a:pt x="0" y="21220"/>
                      <a:pt x="480" y="23882"/>
                      <a:pt x="1442" y="26217"/>
                    </a:cubicBezTo>
                    <a:cubicBezTo>
                      <a:pt x="2404" y="28553"/>
                      <a:pt x="3691" y="30527"/>
                      <a:pt x="5306" y="32140"/>
                    </a:cubicBezTo>
                    <a:cubicBezTo>
                      <a:pt x="6918" y="33755"/>
                      <a:pt x="8807" y="34982"/>
                      <a:pt x="10971" y="35823"/>
                    </a:cubicBezTo>
                    <a:cubicBezTo>
                      <a:pt x="13136" y="36664"/>
                      <a:pt x="15401" y="37084"/>
                      <a:pt x="17769" y="37084"/>
                    </a:cubicBezTo>
                    <a:cubicBezTo>
                      <a:pt x="17771" y="37084"/>
                      <a:pt x="17773" y="37084"/>
                      <a:pt x="17775" y="37084"/>
                    </a:cubicBezTo>
                    <a:cubicBezTo>
                      <a:pt x="21171" y="37084"/>
                      <a:pt x="24174" y="35985"/>
                      <a:pt x="26784" y="33789"/>
                    </a:cubicBezTo>
                    <a:lnTo>
                      <a:pt x="26784" y="33789"/>
                    </a:lnTo>
                    <a:lnTo>
                      <a:pt x="26783" y="36827"/>
                    </a:lnTo>
                    <a:lnTo>
                      <a:pt x="35076" y="36827"/>
                    </a:lnTo>
                    <a:lnTo>
                      <a:pt x="35076" y="17357"/>
                    </a:lnTo>
                    <a:lnTo>
                      <a:pt x="20036" y="17357"/>
                    </a:lnTo>
                    <a:lnTo>
                      <a:pt x="20036" y="24569"/>
                    </a:lnTo>
                    <a:lnTo>
                      <a:pt x="26372" y="24569"/>
                    </a:lnTo>
                    <a:cubicBezTo>
                      <a:pt x="24140" y="26972"/>
                      <a:pt x="21564" y="28173"/>
                      <a:pt x="18646" y="28173"/>
                    </a:cubicBezTo>
                    <a:cubicBezTo>
                      <a:pt x="17376" y="28173"/>
                      <a:pt x="16225" y="27941"/>
                      <a:pt x="15195" y="27478"/>
                    </a:cubicBezTo>
                    <a:cubicBezTo>
                      <a:pt x="14165" y="27015"/>
                      <a:pt x="13281" y="26363"/>
                      <a:pt x="12543" y="25522"/>
                    </a:cubicBezTo>
                    <a:cubicBezTo>
                      <a:pt x="11805" y="24680"/>
                      <a:pt x="11229" y="23676"/>
                      <a:pt x="10817" y="22508"/>
                    </a:cubicBezTo>
                    <a:cubicBezTo>
                      <a:pt x="10405" y="21341"/>
                      <a:pt x="10199" y="20036"/>
                      <a:pt x="10199" y="18594"/>
                    </a:cubicBezTo>
                    <a:cubicBezTo>
                      <a:pt x="10199" y="17185"/>
                      <a:pt x="10405" y="15889"/>
                      <a:pt x="10817" y="14705"/>
                    </a:cubicBezTo>
                    <a:cubicBezTo>
                      <a:pt x="11229" y="13520"/>
                      <a:pt x="11797" y="12497"/>
                      <a:pt x="12517" y="11640"/>
                    </a:cubicBezTo>
                    <a:cubicBezTo>
                      <a:pt x="13237" y="10782"/>
                      <a:pt x="14095" y="10113"/>
                      <a:pt x="15092" y="9632"/>
                    </a:cubicBezTo>
                    <a:cubicBezTo>
                      <a:pt x="16087" y="9151"/>
                      <a:pt x="17185" y="8911"/>
                      <a:pt x="18388" y="8911"/>
                    </a:cubicBezTo>
                    <a:cubicBezTo>
                      <a:pt x="20002" y="8911"/>
                      <a:pt x="21530" y="9349"/>
                      <a:pt x="22973" y="10224"/>
                    </a:cubicBezTo>
                    <a:cubicBezTo>
                      <a:pt x="24415" y="11099"/>
                      <a:pt x="25496" y="12259"/>
                      <a:pt x="26217" y="13701"/>
                    </a:cubicBezTo>
                    <a:lnTo>
                      <a:pt x="33687" y="7984"/>
                    </a:lnTo>
                    <a:cubicBezTo>
                      <a:pt x="33033" y="6748"/>
                      <a:pt x="32192" y="5640"/>
                      <a:pt x="31162" y="4662"/>
                    </a:cubicBezTo>
                    <a:cubicBezTo>
                      <a:pt x="30132" y="3683"/>
                      <a:pt x="28974" y="2842"/>
                      <a:pt x="27687" y="2138"/>
                    </a:cubicBezTo>
                    <a:cubicBezTo>
                      <a:pt x="26398" y="1433"/>
                      <a:pt x="24998" y="901"/>
                      <a:pt x="23487" y="540"/>
                    </a:cubicBezTo>
                    <a:cubicBezTo>
                      <a:pt x="21975" y="180"/>
                      <a:pt x="20396" y="0"/>
                      <a:pt x="1874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14"/>
              <p:cNvSpPr/>
              <p:nvPr/>
            </p:nvSpPr>
            <p:spPr>
              <a:xfrm>
                <a:off x="3858961" y="3483425"/>
                <a:ext cx="928425" cy="927125"/>
              </a:xfrm>
              <a:custGeom>
                <a:rect b="b" l="l" r="r" t="t"/>
                <a:pathLst>
                  <a:path extrusionOk="0" h="37085" w="37137">
                    <a:moveTo>
                      <a:pt x="18542" y="8909"/>
                    </a:moveTo>
                    <a:cubicBezTo>
                      <a:pt x="19949" y="8909"/>
                      <a:pt x="21178" y="9175"/>
                      <a:pt x="22225" y="9708"/>
                    </a:cubicBezTo>
                    <a:cubicBezTo>
                      <a:pt x="23272" y="10240"/>
                      <a:pt x="24148" y="10943"/>
                      <a:pt x="24851" y="11819"/>
                    </a:cubicBezTo>
                    <a:cubicBezTo>
                      <a:pt x="25557" y="12694"/>
                      <a:pt x="26081" y="13708"/>
                      <a:pt x="26424" y="14858"/>
                    </a:cubicBezTo>
                    <a:cubicBezTo>
                      <a:pt x="26767" y="16009"/>
                      <a:pt x="26938" y="17202"/>
                      <a:pt x="26938" y="18439"/>
                    </a:cubicBezTo>
                    <a:cubicBezTo>
                      <a:pt x="26938" y="19640"/>
                      <a:pt x="26774" y="20835"/>
                      <a:pt x="26449" y="21992"/>
                    </a:cubicBezTo>
                    <a:cubicBezTo>
                      <a:pt x="26123" y="23161"/>
                      <a:pt x="25625" y="24199"/>
                      <a:pt x="24956" y="25109"/>
                    </a:cubicBezTo>
                    <a:cubicBezTo>
                      <a:pt x="24285" y="26018"/>
                      <a:pt x="23418" y="26756"/>
                      <a:pt x="22354" y="27323"/>
                    </a:cubicBezTo>
                    <a:cubicBezTo>
                      <a:pt x="21290" y="27889"/>
                      <a:pt x="20037" y="28174"/>
                      <a:pt x="18594" y="28174"/>
                    </a:cubicBezTo>
                    <a:cubicBezTo>
                      <a:pt x="17152" y="28172"/>
                      <a:pt x="15908" y="27897"/>
                      <a:pt x="14861" y="27349"/>
                    </a:cubicBezTo>
                    <a:cubicBezTo>
                      <a:pt x="13814" y="26800"/>
                      <a:pt x="12946" y="26079"/>
                      <a:pt x="12259" y="25186"/>
                    </a:cubicBezTo>
                    <a:cubicBezTo>
                      <a:pt x="11571" y="24294"/>
                      <a:pt x="11056" y="23273"/>
                      <a:pt x="10714" y="22123"/>
                    </a:cubicBezTo>
                    <a:cubicBezTo>
                      <a:pt x="10371" y="20971"/>
                      <a:pt x="10199" y="19778"/>
                      <a:pt x="10199" y="18542"/>
                    </a:cubicBezTo>
                    <a:lnTo>
                      <a:pt x="10200" y="18542"/>
                    </a:lnTo>
                    <a:cubicBezTo>
                      <a:pt x="10198" y="17348"/>
                      <a:pt x="10362" y="16161"/>
                      <a:pt x="10688" y="15013"/>
                    </a:cubicBezTo>
                    <a:cubicBezTo>
                      <a:pt x="11014" y="13863"/>
                      <a:pt x="11520" y="12833"/>
                      <a:pt x="12208" y="11922"/>
                    </a:cubicBezTo>
                    <a:cubicBezTo>
                      <a:pt x="12894" y="11012"/>
                      <a:pt x="13761" y="10283"/>
                      <a:pt x="14809" y="9734"/>
                    </a:cubicBezTo>
                    <a:cubicBezTo>
                      <a:pt x="15856" y="9184"/>
                      <a:pt x="17100" y="8909"/>
                      <a:pt x="18542" y="8909"/>
                    </a:cubicBezTo>
                    <a:close/>
                    <a:moveTo>
                      <a:pt x="18688" y="0"/>
                    </a:moveTo>
                    <a:cubicBezTo>
                      <a:pt x="15979" y="0"/>
                      <a:pt x="13485" y="506"/>
                      <a:pt x="11204" y="1520"/>
                    </a:cubicBezTo>
                    <a:cubicBezTo>
                      <a:pt x="8921" y="2533"/>
                      <a:pt x="6946" y="3889"/>
                      <a:pt x="5280" y="5588"/>
                    </a:cubicBezTo>
                    <a:cubicBezTo>
                      <a:pt x="3616" y="7288"/>
                      <a:pt x="2319" y="9254"/>
                      <a:pt x="1392" y="11485"/>
                    </a:cubicBezTo>
                    <a:cubicBezTo>
                      <a:pt x="464" y="13718"/>
                      <a:pt x="1" y="16035"/>
                      <a:pt x="1" y="18439"/>
                    </a:cubicBezTo>
                    <a:cubicBezTo>
                      <a:pt x="1" y="20807"/>
                      <a:pt x="447" y="23107"/>
                      <a:pt x="1340" y="25341"/>
                    </a:cubicBezTo>
                    <a:cubicBezTo>
                      <a:pt x="2232" y="27574"/>
                      <a:pt x="3486" y="29557"/>
                      <a:pt x="5100" y="31290"/>
                    </a:cubicBezTo>
                    <a:cubicBezTo>
                      <a:pt x="6714" y="33025"/>
                      <a:pt x="8655" y="34424"/>
                      <a:pt x="10921" y="35488"/>
                    </a:cubicBezTo>
                    <a:cubicBezTo>
                      <a:pt x="13186" y="36552"/>
                      <a:pt x="15710" y="37084"/>
                      <a:pt x="18491" y="37084"/>
                    </a:cubicBezTo>
                    <a:cubicBezTo>
                      <a:pt x="21204" y="37084"/>
                      <a:pt x="23702" y="36569"/>
                      <a:pt x="25987" y="35539"/>
                    </a:cubicBezTo>
                    <a:cubicBezTo>
                      <a:pt x="28270" y="34509"/>
                      <a:pt x="30236" y="33145"/>
                      <a:pt x="31883" y="31444"/>
                    </a:cubicBezTo>
                    <a:cubicBezTo>
                      <a:pt x="33532" y="29745"/>
                      <a:pt x="34819" y="27787"/>
                      <a:pt x="35747" y="25572"/>
                    </a:cubicBezTo>
                    <a:cubicBezTo>
                      <a:pt x="36673" y="23358"/>
                      <a:pt x="37137" y="21048"/>
                      <a:pt x="37137" y="18645"/>
                    </a:cubicBezTo>
                    <a:cubicBezTo>
                      <a:pt x="37136" y="16310"/>
                      <a:pt x="36699" y="14027"/>
                      <a:pt x="35824" y="11796"/>
                    </a:cubicBezTo>
                    <a:cubicBezTo>
                      <a:pt x="34949" y="9563"/>
                      <a:pt x="33703" y="7571"/>
                      <a:pt x="32090" y="5820"/>
                    </a:cubicBezTo>
                    <a:cubicBezTo>
                      <a:pt x="30476" y="4069"/>
                      <a:pt x="28536" y="2661"/>
                      <a:pt x="26269" y="1597"/>
                    </a:cubicBezTo>
                    <a:cubicBezTo>
                      <a:pt x="24002" y="532"/>
                      <a:pt x="21478" y="0"/>
                      <a:pt x="18697" y="0"/>
                    </a:cubicBezTo>
                    <a:cubicBezTo>
                      <a:pt x="18694" y="0"/>
                      <a:pt x="18691" y="0"/>
                      <a:pt x="186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14"/>
              <p:cNvSpPr/>
              <p:nvPr/>
            </p:nvSpPr>
            <p:spPr>
              <a:xfrm>
                <a:off x="2688125" y="1159000"/>
                <a:ext cx="229325" cy="239450"/>
              </a:xfrm>
              <a:custGeom>
                <a:rect b="b" l="l" r="r" t="t"/>
                <a:pathLst>
                  <a:path extrusionOk="0" h="9578" w="9173">
                    <a:moveTo>
                      <a:pt x="0" y="1"/>
                    </a:moveTo>
                    <a:lnTo>
                      <a:pt x="3249" y="6381"/>
                    </a:lnTo>
                    <a:lnTo>
                      <a:pt x="3249" y="9577"/>
                    </a:lnTo>
                    <a:lnTo>
                      <a:pt x="5867" y="9577"/>
                    </a:lnTo>
                    <a:lnTo>
                      <a:pt x="5867" y="6407"/>
                    </a:lnTo>
                    <a:lnTo>
                      <a:pt x="9172" y="1"/>
                    </a:lnTo>
                    <a:lnTo>
                      <a:pt x="6312" y="1"/>
                    </a:lnTo>
                    <a:lnTo>
                      <a:pt x="4558" y="4141"/>
                    </a:lnTo>
                    <a:lnTo>
                      <a:pt x="284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14"/>
              <p:cNvSpPr/>
              <p:nvPr/>
            </p:nvSpPr>
            <p:spPr>
              <a:xfrm>
                <a:off x="3200025" y="1157650"/>
                <a:ext cx="243200" cy="242825"/>
              </a:xfrm>
              <a:custGeom>
                <a:rect b="b" l="l" r="r" t="t"/>
                <a:pathLst>
                  <a:path extrusionOk="0" h="9713" w="9728">
                    <a:moveTo>
                      <a:pt x="4857" y="2334"/>
                    </a:moveTo>
                    <a:cubicBezTo>
                      <a:pt x="5226" y="2335"/>
                      <a:pt x="5547" y="2404"/>
                      <a:pt x="5823" y="2543"/>
                    </a:cubicBezTo>
                    <a:cubicBezTo>
                      <a:pt x="6089" y="2677"/>
                      <a:pt x="6323" y="2865"/>
                      <a:pt x="6510" y="3096"/>
                    </a:cubicBezTo>
                    <a:cubicBezTo>
                      <a:pt x="6698" y="3332"/>
                      <a:pt x="6837" y="3602"/>
                      <a:pt x="6922" y="3892"/>
                    </a:cubicBezTo>
                    <a:cubicBezTo>
                      <a:pt x="7011" y="4196"/>
                      <a:pt x="7057" y="4512"/>
                      <a:pt x="7057" y="4830"/>
                    </a:cubicBezTo>
                    <a:cubicBezTo>
                      <a:pt x="7057" y="5145"/>
                      <a:pt x="7012" y="5457"/>
                      <a:pt x="6927" y="5761"/>
                    </a:cubicBezTo>
                    <a:cubicBezTo>
                      <a:pt x="6843" y="6068"/>
                      <a:pt x="6712" y="6338"/>
                      <a:pt x="6537" y="6577"/>
                    </a:cubicBezTo>
                    <a:cubicBezTo>
                      <a:pt x="6361" y="6815"/>
                      <a:pt x="6135" y="7008"/>
                      <a:pt x="5855" y="7157"/>
                    </a:cubicBezTo>
                    <a:cubicBezTo>
                      <a:pt x="5576" y="7305"/>
                      <a:pt x="5250" y="7380"/>
                      <a:pt x="4872" y="7380"/>
                    </a:cubicBezTo>
                    <a:cubicBezTo>
                      <a:pt x="4492" y="7380"/>
                      <a:pt x="4167" y="7307"/>
                      <a:pt x="3892" y="7163"/>
                    </a:cubicBezTo>
                    <a:cubicBezTo>
                      <a:pt x="3617" y="7020"/>
                      <a:pt x="3391" y="6831"/>
                      <a:pt x="3212" y="6596"/>
                    </a:cubicBezTo>
                    <a:cubicBezTo>
                      <a:pt x="3027" y="6356"/>
                      <a:pt x="2890" y="6084"/>
                      <a:pt x="2807" y="5794"/>
                    </a:cubicBezTo>
                    <a:cubicBezTo>
                      <a:pt x="2716" y="5490"/>
                      <a:pt x="2671" y="5174"/>
                      <a:pt x="2672" y="4856"/>
                    </a:cubicBezTo>
                    <a:cubicBezTo>
                      <a:pt x="2672" y="4544"/>
                      <a:pt x="2715" y="4234"/>
                      <a:pt x="2800" y="3932"/>
                    </a:cubicBezTo>
                    <a:cubicBezTo>
                      <a:pt x="2881" y="3640"/>
                      <a:pt x="3016" y="3366"/>
                      <a:pt x="3197" y="3123"/>
                    </a:cubicBezTo>
                    <a:cubicBezTo>
                      <a:pt x="3380" y="2884"/>
                      <a:pt x="3612" y="2687"/>
                      <a:pt x="3879" y="2550"/>
                    </a:cubicBezTo>
                    <a:cubicBezTo>
                      <a:pt x="4154" y="2406"/>
                      <a:pt x="4479" y="2334"/>
                      <a:pt x="4857" y="2334"/>
                    </a:cubicBezTo>
                    <a:close/>
                    <a:moveTo>
                      <a:pt x="4897" y="1"/>
                    </a:moveTo>
                    <a:cubicBezTo>
                      <a:pt x="4186" y="1"/>
                      <a:pt x="3531" y="133"/>
                      <a:pt x="2935" y="398"/>
                    </a:cubicBezTo>
                    <a:cubicBezTo>
                      <a:pt x="2337" y="664"/>
                      <a:pt x="1819" y="1020"/>
                      <a:pt x="1384" y="1464"/>
                    </a:cubicBezTo>
                    <a:cubicBezTo>
                      <a:pt x="948" y="1909"/>
                      <a:pt x="601" y="2433"/>
                      <a:pt x="365" y="3009"/>
                    </a:cubicBezTo>
                    <a:cubicBezTo>
                      <a:pt x="124" y="3586"/>
                      <a:pt x="0" y="4205"/>
                      <a:pt x="1" y="4830"/>
                    </a:cubicBezTo>
                    <a:cubicBezTo>
                      <a:pt x="0" y="5449"/>
                      <a:pt x="119" y="6063"/>
                      <a:pt x="352" y="6637"/>
                    </a:cubicBezTo>
                    <a:cubicBezTo>
                      <a:pt x="580" y="7213"/>
                      <a:pt x="914" y="7742"/>
                      <a:pt x="1336" y="8196"/>
                    </a:cubicBezTo>
                    <a:cubicBezTo>
                      <a:pt x="1758" y="8650"/>
                      <a:pt x="2267" y="9017"/>
                      <a:pt x="2860" y="9295"/>
                    </a:cubicBezTo>
                    <a:cubicBezTo>
                      <a:pt x="3454" y="9574"/>
                      <a:pt x="4115" y="9713"/>
                      <a:pt x="4844" y="9713"/>
                    </a:cubicBezTo>
                    <a:cubicBezTo>
                      <a:pt x="5553" y="9713"/>
                      <a:pt x="6207" y="9577"/>
                      <a:pt x="6805" y="9308"/>
                    </a:cubicBezTo>
                    <a:cubicBezTo>
                      <a:pt x="7404" y="9038"/>
                      <a:pt x="7919" y="8682"/>
                      <a:pt x="8351" y="8235"/>
                    </a:cubicBezTo>
                    <a:cubicBezTo>
                      <a:pt x="8782" y="7792"/>
                      <a:pt x="9125" y="7270"/>
                      <a:pt x="9361" y="6698"/>
                    </a:cubicBezTo>
                    <a:cubicBezTo>
                      <a:pt x="9603" y="6124"/>
                      <a:pt x="9727" y="5507"/>
                      <a:pt x="9726" y="4883"/>
                    </a:cubicBezTo>
                    <a:cubicBezTo>
                      <a:pt x="9725" y="4270"/>
                      <a:pt x="9608" y="3661"/>
                      <a:pt x="9382" y="3089"/>
                    </a:cubicBezTo>
                    <a:cubicBezTo>
                      <a:pt x="9157" y="2512"/>
                      <a:pt x="8826" y="1981"/>
                      <a:pt x="8405" y="1524"/>
                    </a:cubicBezTo>
                    <a:cubicBezTo>
                      <a:pt x="7981" y="1066"/>
                      <a:pt x="7473" y="697"/>
                      <a:pt x="6880" y="418"/>
                    </a:cubicBezTo>
                    <a:cubicBezTo>
                      <a:pt x="6288" y="140"/>
                      <a:pt x="5627" y="1"/>
                      <a:pt x="489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14"/>
              <p:cNvSpPr/>
              <p:nvPr/>
            </p:nvSpPr>
            <p:spPr>
              <a:xfrm>
                <a:off x="3761200" y="1159000"/>
                <a:ext cx="216200" cy="241500"/>
              </a:xfrm>
              <a:custGeom>
                <a:rect b="b" l="l" r="r" t="t"/>
                <a:pathLst>
                  <a:path extrusionOk="0" h="9660" w="8648">
                    <a:moveTo>
                      <a:pt x="0" y="1"/>
                    </a:moveTo>
                    <a:lnTo>
                      <a:pt x="0" y="4926"/>
                    </a:lnTo>
                    <a:cubicBezTo>
                      <a:pt x="0" y="5564"/>
                      <a:pt x="82" y="6169"/>
                      <a:pt x="244" y="6739"/>
                    </a:cubicBezTo>
                    <a:cubicBezTo>
                      <a:pt x="406" y="7310"/>
                      <a:pt x="663" y="7811"/>
                      <a:pt x="1012" y="8243"/>
                    </a:cubicBezTo>
                    <a:cubicBezTo>
                      <a:pt x="1363" y="8675"/>
                      <a:pt x="1810" y="9019"/>
                      <a:pt x="2355" y="9275"/>
                    </a:cubicBezTo>
                    <a:cubicBezTo>
                      <a:pt x="2900" y="9532"/>
                      <a:pt x="3554" y="9660"/>
                      <a:pt x="4318" y="9660"/>
                    </a:cubicBezTo>
                    <a:cubicBezTo>
                      <a:pt x="5055" y="9660"/>
                      <a:pt x="5696" y="9539"/>
                      <a:pt x="6239" y="9295"/>
                    </a:cubicBezTo>
                    <a:cubicBezTo>
                      <a:pt x="6784" y="9052"/>
                      <a:pt x="7235" y="8720"/>
                      <a:pt x="7595" y="8297"/>
                    </a:cubicBezTo>
                    <a:cubicBezTo>
                      <a:pt x="7955" y="7875"/>
                      <a:pt x="8220" y="7373"/>
                      <a:pt x="8391" y="6794"/>
                    </a:cubicBezTo>
                    <a:cubicBezTo>
                      <a:pt x="8562" y="6213"/>
                      <a:pt x="8647" y="5590"/>
                      <a:pt x="8647" y="4926"/>
                    </a:cubicBezTo>
                    <a:lnTo>
                      <a:pt x="8647" y="1"/>
                    </a:lnTo>
                    <a:lnTo>
                      <a:pt x="6017" y="1"/>
                    </a:lnTo>
                    <a:lnTo>
                      <a:pt x="6017" y="4924"/>
                    </a:lnTo>
                    <a:cubicBezTo>
                      <a:pt x="6018" y="5228"/>
                      <a:pt x="5987" y="5531"/>
                      <a:pt x="5923" y="5828"/>
                    </a:cubicBezTo>
                    <a:cubicBezTo>
                      <a:pt x="5860" y="6115"/>
                      <a:pt x="5760" y="6370"/>
                      <a:pt x="5626" y="6590"/>
                    </a:cubicBezTo>
                    <a:cubicBezTo>
                      <a:pt x="5494" y="6807"/>
                      <a:pt x="5314" y="6989"/>
                      <a:pt x="5099" y="7123"/>
                    </a:cubicBezTo>
                    <a:cubicBezTo>
                      <a:pt x="4883" y="7258"/>
                      <a:pt x="4623" y="7326"/>
                      <a:pt x="4317" y="7326"/>
                    </a:cubicBezTo>
                    <a:cubicBezTo>
                      <a:pt x="4010" y="7326"/>
                      <a:pt x="3752" y="7260"/>
                      <a:pt x="3543" y="7130"/>
                    </a:cubicBezTo>
                    <a:cubicBezTo>
                      <a:pt x="3330" y="6998"/>
                      <a:pt x="3152" y="6818"/>
                      <a:pt x="3023" y="6604"/>
                    </a:cubicBezTo>
                    <a:cubicBezTo>
                      <a:pt x="2888" y="6384"/>
                      <a:pt x="2787" y="6128"/>
                      <a:pt x="2726" y="5836"/>
                    </a:cubicBezTo>
                    <a:cubicBezTo>
                      <a:pt x="2662" y="5536"/>
                      <a:pt x="2630" y="5231"/>
                      <a:pt x="2630" y="4926"/>
                    </a:cubicBezTo>
                    <a:lnTo>
                      <a:pt x="263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14"/>
              <p:cNvSpPr/>
              <p:nvPr/>
            </p:nvSpPr>
            <p:spPr>
              <a:xfrm>
                <a:off x="4308525" y="1159000"/>
                <a:ext cx="206775" cy="239475"/>
              </a:xfrm>
              <a:custGeom>
                <a:rect b="b" l="l" r="r" t="t"/>
                <a:pathLst>
                  <a:path extrusionOk="0" h="9579" w="8271">
                    <a:moveTo>
                      <a:pt x="4223" y="2295"/>
                    </a:moveTo>
                    <a:cubicBezTo>
                      <a:pt x="4384" y="2295"/>
                      <a:pt x="4546" y="2382"/>
                      <a:pt x="4708" y="2557"/>
                    </a:cubicBezTo>
                    <a:cubicBezTo>
                      <a:pt x="4871" y="2733"/>
                      <a:pt x="4953" y="2987"/>
                      <a:pt x="4953" y="3319"/>
                    </a:cubicBezTo>
                    <a:cubicBezTo>
                      <a:pt x="4951" y="3643"/>
                      <a:pt x="4881" y="3894"/>
                      <a:pt x="4742" y="4074"/>
                    </a:cubicBezTo>
                    <a:cubicBezTo>
                      <a:pt x="4603" y="4254"/>
                      <a:pt x="4452" y="4345"/>
                      <a:pt x="4290" y="4345"/>
                    </a:cubicBezTo>
                    <a:lnTo>
                      <a:pt x="2631" y="4345"/>
                    </a:lnTo>
                    <a:lnTo>
                      <a:pt x="2631" y="2295"/>
                    </a:lnTo>
                    <a:close/>
                    <a:moveTo>
                      <a:pt x="1" y="1"/>
                    </a:moveTo>
                    <a:lnTo>
                      <a:pt x="1" y="9578"/>
                    </a:lnTo>
                    <a:lnTo>
                      <a:pt x="2631" y="9578"/>
                    </a:lnTo>
                    <a:lnTo>
                      <a:pt x="2631" y="6637"/>
                    </a:lnTo>
                    <a:lnTo>
                      <a:pt x="3617" y="6637"/>
                    </a:lnTo>
                    <a:lnTo>
                      <a:pt x="5302" y="9578"/>
                    </a:lnTo>
                    <a:lnTo>
                      <a:pt x="8271" y="9578"/>
                    </a:lnTo>
                    <a:lnTo>
                      <a:pt x="6246" y="6058"/>
                    </a:lnTo>
                    <a:cubicBezTo>
                      <a:pt x="6679" y="5751"/>
                      <a:pt x="7016" y="5358"/>
                      <a:pt x="7259" y="4877"/>
                    </a:cubicBezTo>
                    <a:cubicBezTo>
                      <a:pt x="7501" y="4396"/>
                      <a:pt x="7622" y="3877"/>
                      <a:pt x="7622" y="3319"/>
                    </a:cubicBezTo>
                    <a:cubicBezTo>
                      <a:pt x="7622" y="2914"/>
                      <a:pt x="7542" y="2512"/>
                      <a:pt x="7380" y="2111"/>
                    </a:cubicBezTo>
                    <a:cubicBezTo>
                      <a:pt x="7222" y="1719"/>
                      <a:pt x="6996" y="1358"/>
                      <a:pt x="6712" y="1046"/>
                    </a:cubicBezTo>
                    <a:cubicBezTo>
                      <a:pt x="6429" y="736"/>
                      <a:pt x="6089" y="483"/>
                      <a:pt x="5693" y="291"/>
                    </a:cubicBezTo>
                    <a:cubicBezTo>
                      <a:pt x="5297" y="97"/>
                      <a:pt x="4865" y="1"/>
                      <a:pt x="439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14"/>
              <p:cNvSpPr/>
              <p:nvPr/>
            </p:nvSpPr>
            <p:spPr>
              <a:xfrm>
                <a:off x="5268025" y="2778925"/>
                <a:ext cx="61375" cy="1937650"/>
              </a:xfrm>
              <a:custGeom>
                <a:rect b="b" l="l" r="r" t="t"/>
                <a:pathLst>
                  <a:path extrusionOk="0" h="77506" w="2455">
                    <a:moveTo>
                      <a:pt x="1" y="0"/>
                    </a:moveTo>
                    <a:lnTo>
                      <a:pt x="1" y="77506"/>
                    </a:lnTo>
                    <a:lnTo>
                      <a:pt x="2454" y="77506"/>
                    </a:lnTo>
                    <a:lnTo>
                      <a:pt x="245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14"/>
              <p:cNvSpPr/>
              <p:nvPr/>
            </p:nvSpPr>
            <p:spPr>
              <a:xfrm>
                <a:off x="1982525" y="1430775"/>
                <a:ext cx="61350" cy="1573050"/>
              </a:xfrm>
              <a:custGeom>
                <a:rect b="b" l="l" r="r" t="t"/>
                <a:pathLst>
                  <a:path extrusionOk="0" h="62922" w="2454">
                    <a:moveTo>
                      <a:pt x="0" y="0"/>
                    </a:moveTo>
                    <a:lnTo>
                      <a:pt x="0" y="62922"/>
                    </a:lnTo>
                    <a:lnTo>
                      <a:pt x="2453" y="62922"/>
                    </a:lnTo>
                    <a:lnTo>
                      <a:pt x="245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14"/>
              <p:cNvSpPr/>
              <p:nvPr/>
            </p:nvSpPr>
            <p:spPr>
              <a:xfrm>
                <a:off x="1882200" y="3263125"/>
                <a:ext cx="236575" cy="236525"/>
              </a:xfrm>
              <a:custGeom>
                <a:rect b="b" l="l" r="r" t="t"/>
                <a:pathLst>
                  <a:path extrusionOk="0" h="9461" w="9463">
                    <a:moveTo>
                      <a:pt x="4732" y="2452"/>
                    </a:moveTo>
                    <a:cubicBezTo>
                      <a:pt x="5987" y="2452"/>
                      <a:pt x="7010" y="3475"/>
                      <a:pt x="7010" y="4730"/>
                    </a:cubicBezTo>
                    <a:cubicBezTo>
                      <a:pt x="7010" y="5987"/>
                      <a:pt x="5989" y="7009"/>
                      <a:pt x="4732" y="7009"/>
                    </a:cubicBezTo>
                    <a:cubicBezTo>
                      <a:pt x="3475" y="7009"/>
                      <a:pt x="2453" y="5988"/>
                      <a:pt x="2453" y="4730"/>
                    </a:cubicBezTo>
                    <a:cubicBezTo>
                      <a:pt x="2453" y="3473"/>
                      <a:pt x="3475" y="2452"/>
                      <a:pt x="4732" y="2452"/>
                    </a:cubicBezTo>
                    <a:close/>
                    <a:moveTo>
                      <a:pt x="4732" y="0"/>
                    </a:moveTo>
                    <a:cubicBezTo>
                      <a:pt x="2124" y="0"/>
                      <a:pt x="1" y="2122"/>
                      <a:pt x="1" y="4730"/>
                    </a:cubicBezTo>
                    <a:cubicBezTo>
                      <a:pt x="1" y="7338"/>
                      <a:pt x="2124" y="9461"/>
                      <a:pt x="4732" y="9461"/>
                    </a:cubicBezTo>
                    <a:cubicBezTo>
                      <a:pt x="7341" y="9461"/>
                      <a:pt x="9463" y="7338"/>
                      <a:pt x="9463" y="4730"/>
                    </a:cubicBezTo>
                    <a:cubicBezTo>
                      <a:pt x="9463" y="2123"/>
                      <a:pt x="7339" y="0"/>
                      <a:pt x="473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14"/>
              <p:cNvSpPr/>
              <p:nvPr/>
            </p:nvSpPr>
            <p:spPr>
              <a:xfrm>
                <a:off x="5180450" y="2322125"/>
                <a:ext cx="236575" cy="236575"/>
              </a:xfrm>
              <a:custGeom>
                <a:rect b="b" l="l" r="r" t="t"/>
                <a:pathLst>
                  <a:path extrusionOk="0" h="9463" w="9463">
                    <a:moveTo>
                      <a:pt x="4731" y="2452"/>
                    </a:moveTo>
                    <a:cubicBezTo>
                      <a:pt x="5987" y="2452"/>
                      <a:pt x="7009" y="3475"/>
                      <a:pt x="7009" y="4731"/>
                    </a:cubicBezTo>
                    <a:cubicBezTo>
                      <a:pt x="7009" y="5988"/>
                      <a:pt x="5988" y="7010"/>
                      <a:pt x="4731" y="7010"/>
                    </a:cubicBezTo>
                    <a:cubicBezTo>
                      <a:pt x="3474" y="7010"/>
                      <a:pt x="2452" y="5988"/>
                      <a:pt x="2452" y="4731"/>
                    </a:cubicBezTo>
                    <a:cubicBezTo>
                      <a:pt x="2452" y="3475"/>
                      <a:pt x="3474" y="2454"/>
                      <a:pt x="4731" y="2454"/>
                    </a:cubicBezTo>
                    <a:lnTo>
                      <a:pt x="4731" y="2452"/>
                    </a:lnTo>
                    <a:close/>
                    <a:moveTo>
                      <a:pt x="4731" y="0"/>
                    </a:moveTo>
                    <a:cubicBezTo>
                      <a:pt x="2123" y="0"/>
                      <a:pt x="0" y="2123"/>
                      <a:pt x="0" y="4731"/>
                    </a:cubicBezTo>
                    <a:cubicBezTo>
                      <a:pt x="0" y="7340"/>
                      <a:pt x="2123" y="9462"/>
                      <a:pt x="4731" y="9462"/>
                    </a:cubicBezTo>
                    <a:cubicBezTo>
                      <a:pt x="7340" y="9462"/>
                      <a:pt x="9462" y="7339"/>
                      <a:pt x="9462" y="4731"/>
                    </a:cubicBezTo>
                    <a:cubicBezTo>
                      <a:pt x="9462" y="2123"/>
                      <a:pt x="7338" y="0"/>
                      <a:pt x="473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14" name="Google Shape;414;p14"/>
            <p:cNvSpPr/>
            <p:nvPr/>
          </p:nvSpPr>
          <p:spPr>
            <a:xfrm>
              <a:off x="956925" y="1380150"/>
              <a:ext cx="3615092" cy="2964328"/>
            </a:xfrm>
            <a:custGeom>
              <a:rect b="b" l="l" r="r" t="t"/>
              <a:pathLst>
                <a:path extrusionOk="0" h="27968" w="36553">
                  <a:moveTo>
                    <a:pt x="0" y="0"/>
                  </a:moveTo>
                  <a:lnTo>
                    <a:pt x="0" y="27968"/>
                  </a:lnTo>
                  <a:lnTo>
                    <a:pt x="36553" y="27968"/>
                  </a:lnTo>
                  <a:lnTo>
                    <a:pt x="36553" y="0"/>
                  </a:lnTo>
                  <a:close/>
                </a:path>
              </a:pathLst>
            </a:custGeom>
            <a:solidFill>
              <a:schemeClr val="dk2"/>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14"/>
            <p:cNvSpPr/>
            <p:nvPr/>
          </p:nvSpPr>
          <p:spPr>
            <a:xfrm>
              <a:off x="956924" y="1381176"/>
              <a:ext cx="3615092" cy="183518"/>
            </a:xfrm>
            <a:custGeom>
              <a:rect b="b" l="l" r="r" t="t"/>
              <a:pathLst>
                <a:path extrusionOk="0" h="2620" w="36553">
                  <a:moveTo>
                    <a:pt x="0" y="0"/>
                  </a:moveTo>
                  <a:lnTo>
                    <a:pt x="0" y="2619"/>
                  </a:lnTo>
                  <a:lnTo>
                    <a:pt x="36553" y="2619"/>
                  </a:lnTo>
                  <a:lnTo>
                    <a:pt x="36553" y="0"/>
                  </a:lnTo>
                  <a:close/>
                </a:path>
              </a:pathLst>
            </a:custGeom>
            <a:solidFill>
              <a:schemeClr val="accent4"/>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14"/>
            <p:cNvSpPr/>
            <p:nvPr/>
          </p:nvSpPr>
          <p:spPr>
            <a:xfrm>
              <a:off x="4335560" y="1402611"/>
              <a:ext cx="190424" cy="140615"/>
            </a:xfrm>
            <a:custGeom>
              <a:rect b="b" l="l" r="r" t="t"/>
              <a:pathLst>
                <a:path extrusionOk="0" h="1560" w="2454">
                  <a:moveTo>
                    <a:pt x="72" y="0"/>
                  </a:moveTo>
                  <a:cubicBezTo>
                    <a:pt x="24" y="0"/>
                    <a:pt x="0" y="36"/>
                    <a:pt x="0" y="72"/>
                  </a:cubicBezTo>
                  <a:cubicBezTo>
                    <a:pt x="0" y="119"/>
                    <a:pt x="24" y="143"/>
                    <a:pt x="72" y="143"/>
                  </a:cubicBezTo>
                  <a:lnTo>
                    <a:pt x="2310" y="143"/>
                  </a:lnTo>
                  <a:lnTo>
                    <a:pt x="2310" y="1477"/>
                  </a:lnTo>
                  <a:cubicBezTo>
                    <a:pt x="2310" y="1524"/>
                    <a:pt x="2334" y="1560"/>
                    <a:pt x="2382" y="1560"/>
                  </a:cubicBezTo>
                  <a:cubicBezTo>
                    <a:pt x="2417" y="1560"/>
                    <a:pt x="2453" y="1524"/>
                    <a:pt x="2453" y="1477"/>
                  </a:cubicBezTo>
                  <a:lnTo>
                    <a:pt x="2453" y="72"/>
                  </a:lnTo>
                  <a:cubicBezTo>
                    <a:pt x="2453" y="36"/>
                    <a:pt x="2417" y="0"/>
                    <a:pt x="23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14"/>
            <p:cNvSpPr/>
            <p:nvPr/>
          </p:nvSpPr>
          <p:spPr>
            <a:xfrm>
              <a:off x="2544424" y="1423060"/>
              <a:ext cx="541005" cy="14061"/>
            </a:xfrm>
            <a:custGeom>
              <a:rect b="b" l="l" r="r" t="t"/>
              <a:pathLst>
                <a:path extrusionOk="0" h="156" w="6002">
                  <a:moveTo>
                    <a:pt x="72" y="0"/>
                  </a:moveTo>
                  <a:cubicBezTo>
                    <a:pt x="36" y="0"/>
                    <a:pt x="1" y="36"/>
                    <a:pt x="1" y="72"/>
                  </a:cubicBezTo>
                  <a:cubicBezTo>
                    <a:pt x="1" y="119"/>
                    <a:pt x="36" y="155"/>
                    <a:pt x="72" y="155"/>
                  </a:cubicBezTo>
                  <a:lnTo>
                    <a:pt x="5930" y="155"/>
                  </a:lnTo>
                  <a:cubicBezTo>
                    <a:pt x="5978" y="155"/>
                    <a:pt x="6001" y="119"/>
                    <a:pt x="6001" y="72"/>
                  </a:cubicBezTo>
                  <a:cubicBezTo>
                    <a:pt x="6001" y="36"/>
                    <a:pt x="5978" y="0"/>
                    <a:pt x="59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14"/>
            <p:cNvSpPr/>
            <p:nvPr/>
          </p:nvSpPr>
          <p:spPr>
            <a:xfrm>
              <a:off x="1140305" y="1422799"/>
              <a:ext cx="97709" cy="96718"/>
            </a:xfrm>
            <a:custGeom>
              <a:rect b="b" l="l" r="r" t="t"/>
              <a:pathLst>
                <a:path extrusionOk="0" h="1073" w="1084">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14"/>
            <p:cNvSpPr/>
            <p:nvPr/>
          </p:nvSpPr>
          <p:spPr>
            <a:xfrm>
              <a:off x="1271591" y="1422799"/>
              <a:ext cx="97709" cy="96718"/>
            </a:xfrm>
            <a:custGeom>
              <a:rect b="b" l="l" r="r" t="t"/>
              <a:pathLst>
                <a:path extrusionOk="0" h="1073" w="1084">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14"/>
            <p:cNvSpPr/>
            <p:nvPr/>
          </p:nvSpPr>
          <p:spPr>
            <a:xfrm>
              <a:off x="1009019" y="1422799"/>
              <a:ext cx="97709" cy="96718"/>
            </a:xfrm>
            <a:custGeom>
              <a:rect b="b" l="l" r="r" t="t"/>
              <a:pathLst>
                <a:path extrusionOk="0" h="1073" w="1084">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1" name="Google Shape;421;p14"/>
          <p:cNvGrpSpPr/>
          <p:nvPr/>
        </p:nvGrpSpPr>
        <p:grpSpPr>
          <a:xfrm>
            <a:off x="4815674" y="1380150"/>
            <a:ext cx="3615093" cy="2964328"/>
            <a:chOff x="956924" y="1380150"/>
            <a:chExt cx="3615093" cy="2964328"/>
          </a:xfrm>
        </p:grpSpPr>
        <p:sp>
          <p:nvSpPr>
            <p:cNvPr id="422" name="Google Shape;422;p14"/>
            <p:cNvSpPr/>
            <p:nvPr/>
          </p:nvSpPr>
          <p:spPr>
            <a:xfrm>
              <a:off x="3600390" y="1452584"/>
              <a:ext cx="200379" cy="171306"/>
            </a:xfrm>
            <a:custGeom>
              <a:rect b="b" l="l" r="r" t="t"/>
              <a:pathLst>
                <a:path extrusionOk="0" h="1314" w="1537">
                  <a:moveTo>
                    <a:pt x="79" y="1"/>
                  </a:moveTo>
                  <a:cubicBezTo>
                    <a:pt x="73" y="1"/>
                    <a:pt x="67" y="2"/>
                    <a:pt x="60" y="4"/>
                  </a:cubicBezTo>
                  <a:cubicBezTo>
                    <a:pt x="13" y="16"/>
                    <a:pt x="1" y="63"/>
                    <a:pt x="13" y="99"/>
                  </a:cubicBezTo>
                  <a:cubicBezTo>
                    <a:pt x="251" y="802"/>
                    <a:pt x="739" y="1206"/>
                    <a:pt x="1453" y="1314"/>
                  </a:cubicBezTo>
                  <a:lnTo>
                    <a:pt x="1465" y="1314"/>
                  </a:lnTo>
                  <a:cubicBezTo>
                    <a:pt x="1501" y="1314"/>
                    <a:pt x="1525" y="1290"/>
                    <a:pt x="1537" y="1254"/>
                  </a:cubicBezTo>
                  <a:cubicBezTo>
                    <a:pt x="1537" y="1206"/>
                    <a:pt x="1513" y="1171"/>
                    <a:pt x="1477" y="1171"/>
                  </a:cubicBezTo>
                  <a:cubicBezTo>
                    <a:pt x="810" y="1063"/>
                    <a:pt x="382" y="706"/>
                    <a:pt x="156" y="51"/>
                  </a:cubicBezTo>
                  <a:cubicBezTo>
                    <a:pt x="136" y="22"/>
                    <a:pt x="108" y="1"/>
                    <a:pt x="7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3" name="Google Shape;423;p14"/>
            <p:cNvGrpSpPr/>
            <p:nvPr/>
          </p:nvGrpSpPr>
          <p:grpSpPr>
            <a:xfrm>
              <a:off x="1777395" y="1474934"/>
              <a:ext cx="2018496" cy="2013992"/>
              <a:chOff x="1097725" y="238125"/>
              <a:chExt cx="5248300" cy="5237950"/>
            </a:xfrm>
          </p:grpSpPr>
          <p:sp>
            <p:nvSpPr>
              <p:cNvPr id="424" name="Google Shape;424;p14"/>
              <p:cNvSpPr/>
              <p:nvPr/>
            </p:nvSpPr>
            <p:spPr>
              <a:xfrm>
                <a:off x="1097725" y="238125"/>
                <a:ext cx="5248300" cy="5237950"/>
              </a:xfrm>
              <a:custGeom>
                <a:rect b="b" l="l" r="r" t="t"/>
                <a:pathLst>
                  <a:path extrusionOk="0" h="209518" w="209932">
                    <a:moveTo>
                      <a:pt x="65541" y="0"/>
                    </a:moveTo>
                    <a:cubicBezTo>
                      <a:pt x="55423" y="0"/>
                      <a:pt x="45718" y="2728"/>
                      <a:pt x="36134" y="9203"/>
                    </a:cubicBezTo>
                    <a:cubicBezTo>
                      <a:pt x="12586" y="25110"/>
                      <a:pt x="1" y="54754"/>
                      <a:pt x="11842" y="105441"/>
                    </a:cubicBezTo>
                    <a:cubicBezTo>
                      <a:pt x="23683" y="156129"/>
                      <a:pt x="36089" y="200108"/>
                      <a:pt x="58757" y="207564"/>
                    </a:cubicBezTo>
                    <a:cubicBezTo>
                      <a:pt x="62781" y="208888"/>
                      <a:pt x="66999" y="209518"/>
                      <a:pt x="71406" y="209518"/>
                    </a:cubicBezTo>
                    <a:cubicBezTo>
                      <a:pt x="92252" y="209518"/>
                      <a:pt x="117322" y="195421"/>
                      <a:pt x="145959" y="173937"/>
                    </a:cubicBezTo>
                    <a:cubicBezTo>
                      <a:pt x="180649" y="147909"/>
                      <a:pt x="209932" y="125747"/>
                      <a:pt x="209622" y="97815"/>
                    </a:cubicBezTo>
                    <a:cubicBezTo>
                      <a:pt x="209324" y="71150"/>
                      <a:pt x="183909" y="51283"/>
                      <a:pt x="141267" y="28684"/>
                    </a:cubicBezTo>
                    <a:cubicBezTo>
                      <a:pt x="111969" y="13156"/>
                      <a:pt x="87759" y="0"/>
                      <a:pt x="6554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14"/>
              <p:cNvSpPr/>
              <p:nvPr/>
            </p:nvSpPr>
            <p:spPr>
              <a:xfrm>
                <a:off x="2714911" y="1955625"/>
                <a:ext cx="665725" cy="914275"/>
              </a:xfrm>
              <a:custGeom>
                <a:rect b="b" l="l" r="r" t="t"/>
                <a:pathLst>
                  <a:path extrusionOk="0" h="36571" w="26629">
                    <a:moveTo>
                      <a:pt x="1" y="1"/>
                    </a:moveTo>
                    <a:lnTo>
                      <a:pt x="1" y="36571"/>
                    </a:lnTo>
                    <a:lnTo>
                      <a:pt x="26628" y="36571"/>
                    </a:lnTo>
                    <a:lnTo>
                      <a:pt x="26628" y="27814"/>
                    </a:lnTo>
                    <a:lnTo>
                      <a:pt x="10044" y="27814"/>
                    </a:lnTo>
                    <a:lnTo>
                      <a:pt x="1004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14"/>
              <p:cNvSpPr/>
              <p:nvPr/>
            </p:nvSpPr>
            <p:spPr>
              <a:xfrm>
                <a:off x="3754036" y="1950475"/>
                <a:ext cx="928425" cy="927150"/>
              </a:xfrm>
              <a:custGeom>
                <a:rect b="b" l="l" r="r" t="t"/>
                <a:pathLst>
                  <a:path extrusionOk="0" h="37086" w="37137">
                    <a:moveTo>
                      <a:pt x="18542" y="8910"/>
                    </a:moveTo>
                    <a:cubicBezTo>
                      <a:pt x="19949" y="8910"/>
                      <a:pt x="21177" y="9176"/>
                      <a:pt x="22224" y="9709"/>
                    </a:cubicBezTo>
                    <a:cubicBezTo>
                      <a:pt x="23271" y="10241"/>
                      <a:pt x="24148" y="10945"/>
                      <a:pt x="24851" y="11820"/>
                    </a:cubicBezTo>
                    <a:cubicBezTo>
                      <a:pt x="25556" y="12695"/>
                      <a:pt x="26080" y="13708"/>
                      <a:pt x="26423" y="14860"/>
                    </a:cubicBezTo>
                    <a:cubicBezTo>
                      <a:pt x="26766" y="16011"/>
                      <a:pt x="26937" y="17204"/>
                      <a:pt x="26937" y="18439"/>
                    </a:cubicBezTo>
                    <a:cubicBezTo>
                      <a:pt x="26937" y="19642"/>
                      <a:pt x="26773" y="20837"/>
                      <a:pt x="26448" y="21993"/>
                    </a:cubicBezTo>
                    <a:cubicBezTo>
                      <a:pt x="26122" y="23161"/>
                      <a:pt x="25624" y="24200"/>
                      <a:pt x="24955" y="25110"/>
                    </a:cubicBezTo>
                    <a:cubicBezTo>
                      <a:pt x="24285" y="26019"/>
                      <a:pt x="23417" y="26757"/>
                      <a:pt x="22353" y="27324"/>
                    </a:cubicBezTo>
                    <a:cubicBezTo>
                      <a:pt x="21289" y="27891"/>
                      <a:pt x="20036" y="28174"/>
                      <a:pt x="18594" y="28174"/>
                    </a:cubicBezTo>
                    <a:cubicBezTo>
                      <a:pt x="17151" y="28174"/>
                      <a:pt x="15907" y="27899"/>
                      <a:pt x="14860" y="27350"/>
                    </a:cubicBezTo>
                    <a:cubicBezTo>
                      <a:pt x="13813" y="26801"/>
                      <a:pt x="12946" y="26080"/>
                      <a:pt x="12258" y="25187"/>
                    </a:cubicBezTo>
                    <a:cubicBezTo>
                      <a:pt x="11571" y="24296"/>
                      <a:pt x="11056" y="23274"/>
                      <a:pt x="10713" y="22123"/>
                    </a:cubicBezTo>
                    <a:cubicBezTo>
                      <a:pt x="10370" y="20972"/>
                      <a:pt x="10199" y="19779"/>
                      <a:pt x="10199" y="18543"/>
                    </a:cubicBezTo>
                    <a:cubicBezTo>
                      <a:pt x="10197" y="17349"/>
                      <a:pt x="10362" y="16161"/>
                      <a:pt x="10687" y="15014"/>
                    </a:cubicBezTo>
                    <a:cubicBezTo>
                      <a:pt x="11013" y="13863"/>
                      <a:pt x="11519" y="12834"/>
                      <a:pt x="12207" y="11924"/>
                    </a:cubicBezTo>
                    <a:cubicBezTo>
                      <a:pt x="12894" y="11014"/>
                      <a:pt x="13761" y="10284"/>
                      <a:pt x="14808" y="9735"/>
                    </a:cubicBezTo>
                    <a:cubicBezTo>
                      <a:pt x="15855" y="9186"/>
                      <a:pt x="17099" y="8910"/>
                      <a:pt x="18542" y="8910"/>
                    </a:cubicBezTo>
                    <a:close/>
                    <a:moveTo>
                      <a:pt x="18697" y="1"/>
                    </a:moveTo>
                    <a:cubicBezTo>
                      <a:pt x="15984" y="1"/>
                      <a:pt x="13487" y="508"/>
                      <a:pt x="11203" y="1521"/>
                    </a:cubicBezTo>
                    <a:cubicBezTo>
                      <a:pt x="8920" y="2535"/>
                      <a:pt x="6946" y="3891"/>
                      <a:pt x="5279" y="5590"/>
                    </a:cubicBezTo>
                    <a:cubicBezTo>
                      <a:pt x="3615" y="7289"/>
                      <a:pt x="2319" y="9256"/>
                      <a:pt x="1391" y="11487"/>
                    </a:cubicBezTo>
                    <a:cubicBezTo>
                      <a:pt x="464" y="13720"/>
                      <a:pt x="0" y="16037"/>
                      <a:pt x="0" y="18440"/>
                    </a:cubicBezTo>
                    <a:cubicBezTo>
                      <a:pt x="1" y="20809"/>
                      <a:pt x="447" y="23110"/>
                      <a:pt x="1339" y="25343"/>
                    </a:cubicBezTo>
                    <a:cubicBezTo>
                      <a:pt x="2232" y="27574"/>
                      <a:pt x="3485" y="29558"/>
                      <a:pt x="5099" y="31291"/>
                    </a:cubicBezTo>
                    <a:cubicBezTo>
                      <a:pt x="6713" y="33025"/>
                      <a:pt x="8654" y="34424"/>
                      <a:pt x="10920" y="35489"/>
                    </a:cubicBezTo>
                    <a:cubicBezTo>
                      <a:pt x="13187" y="36553"/>
                      <a:pt x="15710" y="37086"/>
                      <a:pt x="18492" y="37086"/>
                    </a:cubicBezTo>
                    <a:cubicBezTo>
                      <a:pt x="21204" y="37085"/>
                      <a:pt x="23702" y="36570"/>
                      <a:pt x="25986" y="35541"/>
                    </a:cubicBezTo>
                    <a:cubicBezTo>
                      <a:pt x="28270" y="34510"/>
                      <a:pt x="30235" y="33145"/>
                      <a:pt x="31882" y="31446"/>
                    </a:cubicBezTo>
                    <a:cubicBezTo>
                      <a:pt x="33532" y="29745"/>
                      <a:pt x="34819" y="27788"/>
                      <a:pt x="35746" y="25574"/>
                    </a:cubicBezTo>
                    <a:cubicBezTo>
                      <a:pt x="36672" y="23359"/>
                      <a:pt x="37136" y="21050"/>
                      <a:pt x="37136" y="18646"/>
                    </a:cubicBezTo>
                    <a:cubicBezTo>
                      <a:pt x="37135" y="16312"/>
                      <a:pt x="36698" y="14029"/>
                      <a:pt x="35823" y="11796"/>
                    </a:cubicBezTo>
                    <a:cubicBezTo>
                      <a:pt x="34948" y="9564"/>
                      <a:pt x="33702" y="7572"/>
                      <a:pt x="32089" y="5821"/>
                    </a:cubicBezTo>
                    <a:cubicBezTo>
                      <a:pt x="30476" y="4070"/>
                      <a:pt x="28536" y="2662"/>
                      <a:pt x="26269" y="1597"/>
                    </a:cubicBezTo>
                    <a:cubicBezTo>
                      <a:pt x="24003" y="533"/>
                      <a:pt x="21478" y="1"/>
                      <a:pt x="1869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14"/>
              <p:cNvSpPr/>
              <p:nvPr/>
            </p:nvSpPr>
            <p:spPr>
              <a:xfrm>
                <a:off x="2561011" y="3482125"/>
                <a:ext cx="876900" cy="927125"/>
              </a:xfrm>
              <a:custGeom>
                <a:rect b="b" l="l" r="r" t="t"/>
                <a:pathLst>
                  <a:path extrusionOk="0" h="37085" w="35076">
                    <a:moveTo>
                      <a:pt x="18749" y="0"/>
                    </a:moveTo>
                    <a:cubicBezTo>
                      <a:pt x="16104" y="0"/>
                      <a:pt x="13641" y="472"/>
                      <a:pt x="11357" y="1416"/>
                    </a:cubicBezTo>
                    <a:cubicBezTo>
                      <a:pt x="9074" y="2362"/>
                      <a:pt x="7090" y="3649"/>
                      <a:pt x="5409" y="5279"/>
                    </a:cubicBezTo>
                    <a:cubicBezTo>
                      <a:pt x="3726" y="6911"/>
                      <a:pt x="2404" y="8834"/>
                      <a:pt x="1442" y="11048"/>
                    </a:cubicBezTo>
                    <a:cubicBezTo>
                      <a:pt x="481" y="13263"/>
                      <a:pt x="0" y="15658"/>
                      <a:pt x="0" y="18234"/>
                    </a:cubicBezTo>
                    <a:cubicBezTo>
                      <a:pt x="0" y="21220"/>
                      <a:pt x="480" y="23882"/>
                      <a:pt x="1442" y="26217"/>
                    </a:cubicBezTo>
                    <a:cubicBezTo>
                      <a:pt x="2404" y="28553"/>
                      <a:pt x="3691" y="30527"/>
                      <a:pt x="5306" y="32140"/>
                    </a:cubicBezTo>
                    <a:cubicBezTo>
                      <a:pt x="6918" y="33755"/>
                      <a:pt x="8807" y="34982"/>
                      <a:pt x="10971" y="35823"/>
                    </a:cubicBezTo>
                    <a:cubicBezTo>
                      <a:pt x="13136" y="36664"/>
                      <a:pt x="15401" y="37084"/>
                      <a:pt x="17769" y="37084"/>
                    </a:cubicBezTo>
                    <a:cubicBezTo>
                      <a:pt x="17771" y="37084"/>
                      <a:pt x="17773" y="37084"/>
                      <a:pt x="17775" y="37084"/>
                    </a:cubicBezTo>
                    <a:cubicBezTo>
                      <a:pt x="21171" y="37084"/>
                      <a:pt x="24174" y="35985"/>
                      <a:pt x="26784" y="33789"/>
                    </a:cubicBezTo>
                    <a:lnTo>
                      <a:pt x="26784" y="33789"/>
                    </a:lnTo>
                    <a:lnTo>
                      <a:pt x="26783" y="36827"/>
                    </a:lnTo>
                    <a:lnTo>
                      <a:pt x="35076" y="36827"/>
                    </a:lnTo>
                    <a:lnTo>
                      <a:pt x="35076" y="17357"/>
                    </a:lnTo>
                    <a:lnTo>
                      <a:pt x="20036" y="17357"/>
                    </a:lnTo>
                    <a:lnTo>
                      <a:pt x="20036" y="24569"/>
                    </a:lnTo>
                    <a:lnTo>
                      <a:pt x="26372" y="24569"/>
                    </a:lnTo>
                    <a:cubicBezTo>
                      <a:pt x="24140" y="26972"/>
                      <a:pt x="21564" y="28173"/>
                      <a:pt x="18646" y="28173"/>
                    </a:cubicBezTo>
                    <a:cubicBezTo>
                      <a:pt x="17376" y="28173"/>
                      <a:pt x="16225" y="27941"/>
                      <a:pt x="15195" y="27478"/>
                    </a:cubicBezTo>
                    <a:cubicBezTo>
                      <a:pt x="14165" y="27015"/>
                      <a:pt x="13281" y="26363"/>
                      <a:pt x="12543" y="25522"/>
                    </a:cubicBezTo>
                    <a:cubicBezTo>
                      <a:pt x="11805" y="24680"/>
                      <a:pt x="11229" y="23676"/>
                      <a:pt x="10817" y="22508"/>
                    </a:cubicBezTo>
                    <a:cubicBezTo>
                      <a:pt x="10405" y="21341"/>
                      <a:pt x="10199" y="20036"/>
                      <a:pt x="10199" y="18594"/>
                    </a:cubicBezTo>
                    <a:cubicBezTo>
                      <a:pt x="10199" y="17185"/>
                      <a:pt x="10405" y="15889"/>
                      <a:pt x="10817" y="14705"/>
                    </a:cubicBezTo>
                    <a:cubicBezTo>
                      <a:pt x="11229" y="13520"/>
                      <a:pt x="11797" y="12497"/>
                      <a:pt x="12517" y="11640"/>
                    </a:cubicBezTo>
                    <a:cubicBezTo>
                      <a:pt x="13237" y="10782"/>
                      <a:pt x="14095" y="10113"/>
                      <a:pt x="15092" y="9632"/>
                    </a:cubicBezTo>
                    <a:cubicBezTo>
                      <a:pt x="16087" y="9151"/>
                      <a:pt x="17185" y="8911"/>
                      <a:pt x="18388" y="8911"/>
                    </a:cubicBezTo>
                    <a:cubicBezTo>
                      <a:pt x="20002" y="8911"/>
                      <a:pt x="21530" y="9349"/>
                      <a:pt x="22973" y="10224"/>
                    </a:cubicBezTo>
                    <a:cubicBezTo>
                      <a:pt x="24415" y="11099"/>
                      <a:pt x="25496" y="12259"/>
                      <a:pt x="26217" y="13701"/>
                    </a:cubicBezTo>
                    <a:lnTo>
                      <a:pt x="33687" y="7984"/>
                    </a:lnTo>
                    <a:cubicBezTo>
                      <a:pt x="33033" y="6748"/>
                      <a:pt x="32192" y="5640"/>
                      <a:pt x="31162" y="4662"/>
                    </a:cubicBezTo>
                    <a:cubicBezTo>
                      <a:pt x="30132" y="3683"/>
                      <a:pt x="28974" y="2842"/>
                      <a:pt x="27687" y="2138"/>
                    </a:cubicBezTo>
                    <a:cubicBezTo>
                      <a:pt x="26398" y="1433"/>
                      <a:pt x="24998" y="901"/>
                      <a:pt x="23487" y="540"/>
                    </a:cubicBezTo>
                    <a:cubicBezTo>
                      <a:pt x="21975" y="180"/>
                      <a:pt x="20396" y="0"/>
                      <a:pt x="1874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14"/>
              <p:cNvSpPr/>
              <p:nvPr/>
            </p:nvSpPr>
            <p:spPr>
              <a:xfrm>
                <a:off x="3858961" y="3483425"/>
                <a:ext cx="928425" cy="927125"/>
              </a:xfrm>
              <a:custGeom>
                <a:rect b="b" l="l" r="r" t="t"/>
                <a:pathLst>
                  <a:path extrusionOk="0" h="37085" w="37137">
                    <a:moveTo>
                      <a:pt x="18542" y="8909"/>
                    </a:moveTo>
                    <a:cubicBezTo>
                      <a:pt x="19949" y="8909"/>
                      <a:pt x="21178" y="9175"/>
                      <a:pt x="22225" y="9708"/>
                    </a:cubicBezTo>
                    <a:cubicBezTo>
                      <a:pt x="23272" y="10240"/>
                      <a:pt x="24148" y="10943"/>
                      <a:pt x="24851" y="11819"/>
                    </a:cubicBezTo>
                    <a:cubicBezTo>
                      <a:pt x="25557" y="12694"/>
                      <a:pt x="26081" y="13708"/>
                      <a:pt x="26424" y="14858"/>
                    </a:cubicBezTo>
                    <a:cubicBezTo>
                      <a:pt x="26767" y="16009"/>
                      <a:pt x="26938" y="17202"/>
                      <a:pt x="26938" y="18439"/>
                    </a:cubicBezTo>
                    <a:cubicBezTo>
                      <a:pt x="26938" y="19640"/>
                      <a:pt x="26774" y="20835"/>
                      <a:pt x="26449" y="21992"/>
                    </a:cubicBezTo>
                    <a:cubicBezTo>
                      <a:pt x="26123" y="23161"/>
                      <a:pt x="25625" y="24199"/>
                      <a:pt x="24956" y="25109"/>
                    </a:cubicBezTo>
                    <a:cubicBezTo>
                      <a:pt x="24285" y="26018"/>
                      <a:pt x="23418" y="26756"/>
                      <a:pt x="22354" y="27323"/>
                    </a:cubicBezTo>
                    <a:cubicBezTo>
                      <a:pt x="21290" y="27889"/>
                      <a:pt x="20037" y="28174"/>
                      <a:pt x="18594" y="28174"/>
                    </a:cubicBezTo>
                    <a:cubicBezTo>
                      <a:pt x="17152" y="28172"/>
                      <a:pt x="15908" y="27897"/>
                      <a:pt x="14861" y="27349"/>
                    </a:cubicBezTo>
                    <a:cubicBezTo>
                      <a:pt x="13814" y="26800"/>
                      <a:pt x="12946" y="26079"/>
                      <a:pt x="12259" y="25186"/>
                    </a:cubicBezTo>
                    <a:cubicBezTo>
                      <a:pt x="11571" y="24294"/>
                      <a:pt x="11056" y="23273"/>
                      <a:pt x="10714" y="22123"/>
                    </a:cubicBezTo>
                    <a:cubicBezTo>
                      <a:pt x="10371" y="20971"/>
                      <a:pt x="10199" y="19778"/>
                      <a:pt x="10199" y="18542"/>
                    </a:cubicBezTo>
                    <a:lnTo>
                      <a:pt x="10200" y="18542"/>
                    </a:lnTo>
                    <a:cubicBezTo>
                      <a:pt x="10198" y="17348"/>
                      <a:pt x="10362" y="16161"/>
                      <a:pt x="10688" y="15013"/>
                    </a:cubicBezTo>
                    <a:cubicBezTo>
                      <a:pt x="11014" y="13863"/>
                      <a:pt x="11520" y="12833"/>
                      <a:pt x="12208" y="11922"/>
                    </a:cubicBezTo>
                    <a:cubicBezTo>
                      <a:pt x="12894" y="11012"/>
                      <a:pt x="13761" y="10283"/>
                      <a:pt x="14809" y="9734"/>
                    </a:cubicBezTo>
                    <a:cubicBezTo>
                      <a:pt x="15856" y="9184"/>
                      <a:pt x="17100" y="8909"/>
                      <a:pt x="18542" y="8909"/>
                    </a:cubicBezTo>
                    <a:close/>
                    <a:moveTo>
                      <a:pt x="18688" y="0"/>
                    </a:moveTo>
                    <a:cubicBezTo>
                      <a:pt x="15979" y="0"/>
                      <a:pt x="13485" y="506"/>
                      <a:pt x="11204" y="1520"/>
                    </a:cubicBezTo>
                    <a:cubicBezTo>
                      <a:pt x="8921" y="2533"/>
                      <a:pt x="6946" y="3889"/>
                      <a:pt x="5280" y="5588"/>
                    </a:cubicBezTo>
                    <a:cubicBezTo>
                      <a:pt x="3616" y="7288"/>
                      <a:pt x="2319" y="9254"/>
                      <a:pt x="1392" y="11485"/>
                    </a:cubicBezTo>
                    <a:cubicBezTo>
                      <a:pt x="464" y="13718"/>
                      <a:pt x="1" y="16035"/>
                      <a:pt x="1" y="18439"/>
                    </a:cubicBezTo>
                    <a:cubicBezTo>
                      <a:pt x="1" y="20807"/>
                      <a:pt x="447" y="23107"/>
                      <a:pt x="1340" y="25341"/>
                    </a:cubicBezTo>
                    <a:cubicBezTo>
                      <a:pt x="2232" y="27574"/>
                      <a:pt x="3486" y="29557"/>
                      <a:pt x="5100" y="31290"/>
                    </a:cubicBezTo>
                    <a:cubicBezTo>
                      <a:pt x="6714" y="33025"/>
                      <a:pt x="8655" y="34424"/>
                      <a:pt x="10921" y="35488"/>
                    </a:cubicBezTo>
                    <a:cubicBezTo>
                      <a:pt x="13186" y="36552"/>
                      <a:pt x="15710" y="37084"/>
                      <a:pt x="18491" y="37084"/>
                    </a:cubicBezTo>
                    <a:cubicBezTo>
                      <a:pt x="21204" y="37084"/>
                      <a:pt x="23702" y="36569"/>
                      <a:pt x="25987" y="35539"/>
                    </a:cubicBezTo>
                    <a:cubicBezTo>
                      <a:pt x="28270" y="34509"/>
                      <a:pt x="30236" y="33145"/>
                      <a:pt x="31883" y="31444"/>
                    </a:cubicBezTo>
                    <a:cubicBezTo>
                      <a:pt x="33532" y="29745"/>
                      <a:pt x="34819" y="27787"/>
                      <a:pt x="35747" y="25572"/>
                    </a:cubicBezTo>
                    <a:cubicBezTo>
                      <a:pt x="36673" y="23358"/>
                      <a:pt x="37137" y="21048"/>
                      <a:pt x="37137" y="18645"/>
                    </a:cubicBezTo>
                    <a:cubicBezTo>
                      <a:pt x="37136" y="16310"/>
                      <a:pt x="36699" y="14027"/>
                      <a:pt x="35824" y="11796"/>
                    </a:cubicBezTo>
                    <a:cubicBezTo>
                      <a:pt x="34949" y="9563"/>
                      <a:pt x="33703" y="7571"/>
                      <a:pt x="32090" y="5820"/>
                    </a:cubicBezTo>
                    <a:cubicBezTo>
                      <a:pt x="30476" y="4069"/>
                      <a:pt x="28536" y="2661"/>
                      <a:pt x="26269" y="1597"/>
                    </a:cubicBezTo>
                    <a:cubicBezTo>
                      <a:pt x="24002" y="532"/>
                      <a:pt x="21478" y="0"/>
                      <a:pt x="18697" y="0"/>
                    </a:cubicBezTo>
                    <a:cubicBezTo>
                      <a:pt x="18694" y="0"/>
                      <a:pt x="18691" y="0"/>
                      <a:pt x="186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14"/>
              <p:cNvSpPr/>
              <p:nvPr/>
            </p:nvSpPr>
            <p:spPr>
              <a:xfrm>
                <a:off x="2688125" y="1159000"/>
                <a:ext cx="229325" cy="239450"/>
              </a:xfrm>
              <a:custGeom>
                <a:rect b="b" l="l" r="r" t="t"/>
                <a:pathLst>
                  <a:path extrusionOk="0" h="9578" w="9173">
                    <a:moveTo>
                      <a:pt x="0" y="1"/>
                    </a:moveTo>
                    <a:lnTo>
                      <a:pt x="3249" y="6381"/>
                    </a:lnTo>
                    <a:lnTo>
                      <a:pt x="3249" y="9577"/>
                    </a:lnTo>
                    <a:lnTo>
                      <a:pt x="5867" y="9577"/>
                    </a:lnTo>
                    <a:lnTo>
                      <a:pt x="5867" y="6407"/>
                    </a:lnTo>
                    <a:lnTo>
                      <a:pt x="9172" y="1"/>
                    </a:lnTo>
                    <a:lnTo>
                      <a:pt x="6312" y="1"/>
                    </a:lnTo>
                    <a:lnTo>
                      <a:pt x="4558" y="4141"/>
                    </a:lnTo>
                    <a:lnTo>
                      <a:pt x="284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14"/>
              <p:cNvSpPr/>
              <p:nvPr/>
            </p:nvSpPr>
            <p:spPr>
              <a:xfrm>
                <a:off x="3200025" y="1157650"/>
                <a:ext cx="243200" cy="242825"/>
              </a:xfrm>
              <a:custGeom>
                <a:rect b="b" l="l" r="r" t="t"/>
                <a:pathLst>
                  <a:path extrusionOk="0" h="9713" w="9728">
                    <a:moveTo>
                      <a:pt x="4857" y="2334"/>
                    </a:moveTo>
                    <a:cubicBezTo>
                      <a:pt x="5226" y="2335"/>
                      <a:pt x="5547" y="2404"/>
                      <a:pt x="5823" y="2543"/>
                    </a:cubicBezTo>
                    <a:cubicBezTo>
                      <a:pt x="6089" y="2677"/>
                      <a:pt x="6323" y="2865"/>
                      <a:pt x="6510" y="3096"/>
                    </a:cubicBezTo>
                    <a:cubicBezTo>
                      <a:pt x="6698" y="3332"/>
                      <a:pt x="6837" y="3602"/>
                      <a:pt x="6922" y="3892"/>
                    </a:cubicBezTo>
                    <a:cubicBezTo>
                      <a:pt x="7011" y="4196"/>
                      <a:pt x="7057" y="4512"/>
                      <a:pt x="7057" y="4830"/>
                    </a:cubicBezTo>
                    <a:cubicBezTo>
                      <a:pt x="7057" y="5145"/>
                      <a:pt x="7012" y="5457"/>
                      <a:pt x="6927" y="5761"/>
                    </a:cubicBezTo>
                    <a:cubicBezTo>
                      <a:pt x="6843" y="6068"/>
                      <a:pt x="6712" y="6338"/>
                      <a:pt x="6537" y="6577"/>
                    </a:cubicBezTo>
                    <a:cubicBezTo>
                      <a:pt x="6361" y="6815"/>
                      <a:pt x="6135" y="7008"/>
                      <a:pt x="5855" y="7157"/>
                    </a:cubicBezTo>
                    <a:cubicBezTo>
                      <a:pt x="5576" y="7305"/>
                      <a:pt x="5250" y="7380"/>
                      <a:pt x="4872" y="7380"/>
                    </a:cubicBezTo>
                    <a:cubicBezTo>
                      <a:pt x="4492" y="7380"/>
                      <a:pt x="4167" y="7307"/>
                      <a:pt x="3892" y="7163"/>
                    </a:cubicBezTo>
                    <a:cubicBezTo>
                      <a:pt x="3617" y="7020"/>
                      <a:pt x="3391" y="6831"/>
                      <a:pt x="3212" y="6596"/>
                    </a:cubicBezTo>
                    <a:cubicBezTo>
                      <a:pt x="3027" y="6356"/>
                      <a:pt x="2890" y="6084"/>
                      <a:pt x="2807" y="5794"/>
                    </a:cubicBezTo>
                    <a:cubicBezTo>
                      <a:pt x="2716" y="5490"/>
                      <a:pt x="2671" y="5174"/>
                      <a:pt x="2672" y="4856"/>
                    </a:cubicBezTo>
                    <a:cubicBezTo>
                      <a:pt x="2672" y="4544"/>
                      <a:pt x="2715" y="4234"/>
                      <a:pt x="2800" y="3932"/>
                    </a:cubicBezTo>
                    <a:cubicBezTo>
                      <a:pt x="2881" y="3640"/>
                      <a:pt x="3016" y="3366"/>
                      <a:pt x="3197" y="3123"/>
                    </a:cubicBezTo>
                    <a:cubicBezTo>
                      <a:pt x="3380" y="2884"/>
                      <a:pt x="3612" y="2687"/>
                      <a:pt x="3879" y="2550"/>
                    </a:cubicBezTo>
                    <a:cubicBezTo>
                      <a:pt x="4154" y="2406"/>
                      <a:pt x="4479" y="2334"/>
                      <a:pt x="4857" y="2334"/>
                    </a:cubicBezTo>
                    <a:close/>
                    <a:moveTo>
                      <a:pt x="4897" y="1"/>
                    </a:moveTo>
                    <a:cubicBezTo>
                      <a:pt x="4186" y="1"/>
                      <a:pt x="3531" y="133"/>
                      <a:pt x="2935" y="398"/>
                    </a:cubicBezTo>
                    <a:cubicBezTo>
                      <a:pt x="2337" y="664"/>
                      <a:pt x="1819" y="1020"/>
                      <a:pt x="1384" y="1464"/>
                    </a:cubicBezTo>
                    <a:cubicBezTo>
                      <a:pt x="948" y="1909"/>
                      <a:pt x="601" y="2433"/>
                      <a:pt x="365" y="3009"/>
                    </a:cubicBezTo>
                    <a:cubicBezTo>
                      <a:pt x="124" y="3586"/>
                      <a:pt x="0" y="4205"/>
                      <a:pt x="1" y="4830"/>
                    </a:cubicBezTo>
                    <a:cubicBezTo>
                      <a:pt x="0" y="5449"/>
                      <a:pt x="119" y="6063"/>
                      <a:pt x="352" y="6637"/>
                    </a:cubicBezTo>
                    <a:cubicBezTo>
                      <a:pt x="580" y="7213"/>
                      <a:pt x="914" y="7742"/>
                      <a:pt x="1336" y="8196"/>
                    </a:cubicBezTo>
                    <a:cubicBezTo>
                      <a:pt x="1758" y="8650"/>
                      <a:pt x="2267" y="9017"/>
                      <a:pt x="2860" y="9295"/>
                    </a:cubicBezTo>
                    <a:cubicBezTo>
                      <a:pt x="3454" y="9574"/>
                      <a:pt x="4115" y="9713"/>
                      <a:pt x="4844" y="9713"/>
                    </a:cubicBezTo>
                    <a:cubicBezTo>
                      <a:pt x="5553" y="9713"/>
                      <a:pt x="6207" y="9577"/>
                      <a:pt x="6805" y="9308"/>
                    </a:cubicBezTo>
                    <a:cubicBezTo>
                      <a:pt x="7404" y="9038"/>
                      <a:pt x="7919" y="8682"/>
                      <a:pt x="8351" y="8235"/>
                    </a:cubicBezTo>
                    <a:cubicBezTo>
                      <a:pt x="8782" y="7792"/>
                      <a:pt x="9125" y="7270"/>
                      <a:pt x="9361" y="6698"/>
                    </a:cubicBezTo>
                    <a:cubicBezTo>
                      <a:pt x="9603" y="6124"/>
                      <a:pt x="9727" y="5507"/>
                      <a:pt x="9726" y="4883"/>
                    </a:cubicBezTo>
                    <a:cubicBezTo>
                      <a:pt x="9725" y="4270"/>
                      <a:pt x="9608" y="3661"/>
                      <a:pt x="9382" y="3089"/>
                    </a:cubicBezTo>
                    <a:cubicBezTo>
                      <a:pt x="9157" y="2512"/>
                      <a:pt x="8826" y="1981"/>
                      <a:pt x="8405" y="1524"/>
                    </a:cubicBezTo>
                    <a:cubicBezTo>
                      <a:pt x="7981" y="1066"/>
                      <a:pt x="7473" y="697"/>
                      <a:pt x="6880" y="418"/>
                    </a:cubicBezTo>
                    <a:cubicBezTo>
                      <a:pt x="6288" y="140"/>
                      <a:pt x="5627" y="1"/>
                      <a:pt x="489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14"/>
              <p:cNvSpPr/>
              <p:nvPr/>
            </p:nvSpPr>
            <p:spPr>
              <a:xfrm>
                <a:off x="3761200" y="1159000"/>
                <a:ext cx="216200" cy="241500"/>
              </a:xfrm>
              <a:custGeom>
                <a:rect b="b" l="l" r="r" t="t"/>
                <a:pathLst>
                  <a:path extrusionOk="0" h="9660" w="8648">
                    <a:moveTo>
                      <a:pt x="0" y="1"/>
                    </a:moveTo>
                    <a:lnTo>
                      <a:pt x="0" y="4926"/>
                    </a:lnTo>
                    <a:cubicBezTo>
                      <a:pt x="0" y="5564"/>
                      <a:pt x="82" y="6169"/>
                      <a:pt x="244" y="6739"/>
                    </a:cubicBezTo>
                    <a:cubicBezTo>
                      <a:pt x="406" y="7310"/>
                      <a:pt x="663" y="7811"/>
                      <a:pt x="1012" y="8243"/>
                    </a:cubicBezTo>
                    <a:cubicBezTo>
                      <a:pt x="1363" y="8675"/>
                      <a:pt x="1810" y="9019"/>
                      <a:pt x="2355" y="9275"/>
                    </a:cubicBezTo>
                    <a:cubicBezTo>
                      <a:pt x="2900" y="9532"/>
                      <a:pt x="3554" y="9660"/>
                      <a:pt x="4318" y="9660"/>
                    </a:cubicBezTo>
                    <a:cubicBezTo>
                      <a:pt x="5055" y="9660"/>
                      <a:pt x="5696" y="9539"/>
                      <a:pt x="6239" y="9295"/>
                    </a:cubicBezTo>
                    <a:cubicBezTo>
                      <a:pt x="6784" y="9052"/>
                      <a:pt x="7235" y="8720"/>
                      <a:pt x="7595" y="8297"/>
                    </a:cubicBezTo>
                    <a:cubicBezTo>
                      <a:pt x="7955" y="7875"/>
                      <a:pt x="8220" y="7373"/>
                      <a:pt x="8391" y="6794"/>
                    </a:cubicBezTo>
                    <a:cubicBezTo>
                      <a:pt x="8562" y="6213"/>
                      <a:pt x="8647" y="5590"/>
                      <a:pt x="8647" y="4926"/>
                    </a:cubicBezTo>
                    <a:lnTo>
                      <a:pt x="8647" y="1"/>
                    </a:lnTo>
                    <a:lnTo>
                      <a:pt x="6017" y="1"/>
                    </a:lnTo>
                    <a:lnTo>
                      <a:pt x="6017" y="4924"/>
                    </a:lnTo>
                    <a:cubicBezTo>
                      <a:pt x="6018" y="5228"/>
                      <a:pt x="5987" y="5531"/>
                      <a:pt x="5923" y="5828"/>
                    </a:cubicBezTo>
                    <a:cubicBezTo>
                      <a:pt x="5860" y="6115"/>
                      <a:pt x="5760" y="6370"/>
                      <a:pt x="5626" y="6590"/>
                    </a:cubicBezTo>
                    <a:cubicBezTo>
                      <a:pt x="5494" y="6807"/>
                      <a:pt x="5314" y="6989"/>
                      <a:pt x="5099" y="7123"/>
                    </a:cubicBezTo>
                    <a:cubicBezTo>
                      <a:pt x="4883" y="7258"/>
                      <a:pt x="4623" y="7326"/>
                      <a:pt x="4317" y="7326"/>
                    </a:cubicBezTo>
                    <a:cubicBezTo>
                      <a:pt x="4010" y="7326"/>
                      <a:pt x="3752" y="7260"/>
                      <a:pt x="3543" y="7130"/>
                    </a:cubicBezTo>
                    <a:cubicBezTo>
                      <a:pt x="3330" y="6998"/>
                      <a:pt x="3152" y="6818"/>
                      <a:pt x="3023" y="6604"/>
                    </a:cubicBezTo>
                    <a:cubicBezTo>
                      <a:pt x="2888" y="6384"/>
                      <a:pt x="2787" y="6128"/>
                      <a:pt x="2726" y="5836"/>
                    </a:cubicBezTo>
                    <a:cubicBezTo>
                      <a:pt x="2662" y="5536"/>
                      <a:pt x="2630" y="5231"/>
                      <a:pt x="2630" y="4926"/>
                    </a:cubicBezTo>
                    <a:lnTo>
                      <a:pt x="263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14"/>
              <p:cNvSpPr/>
              <p:nvPr/>
            </p:nvSpPr>
            <p:spPr>
              <a:xfrm>
                <a:off x="4308525" y="1159000"/>
                <a:ext cx="206775" cy="239475"/>
              </a:xfrm>
              <a:custGeom>
                <a:rect b="b" l="l" r="r" t="t"/>
                <a:pathLst>
                  <a:path extrusionOk="0" h="9579" w="8271">
                    <a:moveTo>
                      <a:pt x="4223" y="2295"/>
                    </a:moveTo>
                    <a:cubicBezTo>
                      <a:pt x="4384" y="2295"/>
                      <a:pt x="4546" y="2382"/>
                      <a:pt x="4708" y="2557"/>
                    </a:cubicBezTo>
                    <a:cubicBezTo>
                      <a:pt x="4871" y="2733"/>
                      <a:pt x="4953" y="2987"/>
                      <a:pt x="4953" y="3319"/>
                    </a:cubicBezTo>
                    <a:cubicBezTo>
                      <a:pt x="4951" y="3643"/>
                      <a:pt x="4881" y="3894"/>
                      <a:pt x="4742" y="4074"/>
                    </a:cubicBezTo>
                    <a:cubicBezTo>
                      <a:pt x="4603" y="4254"/>
                      <a:pt x="4452" y="4345"/>
                      <a:pt x="4290" y="4345"/>
                    </a:cubicBezTo>
                    <a:lnTo>
                      <a:pt x="2631" y="4345"/>
                    </a:lnTo>
                    <a:lnTo>
                      <a:pt x="2631" y="2295"/>
                    </a:lnTo>
                    <a:close/>
                    <a:moveTo>
                      <a:pt x="1" y="1"/>
                    </a:moveTo>
                    <a:lnTo>
                      <a:pt x="1" y="9578"/>
                    </a:lnTo>
                    <a:lnTo>
                      <a:pt x="2631" y="9578"/>
                    </a:lnTo>
                    <a:lnTo>
                      <a:pt x="2631" y="6637"/>
                    </a:lnTo>
                    <a:lnTo>
                      <a:pt x="3617" y="6637"/>
                    </a:lnTo>
                    <a:lnTo>
                      <a:pt x="5302" y="9578"/>
                    </a:lnTo>
                    <a:lnTo>
                      <a:pt x="8271" y="9578"/>
                    </a:lnTo>
                    <a:lnTo>
                      <a:pt x="6246" y="6058"/>
                    </a:lnTo>
                    <a:cubicBezTo>
                      <a:pt x="6679" y="5751"/>
                      <a:pt x="7016" y="5358"/>
                      <a:pt x="7259" y="4877"/>
                    </a:cubicBezTo>
                    <a:cubicBezTo>
                      <a:pt x="7501" y="4396"/>
                      <a:pt x="7622" y="3877"/>
                      <a:pt x="7622" y="3319"/>
                    </a:cubicBezTo>
                    <a:cubicBezTo>
                      <a:pt x="7622" y="2914"/>
                      <a:pt x="7542" y="2512"/>
                      <a:pt x="7380" y="2111"/>
                    </a:cubicBezTo>
                    <a:cubicBezTo>
                      <a:pt x="7222" y="1719"/>
                      <a:pt x="6996" y="1358"/>
                      <a:pt x="6712" y="1046"/>
                    </a:cubicBezTo>
                    <a:cubicBezTo>
                      <a:pt x="6429" y="736"/>
                      <a:pt x="6089" y="483"/>
                      <a:pt x="5693" y="291"/>
                    </a:cubicBezTo>
                    <a:cubicBezTo>
                      <a:pt x="5297" y="97"/>
                      <a:pt x="4865" y="1"/>
                      <a:pt x="439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14"/>
              <p:cNvSpPr/>
              <p:nvPr/>
            </p:nvSpPr>
            <p:spPr>
              <a:xfrm>
                <a:off x="5268025" y="2778925"/>
                <a:ext cx="61375" cy="1937650"/>
              </a:xfrm>
              <a:custGeom>
                <a:rect b="b" l="l" r="r" t="t"/>
                <a:pathLst>
                  <a:path extrusionOk="0" h="77506" w="2455">
                    <a:moveTo>
                      <a:pt x="1" y="0"/>
                    </a:moveTo>
                    <a:lnTo>
                      <a:pt x="1" y="77506"/>
                    </a:lnTo>
                    <a:lnTo>
                      <a:pt x="2454" y="77506"/>
                    </a:lnTo>
                    <a:lnTo>
                      <a:pt x="245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14"/>
              <p:cNvSpPr/>
              <p:nvPr/>
            </p:nvSpPr>
            <p:spPr>
              <a:xfrm>
                <a:off x="1982525" y="1430775"/>
                <a:ext cx="61350" cy="1573050"/>
              </a:xfrm>
              <a:custGeom>
                <a:rect b="b" l="l" r="r" t="t"/>
                <a:pathLst>
                  <a:path extrusionOk="0" h="62922" w="2454">
                    <a:moveTo>
                      <a:pt x="0" y="0"/>
                    </a:moveTo>
                    <a:lnTo>
                      <a:pt x="0" y="62922"/>
                    </a:lnTo>
                    <a:lnTo>
                      <a:pt x="2453" y="62922"/>
                    </a:lnTo>
                    <a:lnTo>
                      <a:pt x="245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14"/>
              <p:cNvSpPr/>
              <p:nvPr/>
            </p:nvSpPr>
            <p:spPr>
              <a:xfrm>
                <a:off x="1882200" y="3263125"/>
                <a:ext cx="236575" cy="236525"/>
              </a:xfrm>
              <a:custGeom>
                <a:rect b="b" l="l" r="r" t="t"/>
                <a:pathLst>
                  <a:path extrusionOk="0" h="9461" w="9463">
                    <a:moveTo>
                      <a:pt x="4732" y="2452"/>
                    </a:moveTo>
                    <a:cubicBezTo>
                      <a:pt x="5987" y="2452"/>
                      <a:pt x="7010" y="3475"/>
                      <a:pt x="7010" y="4730"/>
                    </a:cubicBezTo>
                    <a:cubicBezTo>
                      <a:pt x="7010" y="5987"/>
                      <a:pt x="5989" y="7009"/>
                      <a:pt x="4732" y="7009"/>
                    </a:cubicBezTo>
                    <a:cubicBezTo>
                      <a:pt x="3475" y="7009"/>
                      <a:pt x="2453" y="5988"/>
                      <a:pt x="2453" y="4730"/>
                    </a:cubicBezTo>
                    <a:cubicBezTo>
                      <a:pt x="2453" y="3473"/>
                      <a:pt x="3475" y="2452"/>
                      <a:pt x="4732" y="2452"/>
                    </a:cubicBezTo>
                    <a:close/>
                    <a:moveTo>
                      <a:pt x="4732" y="0"/>
                    </a:moveTo>
                    <a:cubicBezTo>
                      <a:pt x="2124" y="0"/>
                      <a:pt x="1" y="2122"/>
                      <a:pt x="1" y="4730"/>
                    </a:cubicBezTo>
                    <a:cubicBezTo>
                      <a:pt x="1" y="7338"/>
                      <a:pt x="2124" y="9461"/>
                      <a:pt x="4732" y="9461"/>
                    </a:cubicBezTo>
                    <a:cubicBezTo>
                      <a:pt x="7341" y="9461"/>
                      <a:pt x="9463" y="7338"/>
                      <a:pt x="9463" y="4730"/>
                    </a:cubicBezTo>
                    <a:cubicBezTo>
                      <a:pt x="9463" y="2123"/>
                      <a:pt x="7339" y="0"/>
                      <a:pt x="473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14"/>
              <p:cNvSpPr/>
              <p:nvPr/>
            </p:nvSpPr>
            <p:spPr>
              <a:xfrm>
                <a:off x="5180450" y="2322125"/>
                <a:ext cx="236575" cy="236575"/>
              </a:xfrm>
              <a:custGeom>
                <a:rect b="b" l="l" r="r" t="t"/>
                <a:pathLst>
                  <a:path extrusionOk="0" h="9463" w="9463">
                    <a:moveTo>
                      <a:pt x="4731" y="2452"/>
                    </a:moveTo>
                    <a:cubicBezTo>
                      <a:pt x="5987" y="2452"/>
                      <a:pt x="7009" y="3475"/>
                      <a:pt x="7009" y="4731"/>
                    </a:cubicBezTo>
                    <a:cubicBezTo>
                      <a:pt x="7009" y="5988"/>
                      <a:pt x="5988" y="7010"/>
                      <a:pt x="4731" y="7010"/>
                    </a:cubicBezTo>
                    <a:cubicBezTo>
                      <a:pt x="3474" y="7010"/>
                      <a:pt x="2452" y="5988"/>
                      <a:pt x="2452" y="4731"/>
                    </a:cubicBezTo>
                    <a:cubicBezTo>
                      <a:pt x="2452" y="3475"/>
                      <a:pt x="3474" y="2454"/>
                      <a:pt x="4731" y="2454"/>
                    </a:cubicBezTo>
                    <a:lnTo>
                      <a:pt x="4731" y="2452"/>
                    </a:lnTo>
                    <a:close/>
                    <a:moveTo>
                      <a:pt x="4731" y="0"/>
                    </a:moveTo>
                    <a:cubicBezTo>
                      <a:pt x="2123" y="0"/>
                      <a:pt x="0" y="2123"/>
                      <a:pt x="0" y="4731"/>
                    </a:cubicBezTo>
                    <a:cubicBezTo>
                      <a:pt x="0" y="7340"/>
                      <a:pt x="2123" y="9462"/>
                      <a:pt x="4731" y="9462"/>
                    </a:cubicBezTo>
                    <a:cubicBezTo>
                      <a:pt x="7340" y="9462"/>
                      <a:pt x="9462" y="7339"/>
                      <a:pt x="9462" y="4731"/>
                    </a:cubicBezTo>
                    <a:cubicBezTo>
                      <a:pt x="9462" y="2123"/>
                      <a:pt x="7338" y="0"/>
                      <a:pt x="473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37" name="Google Shape;437;p14"/>
            <p:cNvSpPr/>
            <p:nvPr/>
          </p:nvSpPr>
          <p:spPr>
            <a:xfrm>
              <a:off x="956925" y="1380150"/>
              <a:ext cx="3615092" cy="2964328"/>
            </a:xfrm>
            <a:custGeom>
              <a:rect b="b" l="l" r="r" t="t"/>
              <a:pathLst>
                <a:path extrusionOk="0" h="27968" w="36553">
                  <a:moveTo>
                    <a:pt x="0" y="0"/>
                  </a:moveTo>
                  <a:lnTo>
                    <a:pt x="0" y="27968"/>
                  </a:lnTo>
                  <a:lnTo>
                    <a:pt x="36553" y="27968"/>
                  </a:lnTo>
                  <a:lnTo>
                    <a:pt x="36553" y="0"/>
                  </a:lnTo>
                  <a:close/>
                </a:path>
              </a:pathLst>
            </a:custGeom>
            <a:solidFill>
              <a:schemeClr val="dk2"/>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14"/>
            <p:cNvSpPr/>
            <p:nvPr/>
          </p:nvSpPr>
          <p:spPr>
            <a:xfrm>
              <a:off x="956924" y="1381176"/>
              <a:ext cx="3615092" cy="183518"/>
            </a:xfrm>
            <a:custGeom>
              <a:rect b="b" l="l" r="r" t="t"/>
              <a:pathLst>
                <a:path extrusionOk="0" h="2620" w="36553">
                  <a:moveTo>
                    <a:pt x="0" y="0"/>
                  </a:moveTo>
                  <a:lnTo>
                    <a:pt x="0" y="2619"/>
                  </a:lnTo>
                  <a:lnTo>
                    <a:pt x="36553" y="2619"/>
                  </a:lnTo>
                  <a:lnTo>
                    <a:pt x="36553" y="0"/>
                  </a:lnTo>
                  <a:close/>
                </a:path>
              </a:pathLst>
            </a:custGeom>
            <a:solidFill>
              <a:schemeClr val="accent4"/>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14"/>
            <p:cNvSpPr/>
            <p:nvPr/>
          </p:nvSpPr>
          <p:spPr>
            <a:xfrm>
              <a:off x="4335560" y="1402611"/>
              <a:ext cx="190424" cy="140615"/>
            </a:xfrm>
            <a:custGeom>
              <a:rect b="b" l="l" r="r" t="t"/>
              <a:pathLst>
                <a:path extrusionOk="0" h="1560" w="2454">
                  <a:moveTo>
                    <a:pt x="72" y="0"/>
                  </a:moveTo>
                  <a:cubicBezTo>
                    <a:pt x="24" y="0"/>
                    <a:pt x="0" y="36"/>
                    <a:pt x="0" y="72"/>
                  </a:cubicBezTo>
                  <a:cubicBezTo>
                    <a:pt x="0" y="119"/>
                    <a:pt x="24" y="143"/>
                    <a:pt x="72" y="143"/>
                  </a:cubicBezTo>
                  <a:lnTo>
                    <a:pt x="2310" y="143"/>
                  </a:lnTo>
                  <a:lnTo>
                    <a:pt x="2310" y="1477"/>
                  </a:lnTo>
                  <a:cubicBezTo>
                    <a:pt x="2310" y="1524"/>
                    <a:pt x="2334" y="1560"/>
                    <a:pt x="2382" y="1560"/>
                  </a:cubicBezTo>
                  <a:cubicBezTo>
                    <a:pt x="2417" y="1560"/>
                    <a:pt x="2453" y="1524"/>
                    <a:pt x="2453" y="1477"/>
                  </a:cubicBezTo>
                  <a:lnTo>
                    <a:pt x="2453" y="72"/>
                  </a:lnTo>
                  <a:cubicBezTo>
                    <a:pt x="2453" y="36"/>
                    <a:pt x="2417" y="0"/>
                    <a:pt x="23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14"/>
            <p:cNvSpPr/>
            <p:nvPr/>
          </p:nvSpPr>
          <p:spPr>
            <a:xfrm>
              <a:off x="2544424" y="1423060"/>
              <a:ext cx="541005" cy="14061"/>
            </a:xfrm>
            <a:custGeom>
              <a:rect b="b" l="l" r="r" t="t"/>
              <a:pathLst>
                <a:path extrusionOk="0" h="156" w="6002">
                  <a:moveTo>
                    <a:pt x="72" y="0"/>
                  </a:moveTo>
                  <a:cubicBezTo>
                    <a:pt x="36" y="0"/>
                    <a:pt x="1" y="36"/>
                    <a:pt x="1" y="72"/>
                  </a:cubicBezTo>
                  <a:cubicBezTo>
                    <a:pt x="1" y="119"/>
                    <a:pt x="36" y="155"/>
                    <a:pt x="72" y="155"/>
                  </a:cubicBezTo>
                  <a:lnTo>
                    <a:pt x="5930" y="155"/>
                  </a:lnTo>
                  <a:cubicBezTo>
                    <a:pt x="5978" y="155"/>
                    <a:pt x="6001" y="119"/>
                    <a:pt x="6001" y="72"/>
                  </a:cubicBezTo>
                  <a:cubicBezTo>
                    <a:pt x="6001" y="36"/>
                    <a:pt x="5978" y="0"/>
                    <a:pt x="59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14"/>
            <p:cNvSpPr/>
            <p:nvPr/>
          </p:nvSpPr>
          <p:spPr>
            <a:xfrm>
              <a:off x="1140305" y="1422799"/>
              <a:ext cx="97709" cy="96718"/>
            </a:xfrm>
            <a:custGeom>
              <a:rect b="b" l="l" r="r" t="t"/>
              <a:pathLst>
                <a:path extrusionOk="0" h="1073" w="1084">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14"/>
            <p:cNvSpPr/>
            <p:nvPr/>
          </p:nvSpPr>
          <p:spPr>
            <a:xfrm>
              <a:off x="1271591" y="1422799"/>
              <a:ext cx="97709" cy="96718"/>
            </a:xfrm>
            <a:custGeom>
              <a:rect b="b" l="l" r="r" t="t"/>
              <a:pathLst>
                <a:path extrusionOk="0" h="1073" w="1084">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14"/>
            <p:cNvSpPr/>
            <p:nvPr/>
          </p:nvSpPr>
          <p:spPr>
            <a:xfrm>
              <a:off x="1009019" y="1422799"/>
              <a:ext cx="97709" cy="96718"/>
            </a:xfrm>
            <a:custGeom>
              <a:rect b="b" l="l" r="r" t="t"/>
              <a:pathLst>
                <a:path extrusionOk="0" h="1073" w="1084">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44" name="Google Shape;444;p14"/>
          <p:cNvSpPr txBox="1"/>
          <p:nvPr>
            <p:ph type="title"/>
          </p:nvPr>
        </p:nvSpPr>
        <p:spPr>
          <a:xfrm>
            <a:off x="697475" y="596167"/>
            <a:ext cx="77334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32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45" name="Google Shape;445;p14"/>
          <p:cNvSpPr txBox="1"/>
          <p:nvPr>
            <p:ph idx="2" type="title"/>
          </p:nvPr>
        </p:nvSpPr>
        <p:spPr>
          <a:xfrm>
            <a:off x="1231566" y="3123474"/>
            <a:ext cx="2553900" cy="407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000"/>
              <a:buNone/>
              <a:defRPr sz="20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446" name="Google Shape;446;p14"/>
          <p:cNvSpPr txBox="1"/>
          <p:nvPr>
            <p:ph idx="1" type="subTitle"/>
          </p:nvPr>
        </p:nvSpPr>
        <p:spPr>
          <a:xfrm>
            <a:off x="1231566" y="3434882"/>
            <a:ext cx="2553900" cy="612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447" name="Google Shape;447;p14"/>
          <p:cNvSpPr txBox="1"/>
          <p:nvPr>
            <p:ph idx="3" type="title"/>
          </p:nvPr>
        </p:nvSpPr>
        <p:spPr>
          <a:xfrm>
            <a:off x="5362215" y="3123474"/>
            <a:ext cx="2553900" cy="407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000"/>
              <a:buNone/>
              <a:defRPr sz="20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448" name="Google Shape;448;p14"/>
          <p:cNvSpPr txBox="1"/>
          <p:nvPr>
            <p:ph idx="4" type="subTitle"/>
          </p:nvPr>
        </p:nvSpPr>
        <p:spPr>
          <a:xfrm>
            <a:off x="5362215" y="3434882"/>
            <a:ext cx="2553900" cy="612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449" name="Google Shape;449;p14"/>
          <p:cNvSpPr txBox="1"/>
          <p:nvPr>
            <p:ph idx="5" type="title"/>
          </p:nvPr>
        </p:nvSpPr>
        <p:spPr>
          <a:xfrm>
            <a:off x="1231566" y="1791754"/>
            <a:ext cx="2553900" cy="407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000"/>
              <a:buNone/>
              <a:defRPr sz="20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450" name="Google Shape;450;p14"/>
          <p:cNvSpPr txBox="1"/>
          <p:nvPr>
            <p:ph idx="6" type="subTitle"/>
          </p:nvPr>
        </p:nvSpPr>
        <p:spPr>
          <a:xfrm>
            <a:off x="1231566" y="2103161"/>
            <a:ext cx="2553900" cy="612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451" name="Google Shape;451;p14"/>
          <p:cNvSpPr txBox="1"/>
          <p:nvPr>
            <p:ph idx="7" type="title"/>
          </p:nvPr>
        </p:nvSpPr>
        <p:spPr>
          <a:xfrm>
            <a:off x="5362215" y="1791754"/>
            <a:ext cx="2553900" cy="407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000"/>
              <a:buNone/>
              <a:defRPr sz="20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452" name="Google Shape;452;p14"/>
          <p:cNvSpPr txBox="1"/>
          <p:nvPr>
            <p:ph idx="8" type="subTitle"/>
          </p:nvPr>
        </p:nvSpPr>
        <p:spPr>
          <a:xfrm>
            <a:off x="5362215" y="2103161"/>
            <a:ext cx="2553900" cy="612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453" name="Google Shape;453;p14"/>
          <p:cNvSpPr/>
          <p:nvPr/>
        </p:nvSpPr>
        <p:spPr>
          <a:xfrm>
            <a:off x="7984368" y="2391232"/>
            <a:ext cx="299362" cy="440740"/>
          </a:xfrm>
          <a:custGeom>
            <a:rect b="b" l="l" r="r" t="t"/>
            <a:pathLst>
              <a:path extrusionOk="0" h="5680" w="3858">
                <a:moveTo>
                  <a:pt x="1929" y="0"/>
                </a:moveTo>
                <a:lnTo>
                  <a:pt x="1679" y="941"/>
                </a:lnTo>
                <a:cubicBezTo>
                  <a:pt x="1489" y="1643"/>
                  <a:pt x="1024" y="2238"/>
                  <a:pt x="393" y="2608"/>
                </a:cubicBezTo>
                <a:lnTo>
                  <a:pt x="0" y="2834"/>
                </a:lnTo>
                <a:lnTo>
                  <a:pt x="393" y="3072"/>
                </a:lnTo>
                <a:cubicBezTo>
                  <a:pt x="1024" y="3441"/>
                  <a:pt x="1489" y="4036"/>
                  <a:pt x="1679" y="4739"/>
                </a:cubicBezTo>
                <a:lnTo>
                  <a:pt x="1929" y="5679"/>
                </a:lnTo>
                <a:lnTo>
                  <a:pt x="2179" y="4739"/>
                </a:lnTo>
                <a:cubicBezTo>
                  <a:pt x="2370" y="4036"/>
                  <a:pt x="2834" y="3441"/>
                  <a:pt x="3453" y="3072"/>
                </a:cubicBezTo>
                <a:lnTo>
                  <a:pt x="3858" y="2834"/>
                </a:lnTo>
                <a:lnTo>
                  <a:pt x="3453" y="2608"/>
                </a:lnTo>
                <a:cubicBezTo>
                  <a:pt x="2822" y="2238"/>
                  <a:pt x="2370" y="1643"/>
                  <a:pt x="2179" y="941"/>
                </a:cubicBezTo>
                <a:lnTo>
                  <a:pt x="1929" y="0"/>
                </a:lnTo>
                <a:close/>
              </a:path>
            </a:pathLst>
          </a:custGeom>
          <a:solidFill>
            <a:schemeClr val="accent4"/>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14"/>
          <p:cNvSpPr/>
          <p:nvPr/>
        </p:nvSpPr>
        <p:spPr>
          <a:xfrm>
            <a:off x="8110838" y="989764"/>
            <a:ext cx="172882" cy="262426"/>
          </a:xfrm>
          <a:custGeom>
            <a:rect b="b" l="l" r="r" t="t"/>
            <a:pathLst>
              <a:path extrusionOk="0" h="3382" w="2228">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14"/>
          <p:cNvSpPr/>
          <p:nvPr/>
        </p:nvSpPr>
        <p:spPr>
          <a:xfrm>
            <a:off x="7898965" y="94256"/>
            <a:ext cx="341030" cy="366792"/>
          </a:xfrm>
          <a:custGeom>
            <a:rect b="b" l="l" r="r" t="t"/>
            <a:pathLst>
              <a:path extrusionOk="0" h="4727" w="4395">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14"/>
          <p:cNvSpPr/>
          <p:nvPr/>
        </p:nvSpPr>
        <p:spPr>
          <a:xfrm>
            <a:off x="8608902" y="631376"/>
            <a:ext cx="450905" cy="485124"/>
          </a:xfrm>
          <a:custGeom>
            <a:rect b="b" l="l" r="r" t="t"/>
            <a:pathLst>
              <a:path extrusionOk="0" h="6252" w="5811">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2"/>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14"/>
          <p:cNvSpPr/>
          <p:nvPr/>
        </p:nvSpPr>
        <p:spPr>
          <a:xfrm>
            <a:off x="8889338" y="1903414"/>
            <a:ext cx="172882" cy="262426"/>
          </a:xfrm>
          <a:custGeom>
            <a:rect b="b" l="l" r="r" t="t"/>
            <a:pathLst>
              <a:path extrusionOk="0" h="3382" w="2228">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14"/>
          <p:cNvSpPr/>
          <p:nvPr/>
        </p:nvSpPr>
        <p:spPr>
          <a:xfrm rot="10800000">
            <a:off x="761331" y="2401206"/>
            <a:ext cx="299362" cy="440740"/>
          </a:xfrm>
          <a:custGeom>
            <a:rect b="b" l="l" r="r" t="t"/>
            <a:pathLst>
              <a:path extrusionOk="0" h="5680" w="3858">
                <a:moveTo>
                  <a:pt x="1929" y="0"/>
                </a:moveTo>
                <a:lnTo>
                  <a:pt x="1679" y="941"/>
                </a:lnTo>
                <a:cubicBezTo>
                  <a:pt x="1489" y="1643"/>
                  <a:pt x="1024" y="2238"/>
                  <a:pt x="393" y="2608"/>
                </a:cubicBezTo>
                <a:lnTo>
                  <a:pt x="0" y="2834"/>
                </a:lnTo>
                <a:lnTo>
                  <a:pt x="393" y="3072"/>
                </a:lnTo>
                <a:cubicBezTo>
                  <a:pt x="1024" y="3441"/>
                  <a:pt x="1489" y="4036"/>
                  <a:pt x="1679" y="4739"/>
                </a:cubicBezTo>
                <a:lnTo>
                  <a:pt x="1929" y="5679"/>
                </a:lnTo>
                <a:lnTo>
                  <a:pt x="2179" y="4739"/>
                </a:lnTo>
                <a:cubicBezTo>
                  <a:pt x="2370" y="4036"/>
                  <a:pt x="2834" y="3441"/>
                  <a:pt x="3453" y="3072"/>
                </a:cubicBezTo>
                <a:lnTo>
                  <a:pt x="3858" y="2834"/>
                </a:lnTo>
                <a:lnTo>
                  <a:pt x="3453" y="2608"/>
                </a:lnTo>
                <a:cubicBezTo>
                  <a:pt x="2822" y="2238"/>
                  <a:pt x="2370" y="1643"/>
                  <a:pt x="2179" y="941"/>
                </a:cubicBezTo>
                <a:lnTo>
                  <a:pt x="1929" y="0"/>
                </a:lnTo>
                <a:close/>
              </a:path>
            </a:pathLst>
          </a:custGeom>
          <a:solidFill>
            <a:schemeClr val="accent4"/>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14"/>
          <p:cNvSpPr/>
          <p:nvPr/>
        </p:nvSpPr>
        <p:spPr>
          <a:xfrm rot="10800000">
            <a:off x="778490" y="3980987"/>
            <a:ext cx="172882" cy="262426"/>
          </a:xfrm>
          <a:custGeom>
            <a:rect b="b" l="l" r="r" t="t"/>
            <a:pathLst>
              <a:path extrusionOk="0" h="3382" w="2228">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14"/>
          <p:cNvSpPr/>
          <p:nvPr/>
        </p:nvSpPr>
        <p:spPr>
          <a:xfrm rot="10800000">
            <a:off x="822215" y="4772130"/>
            <a:ext cx="341030" cy="366792"/>
          </a:xfrm>
          <a:custGeom>
            <a:rect b="b" l="l" r="r" t="t"/>
            <a:pathLst>
              <a:path extrusionOk="0" h="4727" w="4395">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14"/>
          <p:cNvSpPr/>
          <p:nvPr/>
        </p:nvSpPr>
        <p:spPr>
          <a:xfrm rot="10800000">
            <a:off x="2404" y="4116678"/>
            <a:ext cx="450905" cy="485124"/>
          </a:xfrm>
          <a:custGeom>
            <a:rect b="b" l="l" r="r" t="t"/>
            <a:pathLst>
              <a:path extrusionOk="0" h="6252" w="5811">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2"/>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14"/>
          <p:cNvSpPr/>
          <p:nvPr/>
        </p:nvSpPr>
        <p:spPr>
          <a:xfrm rot="10800000">
            <a:off x="-10" y="3067337"/>
            <a:ext cx="172882" cy="262426"/>
          </a:xfrm>
          <a:custGeom>
            <a:rect b="b" l="l" r="r" t="t"/>
            <a:pathLst>
              <a:path extrusionOk="0" h="3382" w="2228">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wo Columns">
  <p:cSld name="SECTION_TITLE_AND_DESCRIPTION_2_1">
    <p:spTree>
      <p:nvGrpSpPr>
        <p:cNvPr id="463" name="Shape 463"/>
        <p:cNvGrpSpPr/>
        <p:nvPr/>
      </p:nvGrpSpPr>
      <p:grpSpPr>
        <a:xfrm>
          <a:off x="0" y="0"/>
          <a:ext cx="0" cy="0"/>
          <a:chOff x="0" y="0"/>
          <a:chExt cx="0" cy="0"/>
        </a:xfrm>
      </p:grpSpPr>
      <p:grpSp>
        <p:nvGrpSpPr>
          <p:cNvPr id="464" name="Google Shape;464;p15"/>
          <p:cNvGrpSpPr/>
          <p:nvPr/>
        </p:nvGrpSpPr>
        <p:grpSpPr>
          <a:xfrm>
            <a:off x="353167" y="163310"/>
            <a:ext cx="8452699" cy="4831682"/>
            <a:chOff x="345766" y="155909"/>
            <a:chExt cx="8452699" cy="4831682"/>
          </a:xfrm>
        </p:grpSpPr>
        <p:grpSp>
          <p:nvGrpSpPr>
            <p:cNvPr id="465" name="Google Shape;465;p15"/>
            <p:cNvGrpSpPr/>
            <p:nvPr/>
          </p:nvGrpSpPr>
          <p:grpSpPr>
            <a:xfrm>
              <a:off x="345766" y="155909"/>
              <a:ext cx="8452699" cy="4831682"/>
              <a:chOff x="271175" y="79714"/>
              <a:chExt cx="8452699" cy="4831682"/>
            </a:xfrm>
          </p:grpSpPr>
          <p:sp>
            <p:nvSpPr>
              <p:cNvPr id="466" name="Google Shape;466;p15"/>
              <p:cNvSpPr/>
              <p:nvPr/>
            </p:nvSpPr>
            <p:spPr>
              <a:xfrm>
                <a:off x="271175" y="79714"/>
                <a:ext cx="8452698" cy="4831682"/>
              </a:xfrm>
              <a:custGeom>
                <a:rect b="b" l="l" r="r" t="t"/>
                <a:pathLst>
                  <a:path extrusionOk="0" h="27968" w="36553">
                    <a:moveTo>
                      <a:pt x="0" y="0"/>
                    </a:moveTo>
                    <a:lnTo>
                      <a:pt x="0" y="27968"/>
                    </a:lnTo>
                    <a:lnTo>
                      <a:pt x="36553" y="27968"/>
                    </a:lnTo>
                    <a:lnTo>
                      <a:pt x="36553" y="0"/>
                    </a:lnTo>
                    <a:close/>
                  </a:path>
                </a:pathLst>
              </a:custGeom>
              <a:solidFill>
                <a:schemeClr val="accent5"/>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15"/>
              <p:cNvSpPr/>
              <p:nvPr/>
            </p:nvSpPr>
            <p:spPr>
              <a:xfrm>
                <a:off x="271175" y="79723"/>
                <a:ext cx="8452698" cy="351722"/>
              </a:xfrm>
              <a:custGeom>
                <a:rect b="b" l="l" r="r" t="t"/>
                <a:pathLst>
                  <a:path extrusionOk="0" h="2620" w="36553">
                    <a:moveTo>
                      <a:pt x="0" y="0"/>
                    </a:moveTo>
                    <a:lnTo>
                      <a:pt x="0" y="2619"/>
                    </a:lnTo>
                    <a:lnTo>
                      <a:pt x="36553" y="2619"/>
                    </a:lnTo>
                    <a:lnTo>
                      <a:pt x="36553" y="0"/>
                    </a:lnTo>
                    <a:close/>
                  </a:path>
                </a:pathLst>
              </a:custGeom>
              <a:solidFill>
                <a:schemeClr val="accent4"/>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15"/>
              <p:cNvSpPr/>
              <p:nvPr/>
            </p:nvSpPr>
            <p:spPr>
              <a:xfrm>
                <a:off x="8224103" y="122754"/>
                <a:ext cx="364977" cy="269502"/>
              </a:xfrm>
              <a:custGeom>
                <a:rect b="b" l="l" r="r" t="t"/>
                <a:pathLst>
                  <a:path extrusionOk="0" h="1560" w="2454">
                    <a:moveTo>
                      <a:pt x="72" y="0"/>
                    </a:moveTo>
                    <a:cubicBezTo>
                      <a:pt x="24" y="0"/>
                      <a:pt x="0" y="36"/>
                      <a:pt x="0" y="72"/>
                    </a:cubicBezTo>
                    <a:cubicBezTo>
                      <a:pt x="0" y="119"/>
                      <a:pt x="24" y="143"/>
                      <a:pt x="72" y="143"/>
                    </a:cubicBezTo>
                    <a:lnTo>
                      <a:pt x="2310" y="143"/>
                    </a:lnTo>
                    <a:lnTo>
                      <a:pt x="2310" y="1477"/>
                    </a:lnTo>
                    <a:cubicBezTo>
                      <a:pt x="2310" y="1524"/>
                      <a:pt x="2334" y="1560"/>
                      <a:pt x="2382" y="1560"/>
                    </a:cubicBezTo>
                    <a:cubicBezTo>
                      <a:pt x="2417" y="1560"/>
                      <a:pt x="2453" y="1524"/>
                      <a:pt x="2453" y="1477"/>
                    </a:cubicBezTo>
                    <a:lnTo>
                      <a:pt x="2453" y="72"/>
                    </a:lnTo>
                    <a:cubicBezTo>
                      <a:pt x="2453" y="36"/>
                      <a:pt x="2417" y="0"/>
                      <a:pt x="23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15"/>
              <p:cNvSpPr/>
              <p:nvPr/>
            </p:nvSpPr>
            <p:spPr>
              <a:xfrm>
                <a:off x="4845567" y="161946"/>
                <a:ext cx="1036891" cy="26950"/>
              </a:xfrm>
              <a:custGeom>
                <a:rect b="b" l="l" r="r" t="t"/>
                <a:pathLst>
                  <a:path extrusionOk="0" h="156" w="6002">
                    <a:moveTo>
                      <a:pt x="72" y="0"/>
                    </a:moveTo>
                    <a:cubicBezTo>
                      <a:pt x="36" y="0"/>
                      <a:pt x="1" y="36"/>
                      <a:pt x="1" y="72"/>
                    </a:cubicBezTo>
                    <a:cubicBezTo>
                      <a:pt x="1" y="119"/>
                      <a:pt x="36" y="155"/>
                      <a:pt x="72" y="155"/>
                    </a:cubicBezTo>
                    <a:lnTo>
                      <a:pt x="5930" y="155"/>
                    </a:lnTo>
                    <a:cubicBezTo>
                      <a:pt x="5978" y="155"/>
                      <a:pt x="6001" y="119"/>
                      <a:pt x="6001" y="72"/>
                    </a:cubicBezTo>
                    <a:cubicBezTo>
                      <a:pt x="6001" y="36"/>
                      <a:pt x="5978" y="0"/>
                      <a:pt x="59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0" name="Google Shape;470;p15"/>
            <p:cNvSpPr/>
            <p:nvPr/>
          </p:nvSpPr>
          <p:spPr>
            <a:xfrm>
              <a:off x="697224" y="237642"/>
              <a:ext cx="187269" cy="185369"/>
            </a:xfrm>
            <a:custGeom>
              <a:rect b="b" l="l" r="r" t="t"/>
              <a:pathLst>
                <a:path extrusionOk="0" h="1073" w="1084">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15"/>
            <p:cNvSpPr/>
            <p:nvPr/>
          </p:nvSpPr>
          <p:spPr>
            <a:xfrm>
              <a:off x="948849" y="237642"/>
              <a:ext cx="187269" cy="185369"/>
            </a:xfrm>
            <a:custGeom>
              <a:rect b="b" l="l" r="r" t="t"/>
              <a:pathLst>
                <a:path extrusionOk="0" h="1073" w="1084">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15"/>
            <p:cNvSpPr/>
            <p:nvPr/>
          </p:nvSpPr>
          <p:spPr>
            <a:xfrm>
              <a:off x="445599" y="237642"/>
              <a:ext cx="187269" cy="185369"/>
            </a:xfrm>
            <a:custGeom>
              <a:rect b="b" l="l" r="r" t="t"/>
              <a:pathLst>
                <a:path extrusionOk="0" h="1073" w="1084">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3" name="Google Shape;473;p15"/>
          <p:cNvGrpSpPr/>
          <p:nvPr/>
        </p:nvGrpSpPr>
        <p:grpSpPr>
          <a:xfrm>
            <a:off x="713225" y="1380150"/>
            <a:ext cx="7733428" cy="2964328"/>
            <a:chOff x="956925" y="1380150"/>
            <a:chExt cx="7733428" cy="2964328"/>
          </a:xfrm>
        </p:grpSpPr>
        <p:sp>
          <p:nvSpPr>
            <p:cNvPr id="474" name="Google Shape;474;p15"/>
            <p:cNvSpPr/>
            <p:nvPr/>
          </p:nvSpPr>
          <p:spPr>
            <a:xfrm>
              <a:off x="3600390" y="1452584"/>
              <a:ext cx="200379" cy="171306"/>
            </a:xfrm>
            <a:custGeom>
              <a:rect b="b" l="l" r="r" t="t"/>
              <a:pathLst>
                <a:path extrusionOk="0" h="1314" w="1537">
                  <a:moveTo>
                    <a:pt x="79" y="1"/>
                  </a:moveTo>
                  <a:cubicBezTo>
                    <a:pt x="73" y="1"/>
                    <a:pt x="67" y="2"/>
                    <a:pt x="60" y="4"/>
                  </a:cubicBezTo>
                  <a:cubicBezTo>
                    <a:pt x="13" y="16"/>
                    <a:pt x="1" y="63"/>
                    <a:pt x="13" y="99"/>
                  </a:cubicBezTo>
                  <a:cubicBezTo>
                    <a:pt x="251" y="802"/>
                    <a:pt x="739" y="1206"/>
                    <a:pt x="1453" y="1314"/>
                  </a:cubicBezTo>
                  <a:lnTo>
                    <a:pt x="1465" y="1314"/>
                  </a:lnTo>
                  <a:cubicBezTo>
                    <a:pt x="1501" y="1314"/>
                    <a:pt x="1525" y="1290"/>
                    <a:pt x="1537" y="1254"/>
                  </a:cubicBezTo>
                  <a:cubicBezTo>
                    <a:pt x="1537" y="1206"/>
                    <a:pt x="1513" y="1171"/>
                    <a:pt x="1477" y="1171"/>
                  </a:cubicBezTo>
                  <a:cubicBezTo>
                    <a:pt x="810" y="1063"/>
                    <a:pt x="382" y="706"/>
                    <a:pt x="156" y="51"/>
                  </a:cubicBezTo>
                  <a:cubicBezTo>
                    <a:pt x="136" y="22"/>
                    <a:pt x="108" y="1"/>
                    <a:pt x="7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75" name="Google Shape;475;p15"/>
            <p:cNvGrpSpPr/>
            <p:nvPr/>
          </p:nvGrpSpPr>
          <p:grpSpPr>
            <a:xfrm>
              <a:off x="1777395" y="1474934"/>
              <a:ext cx="2018496" cy="2013992"/>
              <a:chOff x="1097725" y="238125"/>
              <a:chExt cx="5248300" cy="5237950"/>
            </a:xfrm>
          </p:grpSpPr>
          <p:sp>
            <p:nvSpPr>
              <p:cNvPr id="476" name="Google Shape;476;p15"/>
              <p:cNvSpPr/>
              <p:nvPr/>
            </p:nvSpPr>
            <p:spPr>
              <a:xfrm>
                <a:off x="1097725" y="238125"/>
                <a:ext cx="5248300" cy="5237950"/>
              </a:xfrm>
              <a:custGeom>
                <a:rect b="b" l="l" r="r" t="t"/>
                <a:pathLst>
                  <a:path extrusionOk="0" h="209518" w="209932">
                    <a:moveTo>
                      <a:pt x="65541" y="0"/>
                    </a:moveTo>
                    <a:cubicBezTo>
                      <a:pt x="55423" y="0"/>
                      <a:pt x="45718" y="2728"/>
                      <a:pt x="36134" y="9203"/>
                    </a:cubicBezTo>
                    <a:cubicBezTo>
                      <a:pt x="12586" y="25110"/>
                      <a:pt x="1" y="54754"/>
                      <a:pt x="11842" y="105441"/>
                    </a:cubicBezTo>
                    <a:cubicBezTo>
                      <a:pt x="23683" y="156129"/>
                      <a:pt x="36089" y="200108"/>
                      <a:pt x="58757" y="207564"/>
                    </a:cubicBezTo>
                    <a:cubicBezTo>
                      <a:pt x="62781" y="208888"/>
                      <a:pt x="66999" y="209518"/>
                      <a:pt x="71406" y="209518"/>
                    </a:cubicBezTo>
                    <a:cubicBezTo>
                      <a:pt x="92252" y="209518"/>
                      <a:pt x="117322" y="195421"/>
                      <a:pt x="145959" y="173937"/>
                    </a:cubicBezTo>
                    <a:cubicBezTo>
                      <a:pt x="180649" y="147909"/>
                      <a:pt x="209932" y="125747"/>
                      <a:pt x="209622" y="97815"/>
                    </a:cubicBezTo>
                    <a:cubicBezTo>
                      <a:pt x="209324" y="71150"/>
                      <a:pt x="183909" y="51283"/>
                      <a:pt x="141267" y="28684"/>
                    </a:cubicBezTo>
                    <a:cubicBezTo>
                      <a:pt x="111969" y="13156"/>
                      <a:pt x="87759" y="0"/>
                      <a:pt x="6554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15"/>
              <p:cNvSpPr/>
              <p:nvPr/>
            </p:nvSpPr>
            <p:spPr>
              <a:xfrm>
                <a:off x="2714911" y="1955625"/>
                <a:ext cx="665725" cy="914275"/>
              </a:xfrm>
              <a:custGeom>
                <a:rect b="b" l="l" r="r" t="t"/>
                <a:pathLst>
                  <a:path extrusionOk="0" h="36571" w="26629">
                    <a:moveTo>
                      <a:pt x="1" y="1"/>
                    </a:moveTo>
                    <a:lnTo>
                      <a:pt x="1" y="36571"/>
                    </a:lnTo>
                    <a:lnTo>
                      <a:pt x="26628" y="36571"/>
                    </a:lnTo>
                    <a:lnTo>
                      <a:pt x="26628" y="27814"/>
                    </a:lnTo>
                    <a:lnTo>
                      <a:pt x="10044" y="27814"/>
                    </a:lnTo>
                    <a:lnTo>
                      <a:pt x="1004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15"/>
              <p:cNvSpPr/>
              <p:nvPr/>
            </p:nvSpPr>
            <p:spPr>
              <a:xfrm>
                <a:off x="3754036" y="1950475"/>
                <a:ext cx="928425" cy="927150"/>
              </a:xfrm>
              <a:custGeom>
                <a:rect b="b" l="l" r="r" t="t"/>
                <a:pathLst>
                  <a:path extrusionOk="0" h="37086" w="37137">
                    <a:moveTo>
                      <a:pt x="18542" y="8910"/>
                    </a:moveTo>
                    <a:cubicBezTo>
                      <a:pt x="19949" y="8910"/>
                      <a:pt x="21177" y="9176"/>
                      <a:pt x="22224" y="9709"/>
                    </a:cubicBezTo>
                    <a:cubicBezTo>
                      <a:pt x="23271" y="10241"/>
                      <a:pt x="24148" y="10945"/>
                      <a:pt x="24851" y="11820"/>
                    </a:cubicBezTo>
                    <a:cubicBezTo>
                      <a:pt x="25556" y="12695"/>
                      <a:pt x="26080" y="13708"/>
                      <a:pt x="26423" y="14860"/>
                    </a:cubicBezTo>
                    <a:cubicBezTo>
                      <a:pt x="26766" y="16011"/>
                      <a:pt x="26937" y="17204"/>
                      <a:pt x="26937" y="18439"/>
                    </a:cubicBezTo>
                    <a:cubicBezTo>
                      <a:pt x="26937" y="19642"/>
                      <a:pt x="26773" y="20837"/>
                      <a:pt x="26448" y="21993"/>
                    </a:cubicBezTo>
                    <a:cubicBezTo>
                      <a:pt x="26122" y="23161"/>
                      <a:pt x="25624" y="24200"/>
                      <a:pt x="24955" y="25110"/>
                    </a:cubicBezTo>
                    <a:cubicBezTo>
                      <a:pt x="24285" y="26019"/>
                      <a:pt x="23417" y="26757"/>
                      <a:pt x="22353" y="27324"/>
                    </a:cubicBezTo>
                    <a:cubicBezTo>
                      <a:pt x="21289" y="27891"/>
                      <a:pt x="20036" y="28174"/>
                      <a:pt x="18594" y="28174"/>
                    </a:cubicBezTo>
                    <a:cubicBezTo>
                      <a:pt x="17151" y="28174"/>
                      <a:pt x="15907" y="27899"/>
                      <a:pt x="14860" y="27350"/>
                    </a:cubicBezTo>
                    <a:cubicBezTo>
                      <a:pt x="13813" y="26801"/>
                      <a:pt x="12946" y="26080"/>
                      <a:pt x="12258" y="25187"/>
                    </a:cubicBezTo>
                    <a:cubicBezTo>
                      <a:pt x="11571" y="24296"/>
                      <a:pt x="11056" y="23274"/>
                      <a:pt x="10713" y="22123"/>
                    </a:cubicBezTo>
                    <a:cubicBezTo>
                      <a:pt x="10370" y="20972"/>
                      <a:pt x="10199" y="19779"/>
                      <a:pt x="10199" y="18543"/>
                    </a:cubicBezTo>
                    <a:cubicBezTo>
                      <a:pt x="10197" y="17349"/>
                      <a:pt x="10362" y="16161"/>
                      <a:pt x="10687" y="15014"/>
                    </a:cubicBezTo>
                    <a:cubicBezTo>
                      <a:pt x="11013" y="13863"/>
                      <a:pt x="11519" y="12834"/>
                      <a:pt x="12207" y="11924"/>
                    </a:cubicBezTo>
                    <a:cubicBezTo>
                      <a:pt x="12894" y="11014"/>
                      <a:pt x="13761" y="10284"/>
                      <a:pt x="14808" y="9735"/>
                    </a:cubicBezTo>
                    <a:cubicBezTo>
                      <a:pt x="15855" y="9186"/>
                      <a:pt x="17099" y="8910"/>
                      <a:pt x="18542" y="8910"/>
                    </a:cubicBezTo>
                    <a:close/>
                    <a:moveTo>
                      <a:pt x="18697" y="1"/>
                    </a:moveTo>
                    <a:cubicBezTo>
                      <a:pt x="15984" y="1"/>
                      <a:pt x="13487" y="508"/>
                      <a:pt x="11203" y="1521"/>
                    </a:cubicBezTo>
                    <a:cubicBezTo>
                      <a:pt x="8920" y="2535"/>
                      <a:pt x="6946" y="3891"/>
                      <a:pt x="5279" y="5590"/>
                    </a:cubicBezTo>
                    <a:cubicBezTo>
                      <a:pt x="3615" y="7289"/>
                      <a:pt x="2319" y="9256"/>
                      <a:pt x="1391" y="11487"/>
                    </a:cubicBezTo>
                    <a:cubicBezTo>
                      <a:pt x="464" y="13720"/>
                      <a:pt x="0" y="16037"/>
                      <a:pt x="0" y="18440"/>
                    </a:cubicBezTo>
                    <a:cubicBezTo>
                      <a:pt x="1" y="20809"/>
                      <a:pt x="447" y="23110"/>
                      <a:pt x="1339" y="25343"/>
                    </a:cubicBezTo>
                    <a:cubicBezTo>
                      <a:pt x="2232" y="27574"/>
                      <a:pt x="3485" y="29558"/>
                      <a:pt x="5099" y="31291"/>
                    </a:cubicBezTo>
                    <a:cubicBezTo>
                      <a:pt x="6713" y="33025"/>
                      <a:pt x="8654" y="34424"/>
                      <a:pt x="10920" y="35489"/>
                    </a:cubicBezTo>
                    <a:cubicBezTo>
                      <a:pt x="13187" y="36553"/>
                      <a:pt x="15710" y="37086"/>
                      <a:pt x="18492" y="37086"/>
                    </a:cubicBezTo>
                    <a:cubicBezTo>
                      <a:pt x="21204" y="37085"/>
                      <a:pt x="23702" y="36570"/>
                      <a:pt x="25986" y="35541"/>
                    </a:cubicBezTo>
                    <a:cubicBezTo>
                      <a:pt x="28270" y="34510"/>
                      <a:pt x="30235" y="33145"/>
                      <a:pt x="31882" y="31446"/>
                    </a:cubicBezTo>
                    <a:cubicBezTo>
                      <a:pt x="33532" y="29745"/>
                      <a:pt x="34819" y="27788"/>
                      <a:pt x="35746" y="25574"/>
                    </a:cubicBezTo>
                    <a:cubicBezTo>
                      <a:pt x="36672" y="23359"/>
                      <a:pt x="37136" y="21050"/>
                      <a:pt x="37136" y="18646"/>
                    </a:cubicBezTo>
                    <a:cubicBezTo>
                      <a:pt x="37135" y="16312"/>
                      <a:pt x="36698" y="14029"/>
                      <a:pt x="35823" y="11796"/>
                    </a:cubicBezTo>
                    <a:cubicBezTo>
                      <a:pt x="34948" y="9564"/>
                      <a:pt x="33702" y="7572"/>
                      <a:pt x="32089" y="5821"/>
                    </a:cubicBezTo>
                    <a:cubicBezTo>
                      <a:pt x="30476" y="4070"/>
                      <a:pt x="28536" y="2662"/>
                      <a:pt x="26269" y="1597"/>
                    </a:cubicBezTo>
                    <a:cubicBezTo>
                      <a:pt x="24003" y="533"/>
                      <a:pt x="21478" y="1"/>
                      <a:pt x="1869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15"/>
              <p:cNvSpPr/>
              <p:nvPr/>
            </p:nvSpPr>
            <p:spPr>
              <a:xfrm>
                <a:off x="2561011" y="3482125"/>
                <a:ext cx="876900" cy="927125"/>
              </a:xfrm>
              <a:custGeom>
                <a:rect b="b" l="l" r="r" t="t"/>
                <a:pathLst>
                  <a:path extrusionOk="0" h="37085" w="35076">
                    <a:moveTo>
                      <a:pt x="18749" y="0"/>
                    </a:moveTo>
                    <a:cubicBezTo>
                      <a:pt x="16104" y="0"/>
                      <a:pt x="13641" y="472"/>
                      <a:pt x="11357" y="1416"/>
                    </a:cubicBezTo>
                    <a:cubicBezTo>
                      <a:pt x="9074" y="2362"/>
                      <a:pt x="7090" y="3649"/>
                      <a:pt x="5409" y="5279"/>
                    </a:cubicBezTo>
                    <a:cubicBezTo>
                      <a:pt x="3726" y="6911"/>
                      <a:pt x="2404" y="8834"/>
                      <a:pt x="1442" y="11048"/>
                    </a:cubicBezTo>
                    <a:cubicBezTo>
                      <a:pt x="481" y="13263"/>
                      <a:pt x="0" y="15658"/>
                      <a:pt x="0" y="18234"/>
                    </a:cubicBezTo>
                    <a:cubicBezTo>
                      <a:pt x="0" y="21220"/>
                      <a:pt x="480" y="23882"/>
                      <a:pt x="1442" y="26217"/>
                    </a:cubicBezTo>
                    <a:cubicBezTo>
                      <a:pt x="2404" y="28553"/>
                      <a:pt x="3691" y="30527"/>
                      <a:pt x="5306" y="32140"/>
                    </a:cubicBezTo>
                    <a:cubicBezTo>
                      <a:pt x="6918" y="33755"/>
                      <a:pt x="8807" y="34982"/>
                      <a:pt x="10971" y="35823"/>
                    </a:cubicBezTo>
                    <a:cubicBezTo>
                      <a:pt x="13136" y="36664"/>
                      <a:pt x="15401" y="37084"/>
                      <a:pt x="17769" y="37084"/>
                    </a:cubicBezTo>
                    <a:cubicBezTo>
                      <a:pt x="17771" y="37084"/>
                      <a:pt x="17773" y="37084"/>
                      <a:pt x="17775" y="37084"/>
                    </a:cubicBezTo>
                    <a:cubicBezTo>
                      <a:pt x="21171" y="37084"/>
                      <a:pt x="24174" y="35985"/>
                      <a:pt x="26784" y="33789"/>
                    </a:cubicBezTo>
                    <a:lnTo>
                      <a:pt x="26784" y="33789"/>
                    </a:lnTo>
                    <a:lnTo>
                      <a:pt x="26783" y="36827"/>
                    </a:lnTo>
                    <a:lnTo>
                      <a:pt x="35076" y="36827"/>
                    </a:lnTo>
                    <a:lnTo>
                      <a:pt x="35076" y="17357"/>
                    </a:lnTo>
                    <a:lnTo>
                      <a:pt x="20036" y="17357"/>
                    </a:lnTo>
                    <a:lnTo>
                      <a:pt x="20036" y="24569"/>
                    </a:lnTo>
                    <a:lnTo>
                      <a:pt x="26372" y="24569"/>
                    </a:lnTo>
                    <a:cubicBezTo>
                      <a:pt x="24140" y="26972"/>
                      <a:pt x="21564" y="28173"/>
                      <a:pt x="18646" y="28173"/>
                    </a:cubicBezTo>
                    <a:cubicBezTo>
                      <a:pt x="17376" y="28173"/>
                      <a:pt x="16225" y="27941"/>
                      <a:pt x="15195" y="27478"/>
                    </a:cubicBezTo>
                    <a:cubicBezTo>
                      <a:pt x="14165" y="27015"/>
                      <a:pt x="13281" y="26363"/>
                      <a:pt x="12543" y="25522"/>
                    </a:cubicBezTo>
                    <a:cubicBezTo>
                      <a:pt x="11805" y="24680"/>
                      <a:pt x="11229" y="23676"/>
                      <a:pt x="10817" y="22508"/>
                    </a:cubicBezTo>
                    <a:cubicBezTo>
                      <a:pt x="10405" y="21341"/>
                      <a:pt x="10199" y="20036"/>
                      <a:pt x="10199" y="18594"/>
                    </a:cubicBezTo>
                    <a:cubicBezTo>
                      <a:pt x="10199" y="17185"/>
                      <a:pt x="10405" y="15889"/>
                      <a:pt x="10817" y="14705"/>
                    </a:cubicBezTo>
                    <a:cubicBezTo>
                      <a:pt x="11229" y="13520"/>
                      <a:pt x="11797" y="12497"/>
                      <a:pt x="12517" y="11640"/>
                    </a:cubicBezTo>
                    <a:cubicBezTo>
                      <a:pt x="13237" y="10782"/>
                      <a:pt x="14095" y="10113"/>
                      <a:pt x="15092" y="9632"/>
                    </a:cubicBezTo>
                    <a:cubicBezTo>
                      <a:pt x="16087" y="9151"/>
                      <a:pt x="17185" y="8911"/>
                      <a:pt x="18388" y="8911"/>
                    </a:cubicBezTo>
                    <a:cubicBezTo>
                      <a:pt x="20002" y="8911"/>
                      <a:pt x="21530" y="9349"/>
                      <a:pt x="22973" y="10224"/>
                    </a:cubicBezTo>
                    <a:cubicBezTo>
                      <a:pt x="24415" y="11099"/>
                      <a:pt x="25496" y="12259"/>
                      <a:pt x="26217" y="13701"/>
                    </a:cubicBezTo>
                    <a:lnTo>
                      <a:pt x="33687" y="7984"/>
                    </a:lnTo>
                    <a:cubicBezTo>
                      <a:pt x="33033" y="6748"/>
                      <a:pt x="32192" y="5640"/>
                      <a:pt x="31162" y="4662"/>
                    </a:cubicBezTo>
                    <a:cubicBezTo>
                      <a:pt x="30132" y="3683"/>
                      <a:pt x="28974" y="2842"/>
                      <a:pt x="27687" y="2138"/>
                    </a:cubicBezTo>
                    <a:cubicBezTo>
                      <a:pt x="26398" y="1433"/>
                      <a:pt x="24998" y="901"/>
                      <a:pt x="23487" y="540"/>
                    </a:cubicBezTo>
                    <a:cubicBezTo>
                      <a:pt x="21975" y="180"/>
                      <a:pt x="20396" y="0"/>
                      <a:pt x="1874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15"/>
              <p:cNvSpPr/>
              <p:nvPr/>
            </p:nvSpPr>
            <p:spPr>
              <a:xfrm>
                <a:off x="3858961" y="3483425"/>
                <a:ext cx="928425" cy="927125"/>
              </a:xfrm>
              <a:custGeom>
                <a:rect b="b" l="l" r="r" t="t"/>
                <a:pathLst>
                  <a:path extrusionOk="0" h="37085" w="37137">
                    <a:moveTo>
                      <a:pt x="18542" y="8909"/>
                    </a:moveTo>
                    <a:cubicBezTo>
                      <a:pt x="19949" y="8909"/>
                      <a:pt x="21178" y="9175"/>
                      <a:pt x="22225" y="9708"/>
                    </a:cubicBezTo>
                    <a:cubicBezTo>
                      <a:pt x="23272" y="10240"/>
                      <a:pt x="24148" y="10943"/>
                      <a:pt x="24851" y="11819"/>
                    </a:cubicBezTo>
                    <a:cubicBezTo>
                      <a:pt x="25557" y="12694"/>
                      <a:pt x="26081" y="13708"/>
                      <a:pt x="26424" y="14858"/>
                    </a:cubicBezTo>
                    <a:cubicBezTo>
                      <a:pt x="26767" y="16009"/>
                      <a:pt x="26938" y="17202"/>
                      <a:pt x="26938" y="18439"/>
                    </a:cubicBezTo>
                    <a:cubicBezTo>
                      <a:pt x="26938" y="19640"/>
                      <a:pt x="26774" y="20835"/>
                      <a:pt x="26449" y="21992"/>
                    </a:cubicBezTo>
                    <a:cubicBezTo>
                      <a:pt x="26123" y="23161"/>
                      <a:pt x="25625" y="24199"/>
                      <a:pt x="24956" y="25109"/>
                    </a:cubicBezTo>
                    <a:cubicBezTo>
                      <a:pt x="24285" y="26018"/>
                      <a:pt x="23418" y="26756"/>
                      <a:pt x="22354" y="27323"/>
                    </a:cubicBezTo>
                    <a:cubicBezTo>
                      <a:pt x="21290" y="27889"/>
                      <a:pt x="20037" y="28174"/>
                      <a:pt x="18594" y="28174"/>
                    </a:cubicBezTo>
                    <a:cubicBezTo>
                      <a:pt x="17152" y="28172"/>
                      <a:pt x="15908" y="27897"/>
                      <a:pt x="14861" y="27349"/>
                    </a:cubicBezTo>
                    <a:cubicBezTo>
                      <a:pt x="13814" y="26800"/>
                      <a:pt x="12946" y="26079"/>
                      <a:pt x="12259" y="25186"/>
                    </a:cubicBezTo>
                    <a:cubicBezTo>
                      <a:pt x="11571" y="24294"/>
                      <a:pt x="11056" y="23273"/>
                      <a:pt x="10714" y="22123"/>
                    </a:cubicBezTo>
                    <a:cubicBezTo>
                      <a:pt x="10371" y="20971"/>
                      <a:pt x="10199" y="19778"/>
                      <a:pt x="10199" y="18542"/>
                    </a:cubicBezTo>
                    <a:lnTo>
                      <a:pt x="10200" y="18542"/>
                    </a:lnTo>
                    <a:cubicBezTo>
                      <a:pt x="10198" y="17348"/>
                      <a:pt x="10362" y="16161"/>
                      <a:pt x="10688" y="15013"/>
                    </a:cubicBezTo>
                    <a:cubicBezTo>
                      <a:pt x="11014" y="13863"/>
                      <a:pt x="11520" y="12833"/>
                      <a:pt x="12208" y="11922"/>
                    </a:cubicBezTo>
                    <a:cubicBezTo>
                      <a:pt x="12894" y="11012"/>
                      <a:pt x="13761" y="10283"/>
                      <a:pt x="14809" y="9734"/>
                    </a:cubicBezTo>
                    <a:cubicBezTo>
                      <a:pt x="15856" y="9184"/>
                      <a:pt x="17100" y="8909"/>
                      <a:pt x="18542" y="8909"/>
                    </a:cubicBezTo>
                    <a:close/>
                    <a:moveTo>
                      <a:pt x="18688" y="0"/>
                    </a:moveTo>
                    <a:cubicBezTo>
                      <a:pt x="15979" y="0"/>
                      <a:pt x="13485" y="506"/>
                      <a:pt x="11204" y="1520"/>
                    </a:cubicBezTo>
                    <a:cubicBezTo>
                      <a:pt x="8921" y="2533"/>
                      <a:pt x="6946" y="3889"/>
                      <a:pt x="5280" y="5588"/>
                    </a:cubicBezTo>
                    <a:cubicBezTo>
                      <a:pt x="3616" y="7288"/>
                      <a:pt x="2319" y="9254"/>
                      <a:pt x="1392" y="11485"/>
                    </a:cubicBezTo>
                    <a:cubicBezTo>
                      <a:pt x="464" y="13718"/>
                      <a:pt x="1" y="16035"/>
                      <a:pt x="1" y="18439"/>
                    </a:cubicBezTo>
                    <a:cubicBezTo>
                      <a:pt x="1" y="20807"/>
                      <a:pt x="447" y="23107"/>
                      <a:pt x="1340" y="25341"/>
                    </a:cubicBezTo>
                    <a:cubicBezTo>
                      <a:pt x="2232" y="27574"/>
                      <a:pt x="3486" y="29557"/>
                      <a:pt x="5100" y="31290"/>
                    </a:cubicBezTo>
                    <a:cubicBezTo>
                      <a:pt x="6714" y="33025"/>
                      <a:pt x="8655" y="34424"/>
                      <a:pt x="10921" y="35488"/>
                    </a:cubicBezTo>
                    <a:cubicBezTo>
                      <a:pt x="13186" y="36552"/>
                      <a:pt x="15710" y="37084"/>
                      <a:pt x="18491" y="37084"/>
                    </a:cubicBezTo>
                    <a:cubicBezTo>
                      <a:pt x="21204" y="37084"/>
                      <a:pt x="23702" y="36569"/>
                      <a:pt x="25987" y="35539"/>
                    </a:cubicBezTo>
                    <a:cubicBezTo>
                      <a:pt x="28270" y="34509"/>
                      <a:pt x="30236" y="33145"/>
                      <a:pt x="31883" y="31444"/>
                    </a:cubicBezTo>
                    <a:cubicBezTo>
                      <a:pt x="33532" y="29745"/>
                      <a:pt x="34819" y="27787"/>
                      <a:pt x="35747" y="25572"/>
                    </a:cubicBezTo>
                    <a:cubicBezTo>
                      <a:pt x="36673" y="23358"/>
                      <a:pt x="37137" y="21048"/>
                      <a:pt x="37137" y="18645"/>
                    </a:cubicBezTo>
                    <a:cubicBezTo>
                      <a:pt x="37136" y="16310"/>
                      <a:pt x="36699" y="14027"/>
                      <a:pt x="35824" y="11796"/>
                    </a:cubicBezTo>
                    <a:cubicBezTo>
                      <a:pt x="34949" y="9563"/>
                      <a:pt x="33703" y="7571"/>
                      <a:pt x="32090" y="5820"/>
                    </a:cubicBezTo>
                    <a:cubicBezTo>
                      <a:pt x="30476" y="4069"/>
                      <a:pt x="28536" y="2661"/>
                      <a:pt x="26269" y="1597"/>
                    </a:cubicBezTo>
                    <a:cubicBezTo>
                      <a:pt x="24002" y="532"/>
                      <a:pt x="21478" y="0"/>
                      <a:pt x="18697" y="0"/>
                    </a:cubicBezTo>
                    <a:cubicBezTo>
                      <a:pt x="18694" y="0"/>
                      <a:pt x="18691" y="0"/>
                      <a:pt x="186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15"/>
              <p:cNvSpPr/>
              <p:nvPr/>
            </p:nvSpPr>
            <p:spPr>
              <a:xfrm>
                <a:off x="2688125" y="1159000"/>
                <a:ext cx="229325" cy="239450"/>
              </a:xfrm>
              <a:custGeom>
                <a:rect b="b" l="l" r="r" t="t"/>
                <a:pathLst>
                  <a:path extrusionOk="0" h="9578" w="9173">
                    <a:moveTo>
                      <a:pt x="0" y="1"/>
                    </a:moveTo>
                    <a:lnTo>
                      <a:pt x="3249" y="6381"/>
                    </a:lnTo>
                    <a:lnTo>
                      <a:pt x="3249" y="9577"/>
                    </a:lnTo>
                    <a:lnTo>
                      <a:pt x="5867" y="9577"/>
                    </a:lnTo>
                    <a:lnTo>
                      <a:pt x="5867" y="6407"/>
                    </a:lnTo>
                    <a:lnTo>
                      <a:pt x="9172" y="1"/>
                    </a:lnTo>
                    <a:lnTo>
                      <a:pt x="6312" y="1"/>
                    </a:lnTo>
                    <a:lnTo>
                      <a:pt x="4558" y="4141"/>
                    </a:lnTo>
                    <a:lnTo>
                      <a:pt x="284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15"/>
              <p:cNvSpPr/>
              <p:nvPr/>
            </p:nvSpPr>
            <p:spPr>
              <a:xfrm>
                <a:off x="3200025" y="1157650"/>
                <a:ext cx="243200" cy="242825"/>
              </a:xfrm>
              <a:custGeom>
                <a:rect b="b" l="l" r="r" t="t"/>
                <a:pathLst>
                  <a:path extrusionOk="0" h="9713" w="9728">
                    <a:moveTo>
                      <a:pt x="4857" y="2334"/>
                    </a:moveTo>
                    <a:cubicBezTo>
                      <a:pt x="5226" y="2335"/>
                      <a:pt x="5547" y="2404"/>
                      <a:pt x="5823" y="2543"/>
                    </a:cubicBezTo>
                    <a:cubicBezTo>
                      <a:pt x="6089" y="2677"/>
                      <a:pt x="6323" y="2865"/>
                      <a:pt x="6510" y="3096"/>
                    </a:cubicBezTo>
                    <a:cubicBezTo>
                      <a:pt x="6698" y="3332"/>
                      <a:pt x="6837" y="3602"/>
                      <a:pt x="6922" y="3892"/>
                    </a:cubicBezTo>
                    <a:cubicBezTo>
                      <a:pt x="7011" y="4196"/>
                      <a:pt x="7057" y="4512"/>
                      <a:pt x="7057" y="4830"/>
                    </a:cubicBezTo>
                    <a:cubicBezTo>
                      <a:pt x="7057" y="5145"/>
                      <a:pt x="7012" y="5457"/>
                      <a:pt x="6927" y="5761"/>
                    </a:cubicBezTo>
                    <a:cubicBezTo>
                      <a:pt x="6843" y="6068"/>
                      <a:pt x="6712" y="6338"/>
                      <a:pt x="6537" y="6577"/>
                    </a:cubicBezTo>
                    <a:cubicBezTo>
                      <a:pt x="6361" y="6815"/>
                      <a:pt x="6135" y="7008"/>
                      <a:pt x="5855" y="7157"/>
                    </a:cubicBezTo>
                    <a:cubicBezTo>
                      <a:pt x="5576" y="7305"/>
                      <a:pt x="5250" y="7380"/>
                      <a:pt x="4872" y="7380"/>
                    </a:cubicBezTo>
                    <a:cubicBezTo>
                      <a:pt x="4492" y="7380"/>
                      <a:pt x="4167" y="7307"/>
                      <a:pt x="3892" y="7163"/>
                    </a:cubicBezTo>
                    <a:cubicBezTo>
                      <a:pt x="3617" y="7020"/>
                      <a:pt x="3391" y="6831"/>
                      <a:pt x="3212" y="6596"/>
                    </a:cubicBezTo>
                    <a:cubicBezTo>
                      <a:pt x="3027" y="6356"/>
                      <a:pt x="2890" y="6084"/>
                      <a:pt x="2807" y="5794"/>
                    </a:cubicBezTo>
                    <a:cubicBezTo>
                      <a:pt x="2716" y="5490"/>
                      <a:pt x="2671" y="5174"/>
                      <a:pt x="2672" y="4856"/>
                    </a:cubicBezTo>
                    <a:cubicBezTo>
                      <a:pt x="2672" y="4544"/>
                      <a:pt x="2715" y="4234"/>
                      <a:pt x="2800" y="3932"/>
                    </a:cubicBezTo>
                    <a:cubicBezTo>
                      <a:pt x="2881" y="3640"/>
                      <a:pt x="3016" y="3366"/>
                      <a:pt x="3197" y="3123"/>
                    </a:cubicBezTo>
                    <a:cubicBezTo>
                      <a:pt x="3380" y="2884"/>
                      <a:pt x="3612" y="2687"/>
                      <a:pt x="3879" y="2550"/>
                    </a:cubicBezTo>
                    <a:cubicBezTo>
                      <a:pt x="4154" y="2406"/>
                      <a:pt x="4479" y="2334"/>
                      <a:pt x="4857" y="2334"/>
                    </a:cubicBezTo>
                    <a:close/>
                    <a:moveTo>
                      <a:pt x="4897" y="1"/>
                    </a:moveTo>
                    <a:cubicBezTo>
                      <a:pt x="4186" y="1"/>
                      <a:pt x="3531" y="133"/>
                      <a:pt x="2935" y="398"/>
                    </a:cubicBezTo>
                    <a:cubicBezTo>
                      <a:pt x="2337" y="664"/>
                      <a:pt x="1819" y="1020"/>
                      <a:pt x="1384" y="1464"/>
                    </a:cubicBezTo>
                    <a:cubicBezTo>
                      <a:pt x="948" y="1909"/>
                      <a:pt x="601" y="2433"/>
                      <a:pt x="365" y="3009"/>
                    </a:cubicBezTo>
                    <a:cubicBezTo>
                      <a:pt x="124" y="3586"/>
                      <a:pt x="0" y="4205"/>
                      <a:pt x="1" y="4830"/>
                    </a:cubicBezTo>
                    <a:cubicBezTo>
                      <a:pt x="0" y="5449"/>
                      <a:pt x="119" y="6063"/>
                      <a:pt x="352" y="6637"/>
                    </a:cubicBezTo>
                    <a:cubicBezTo>
                      <a:pt x="580" y="7213"/>
                      <a:pt x="914" y="7742"/>
                      <a:pt x="1336" y="8196"/>
                    </a:cubicBezTo>
                    <a:cubicBezTo>
                      <a:pt x="1758" y="8650"/>
                      <a:pt x="2267" y="9017"/>
                      <a:pt x="2860" y="9295"/>
                    </a:cubicBezTo>
                    <a:cubicBezTo>
                      <a:pt x="3454" y="9574"/>
                      <a:pt x="4115" y="9713"/>
                      <a:pt x="4844" y="9713"/>
                    </a:cubicBezTo>
                    <a:cubicBezTo>
                      <a:pt x="5553" y="9713"/>
                      <a:pt x="6207" y="9577"/>
                      <a:pt x="6805" y="9308"/>
                    </a:cubicBezTo>
                    <a:cubicBezTo>
                      <a:pt x="7404" y="9038"/>
                      <a:pt x="7919" y="8682"/>
                      <a:pt x="8351" y="8235"/>
                    </a:cubicBezTo>
                    <a:cubicBezTo>
                      <a:pt x="8782" y="7792"/>
                      <a:pt x="9125" y="7270"/>
                      <a:pt x="9361" y="6698"/>
                    </a:cubicBezTo>
                    <a:cubicBezTo>
                      <a:pt x="9603" y="6124"/>
                      <a:pt x="9727" y="5507"/>
                      <a:pt x="9726" y="4883"/>
                    </a:cubicBezTo>
                    <a:cubicBezTo>
                      <a:pt x="9725" y="4270"/>
                      <a:pt x="9608" y="3661"/>
                      <a:pt x="9382" y="3089"/>
                    </a:cubicBezTo>
                    <a:cubicBezTo>
                      <a:pt x="9157" y="2512"/>
                      <a:pt x="8826" y="1981"/>
                      <a:pt x="8405" y="1524"/>
                    </a:cubicBezTo>
                    <a:cubicBezTo>
                      <a:pt x="7981" y="1066"/>
                      <a:pt x="7473" y="697"/>
                      <a:pt x="6880" y="418"/>
                    </a:cubicBezTo>
                    <a:cubicBezTo>
                      <a:pt x="6288" y="140"/>
                      <a:pt x="5627" y="1"/>
                      <a:pt x="489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15"/>
              <p:cNvSpPr/>
              <p:nvPr/>
            </p:nvSpPr>
            <p:spPr>
              <a:xfrm>
                <a:off x="3761200" y="1159000"/>
                <a:ext cx="216200" cy="241500"/>
              </a:xfrm>
              <a:custGeom>
                <a:rect b="b" l="l" r="r" t="t"/>
                <a:pathLst>
                  <a:path extrusionOk="0" h="9660" w="8648">
                    <a:moveTo>
                      <a:pt x="0" y="1"/>
                    </a:moveTo>
                    <a:lnTo>
                      <a:pt x="0" y="4926"/>
                    </a:lnTo>
                    <a:cubicBezTo>
                      <a:pt x="0" y="5564"/>
                      <a:pt x="82" y="6169"/>
                      <a:pt x="244" y="6739"/>
                    </a:cubicBezTo>
                    <a:cubicBezTo>
                      <a:pt x="406" y="7310"/>
                      <a:pt x="663" y="7811"/>
                      <a:pt x="1012" y="8243"/>
                    </a:cubicBezTo>
                    <a:cubicBezTo>
                      <a:pt x="1363" y="8675"/>
                      <a:pt x="1810" y="9019"/>
                      <a:pt x="2355" y="9275"/>
                    </a:cubicBezTo>
                    <a:cubicBezTo>
                      <a:pt x="2900" y="9532"/>
                      <a:pt x="3554" y="9660"/>
                      <a:pt x="4318" y="9660"/>
                    </a:cubicBezTo>
                    <a:cubicBezTo>
                      <a:pt x="5055" y="9660"/>
                      <a:pt x="5696" y="9539"/>
                      <a:pt x="6239" y="9295"/>
                    </a:cubicBezTo>
                    <a:cubicBezTo>
                      <a:pt x="6784" y="9052"/>
                      <a:pt x="7235" y="8720"/>
                      <a:pt x="7595" y="8297"/>
                    </a:cubicBezTo>
                    <a:cubicBezTo>
                      <a:pt x="7955" y="7875"/>
                      <a:pt x="8220" y="7373"/>
                      <a:pt x="8391" y="6794"/>
                    </a:cubicBezTo>
                    <a:cubicBezTo>
                      <a:pt x="8562" y="6213"/>
                      <a:pt x="8647" y="5590"/>
                      <a:pt x="8647" y="4926"/>
                    </a:cubicBezTo>
                    <a:lnTo>
                      <a:pt x="8647" y="1"/>
                    </a:lnTo>
                    <a:lnTo>
                      <a:pt x="6017" y="1"/>
                    </a:lnTo>
                    <a:lnTo>
                      <a:pt x="6017" y="4924"/>
                    </a:lnTo>
                    <a:cubicBezTo>
                      <a:pt x="6018" y="5228"/>
                      <a:pt x="5987" y="5531"/>
                      <a:pt x="5923" y="5828"/>
                    </a:cubicBezTo>
                    <a:cubicBezTo>
                      <a:pt x="5860" y="6115"/>
                      <a:pt x="5760" y="6370"/>
                      <a:pt x="5626" y="6590"/>
                    </a:cubicBezTo>
                    <a:cubicBezTo>
                      <a:pt x="5494" y="6807"/>
                      <a:pt x="5314" y="6989"/>
                      <a:pt x="5099" y="7123"/>
                    </a:cubicBezTo>
                    <a:cubicBezTo>
                      <a:pt x="4883" y="7258"/>
                      <a:pt x="4623" y="7326"/>
                      <a:pt x="4317" y="7326"/>
                    </a:cubicBezTo>
                    <a:cubicBezTo>
                      <a:pt x="4010" y="7326"/>
                      <a:pt x="3752" y="7260"/>
                      <a:pt x="3543" y="7130"/>
                    </a:cubicBezTo>
                    <a:cubicBezTo>
                      <a:pt x="3330" y="6998"/>
                      <a:pt x="3152" y="6818"/>
                      <a:pt x="3023" y="6604"/>
                    </a:cubicBezTo>
                    <a:cubicBezTo>
                      <a:pt x="2888" y="6384"/>
                      <a:pt x="2787" y="6128"/>
                      <a:pt x="2726" y="5836"/>
                    </a:cubicBezTo>
                    <a:cubicBezTo>
                      <a:pt x="2662" y="5536"/>
                      <a:pt x="2630" y="5231"/>
                      <a:pt x="2630" y="4926"/>
                    </a:cubicBezTo>
                    <a:lnTo>
                      <a:pt x="263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15"/>
              <p:cNvSpPr/>
              <p:nvPr/>
            </p:nvSpPr>
            <p:spPr>
              <a:xfrm>
                <a:off x="4308525" y="1159000"/>
                <a:ext cx="206775" cy="239475"/>
              </a:xfrm>
              <a:custGeom>
                <a:rect b="b" l="l" r="r" t="t"/>
                <a:pathLst>
                  <a:path extrusionOk="0" h="9579" w="8271">
                    <a:moveTo>
                      <a:pt x="4223" y="2295"/>
                    </a:moveTo>
                    <a:cubicBezTo>
                      <a:pt x="4384" y="2295"/>
                      <a:pt x="4546" y="2382"/>
                      <a:pt x="4708" y="2557"/>
                    </a:cubicBezTo>
                    <a:cubicBezTo>
                      <a:pt x="4871" y="2733"/>
                      <a:pt x="4953" y="2987"/>
                      <a:pt x="4953" y="3319"/>
                    </a:cubicBezTo>
                    <a:cubicBezTo>
                      <a:pt x="4951" y="3643"/>
                      <a:pt x="4881" y="3894"/>
                      <a:pt x="4742" y="4074"/>
                    </a:cubicBezTo>
                    <a:cubicBezTo>
                      <a:pt x="4603" y="4254"/>
                      <a:pt x="4452" y="4345"/>
                      <a:pt x="4290" y="4345"/>
                    </a:cubicBezTo>
                    <a:lnTo>
                      <a:pt x="2631" y="4345"/>
                    </a:lnTo>
                    <a:lnTo>
                      <a:pt x="2631" y="2295"/>
                    </a:lnTo>
                    <a:close/>
                    <a:moveTo>
                      <a:pt x="1" y="1"/>
                    </a:moveTo>
                    <a:lnTo>
                      <a:pt x="1" y="9578"/>
                    </a:lnTo>
                    <a:lnTo>
                      <a:pt x="2631" y="9578"/>
                    </a:lnTo>
                    <a:lnTo>
                      <a:pt x="2631" y="6637"/>
                    </a:lnTo>
                    <a:lnTo>
                      <a:pt x="3617" y="6637"/>
                    </a:lnTo>
                    <a:lnTo>
                      <a:pt x="5302" y="9578"/>
                    </a:lnTo>
                    <a:lnTo>
                      <a:pt x="8271" y="9578"/>
                    </a:lnTo>
                    <a:lnTo>
                      <a:pt x="6246" y="6058"/>
                    </a:lnTo>
                    <a:cubicBezTo>
                      <a:pt x="6679" y="5751"/>
                      <a:pt x="7016" y="5358"/>
                      <a:pt x="7259" y="4877"/>
                    </a:cubicBezTo>
                    <a:cubicBezTo>
                      <a:pt x="7501" y="4396"/>
                      <a:pt x="7622" y="3877"/>
                      <a:pt x="7622" y="3319"/>
                    </a:cubicBezTo>
                    <a:cubicBezTo>
                      <a:pt x="7622" y="2914"/>
                      <a:pt x="7542" y="2512"/>
                      <a:pt x="7380" y="2111"/>
                    </a:cubicBezTo>
                    <a:cubicBezTo>
                      <a:pt x="7222" y="1719"/>
                      <a:pt x="6996" y="1358"/>
                      <a:pt x="6712" y="1046"/>
                    </a:cubicBezTo>
                    <a:cubicBezTo>
                      <a:pt x="6429" y="736"/>
                      <a:pt x="6089" y="483"/>
                      <a:pt x="5693" y="291"/>
                    </a:cubicBezTo>
                    <a:cubicBezTo>
                      <a:pt x="5297" y="97"/>
                      <a:pt x="4865" y="1"/>
                      <a:pt x="439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15"/>
              <p:cNvSpPr/>
              <p:nvPr/>
            </p:nvSpPr>
            <p:spPr>
              <a:xfrm>
                <a:off x="5268025" y="2778925"/>
                <a:ext cx="61375" cy="1937650"/>
              </a:xfrm>
              <a:custGeom>
                <a:rect b="b" l="l" r="r" t="t"/>
                <a:pathLst>
                  <a:path extrusionOk="0" h="77506" w="2455">
                    <a:moveTo>
                      <a:pt x="1" y="0"/>
                    </a:moveTo>
                    <a:lnTo>
                      <a:pt x="1" y="77506"/>
                    </a:lnTo>
                    <a:lnTo>
                      <a:pt x="2454" y="77506"/>
                    </a:lnTo>
                    <a:lnTo>
                      <a:pt x="245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15"/>
              <p:cNvSpPr/>
              <p:nvPr/>
            </p:nvSpPr>
            <p:spPr>
              <a:xfrm>
                <a:off x="1982525" y="1430775"/>
                <a:ext cx="61350" cy="1573050"/>
              </a:xfrm>
              <a:custGeom>
                <a:rect b="b" l="l" r="r" t="t"/>
                <a:pathLst>
                  <a:path extrusionOk="0" h="62922" w="2454">
                    <a:moveTo>
                      <a:pt x="0" y="0"/>
                    </a:moveTo>
                    <a:lnTo>
                      <a:pt x="0" y="62922"/>
                    </a:lnTo>
                    <a:lnTo>
                      <a:pt x="2453" y="62922"/>
                    </a:lnTo>
                    <a:lnTo>
                      <a:pt x="245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15"/>
              <p:cNvSpPr/>
              <p:nvPr/>
            </p:nvSpPr>
            <p:spPr>
              <a:xfrm>
                <a:off x="1882200" y="3263125"/>
                <a:ext cx="236575" cy="236525"/>
              </a:xfrm>
              <a:custGeom>
                <a:rect b="b" l="l" r="r" t="t"/>
                <a:pathLst>
                  <a:path extrusionOk="0" h="9461" w="9463">
                    <a:moveTo>
                      <a:pt x="4732" y="2452"/>
                    </a:moveTo>
                    <a:cubicBezTo>
                      <a:pt x="5987" y="2452"/>
                      <a:pt x="7010" y="3475"/>
                      <a:pt x="7010" y="4730"/>
                    </a:cubicBezTo>
                    <a:cubicBezTo>
                      <a:pt x="7010" y="5987"/>
                      <a:pt x="5989" y="7009"/>
                      <a:pt x="4732" y="7009"/>
                    </a:cubicBezTo>
                    <a:cubicBezTo>
                      <a:pt x="3475" y="7009"/>
                      <a:pt x="2453" y="5988"/>
                      <a:pt x="2453" y="4730"/>
                    </a:cubicBezTo>
                    <a:cubicBezTo>
                      <a:pt x="2453" y="3473"/>
                      <a:pt x="3475" y="2452"/>
                      <a:pt x="4732" y="2452"/>
                    </a:cubicBezTo>
                    <a:close/>
                    <a:moveTo>
                      <a:pt x="4732" y="0"/>
                    </a:moveTo>
                    <a:cubicBezTo>
                      <a:pt x="2124" y="0"/>
                      <a:pt x="1" y="2122"/>
                      <a:pt x="1" y="4730"/>
                    </a:cubicBezTo>
                    <a:cubicBezTo>
                      <a:pt x="1" y="7338"/>
                      <a:pt x="2124" y="9461"/>
                      <a:pt x="4732" y="9461"/>
                    </a:cubicBezTo>
                    <a:cubicBezTo>
                      <a:pt x="7341" y="9461"/>
                      <a:pt x="9463" y="7338"/>
                      <a:pt x="9463" y="4730"/>
                    </a:cubicBezTo>
                    <a:cubicBezTo>
                      <a:pt x="9463" y="2123"/>
                      <a:pt x="7339" y="0"/>
                      <a:pt x="473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15"/>
              <p:cNvSpPr/>
              <p:nvPr/>
            </p:nvSpPr>
            <p:spPr>
              <a:xfrm>
                <a:off x="5180450" y="2322125"/>
                <a:ext cx="236575" cy="236575"/>
              </a:xfrm>
              <a:custGeom>
                <a:rect b="b" l="l" r="r" t="t"/>
                <a:pathLst>
                  <a:path extrusionOk="0" h="9463" w="9463">
                    <a:moveTo>
                      <a:pt x="4731" y="2452"/>
                    </a:moveTo>
                    <a:cubicBezTo>
                      <a:pt x="5987" y="2452"/>
                      <a:pt x="7009" y="3475"/>
                      <a:pt x="7009" y="4731"/>
                    </a:cubicBezTo>
                    <a:cubicBezTo>
                      <a:pt x="7009" y="5988"/>
                      <a:pt x="5988" y="7010"/>
                      <a:pt x="4731" y="7010"/>
                    </a:cubicBezTo>
                    <a:cubicBezTo>
                      <a:pt x="3474" y="7010"/>
                      <a:pt x="2452" y="5988"/>
                      <a:pt x="2452" y="4731"/>
                    </a:cubicBezTo>
                    <a:cubicBezTo>
                      <a:pt x="2452" y="3475"/>
                      <a:pt x="3474" y="2454"/>
                      <a:pt x="4731" y="2454"/>
                    </a:cubicBezTo>
                    <a:lnTo>
                      <a:pt x="4731" y="2452"/>
                    </a:lnTo>
                    <a:close/>
                    <a:moveTo>
                      <a:pt x="4731" y="0"/>
                    </a:moveTo>
                    <a:cubicBezTo>
                      <a:pt x="2123" y="0"/>
                      <a:pt x="0" y="2123"/>
                      <a:pt x="0" y="4731"/>
                    </a:cubicBezTo>
                    <a:cubicBezTo>
                      <a:pt x="0" y="7340"/>
                      <a:pt x="2123" y="9462"/>
                      <a:pt x="4731" y="9462"/>
                    </a:cubicBezTo>
                    <a:cubicBezTo>
                      <a:pt x="7340" y="9462"/>
                      <a:pt x="9462" y="7339"/>
                      <a:pt x="9462" y="4731"/>
                    </a:cubicBezTo>
                    <a:cubicBezTo>
                      <a:pt x="9462" y="2123"/>
                      <a:pt x="7338" y="0"/>
                      <a:pt x="473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89" name="Google Shape;489;p15"/>
            <p:cNvSpPr/>
            <p:nvPr/>
          </p:nvSpPr>
          <p:spPr>
            <a:xfrm>
              <a:off x="956925" y="1380150"/>
              <a:ext cx="7733427" cy="2964328"/>
            </a:xfrm>
            <a:custGeom>
              <a:rect b="b" l="l" r="r" t="t"/>
              <a:pathLst>
                <a:path extrusionOk="0" h="27968" w="36553">
                  <a:moveTo>
                    <a:pt x="0" y="0"/>
                  </a:moveTo>
                  <a:lnTo>
                    <a:pt x="0" y="27968"/>
                  </a:lnTo>
                  <a:lnTo>
                    <a:pt x="36553" y="27968"/>
                  </a:lnTo>
                  <a:lnTo>
                    <a:pt x="36553" y="0"/>
                  </a:lnTo>
                  <a:close/>
                </a:path>
              </a:pathLst>
            </a:custGeom>
            <a:solidFill>
              <a:schemeClr val="dk2"/>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15"/>
            <p:cNvSpPr/>
            <p:nvPr/>
          </p:nvSpPr>
          <p:spPr>
            <a:xfrm>
              <a:off x="956926" y="1381175"/>
              <a:ext cx="7733427" cy="183524"/>
            </a:xfrm>
            <a:custGeom>
              <a:rect b="b" l="l" r="r" t="t"/>
              <a:pathLst>
                <a:path extrusionOk="0" h="2620" w="36553">
                  <a:moveTo>
                    <a:pt x="0" y="0"/>
                  </a:moveTo>
                  <a:lnTo>
                    <a:pt x="0" y="2619"/>
                  </a:lnTo>
                  <a:lnTo>
                    <a:pt x="36553" y="2619"/>
                  </a:lnTo>
                  <a:lnTo>
                    <a:pt x="36553" y="0"/>
                  </a:lnTo>
                  <a:close/>
                </a:path>
              </a:pathLst>
            </a:custGeom>
            <a:solidFill>
              <a:schemeClr val="accent4"/>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15"/>
            <p:cNvSpPr/>
            <p:nvPr/>
          </p:nvSpPr>
          <p:spPr>
            <a:xfrm>
              <a:off x="8416705" y="1402611"/>
              <a:ext cx="190424" cy="140615"/>
            </a:xfrm>
            <a:custGeom>
              <a:rect b="b" l="l" r="r" t="t"/>
              <a:pathLst>
                <a:path extrusionOk="0" h="1560" w="2454">
                  <a:moveTo>
                    <a:pt x="72" y="0"/>
                  </a:moveTo>
                  <a:cubicBezTo>
                    <a:pt x="24" y="0"/>
                    <a:pt x="0" y="36"/>
                    <a:pt x="0" y="72"/>
                  </a:cubicBezTo>
                  <a:cubicBezTo>
                    <a:pt x="0" y="119"/>
                    <a:pt x="24" y="143"/>
                    <a:pt x="72" y="143"/>
                  </a:cubicBezTo>
                  <a:lnTo>
                    <a:pt x="2310" y="143"/>
                  </a:lnTo>
                  <a:lnTo>
                    <a:pt x="2310" y="1477"/>
                  </a:lnTo>
                  <a:cubicBezTo>
                    <a:pt x="2310" y="1524"/>
                    <a:pt x="2334" y="1560"/>
                    <a:pt x="2382" y="1560"/>
                  </a:cubicBezTo>
                  <a:cubicBezTo>
                    <a:pt x="2417" y="1560"/>
                    <a:pt x="2453" y="1524"/>
                    <a:pt x="2453" y="1477"/>
                  </a:cubicBezTo>
                  <a:lnTo>
                    <a:pt x="2453" y="72"/>
                  </a:lnTo>
                  <a:cubicBezTo>
                    <a:pt x="2453" y="36"/>
                    <a:pt x="2417" y="0"/>
                    <a:pt x="23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15"/>
            <p:cNvSpPr/>
            <p:nvPr/>
          </p:nvSpPr>
          <p:spPr>
            <a:xfrm>
              <a:off x="6625568" y="1423060"/>
              <a:ext cx="541005" cy="14061"/>
            </a:xfrm>
            <a:custGeom>
              <a:rect b="b" l="l" r="r" t="t"/>
              <a:pathLst>
                <a:path extrusionOk="0" h="156" w="6002">
                  <a:moveTo>
                    <a:pt x="72" y="0"/>
                  </a:moveTo>
                  <a:cubicBezTo>
                    <a:pt x="36" y="0"/>
                    <a:pt x="1" y="36"/>
                    <a:pt x="1" y="72"/>
                  </a:cubicBezTo>
                  <a:cubicBezTo>
                    <a:pt x="1" y="119"/>
                    <a:pt x="36" y="155"/>
                    <a:pt x="72" y="155"/>
                  </a:cubicBezTo>
                  <a:lnTo>
                    <a:pt x="5930" y="155"/>
                  </a:lnTo>
                  <a:cubicBezTo>
                    <a:pt x="5978" y="155"/>
                    <a:pt x="6001" y="119"/>
                    <a:pt x="6001" y="72"/>
                  </a:cubicBezTo>
                  <a:cubicBezTo>
                    <a:pt x="6001" y="36"/>
                    <a:pt x="5978" y="0"/>
                    <a:pt x="59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15"/>
            <p:cNvSpPr/>
            <p:nvPr/>
          </p:nvSpPr>
          <p:spPr>
            <a:xfrm>
              <a:off x="1140305" y="1422799"/>
              <a:ext cx="97709" cy="96718"/>
            </a:xfrm>
            <a:custGeom>
              <a:rect b="b" l="l" r="r" t="t"/>
              <a:pathLst>
                <a:path extrusionOk="0" h="1073" w="1084">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15"/>
            <p:cNvSpPr/>
            <p:nvPr/>
          </p:nvSpPr>
          <p:spPr>
            <a:xfrm>
              <a:off x="1271591" y="1422799"/>
              <a:ext cx="97709" cy="96718"/>
            </a:xfrm>
            <a:custGeom>
              <a:rect b="b" l="l" r="r" t="t"/>
              <a:pathLst>
                <a:path extrusionOk="0" h="1073" w="1084">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15"/>
            <p:cNvSpPr/>
            <p:nvPr/>
          </p:nvSpPr>
          <p:spPr>
            <a:xfrm>
              <a:off x="1009019" y="1422799"/>
              <a:ext cx="97709" cy="96718"/>
            </a:xfrm>
            <a:custGeom>
              <a:rect b="b" l="l" r="r" t="t"/>
              <a:pathLst>
                <a:path extrusionOk="0" h="1073" w="1084">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96" name="Google Shape;496;p15"/>
          <p:cNvSpPr txBox="1"/>
          <p:nvPr>
            <p:ph type="title"/>
          </p:nvPr>
        </p:nvSpPr>
        <p:spPr>
          <a:xfrm>
            <a:off x="697475" y="595017"/>
            <a:ext cx="77334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32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97" name="Google Shape;497;p15"/>
          <p:cNvSpPr txBox="1"/>
          <p:nvPr>
            <p:ph idx="2" type="title"/>
          </p:nvPr>
        </p:nvSpPr>
        <p:spPr>
          <a:xfrm>
            <a:off x="1421025" y="2225402"/>
            <a:ext cx="2553900" cy="4074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2000"/>
              <a:buNone/>
              <a:defRPr sz="20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498" name="Google Shape;498;p15"/>
          <p:cNvSpPr txBox="1"/>
          <p:nvPr>
            <p:ph idx="1" type="subTitle"/>
          </p:nvPr>
        </p:nvSpPr>
        <p:spPr>
          <a:xfrm>
            <a:off x="1421038" y="2578705"/>
            <a:ext cx="2553900" cy="1197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499" name="Google Shape;499;p15"/>
          <p:cNvSpPr txBox="1"/>
          <p:nvPr>
            <p:ph idx="3" type="title"/>
          </p:nvPr>
        </p:nvSpPr>
        <p:spPr>
          <a:xfrm>
            <a:off x="5169050" y="2225402"/>
            <a:ext cx="2553900" cy="4074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2000"/>
              <a:buNone/>
              <a:defRPr sz="20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500" name="Google Shape;500;p15"/>
          <p:cNvSpPr txBox="1"/>
          <p:nvPr>
            <p:ph idx="4" type="subTitle"/>
          </p:nvPr>
        </p:nvSpPr>
        <p:spPr>
          <a:xfrm>
            <a:off x="5169063" y="2578705"/>
            <a:ext cx="2553900" cy="1197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cxnSp>
        <p:nvCxnSpPr>
          <p:cNvPr id="501" name="Google Shape;501;p15"/>
          <p:cNvCxnSpPr/>
          <p:nvPr/>
        </p:nvCxnSpPr>
        <p:spPr>
          <a:xfrm>
            <a:off x="4571604" y="1755500"/>
            <a:ext cx="0" cy="2352900"/>
          </a:xfrm>
          <a:prstGeom prst="straightConnector1">
            <a:avLst/>
          </a:prstGeom>
          <a:noFill/>
          <a:ln cap="flat" cmpd="sng" w="19050">
            <a:solidFill>
              <a:schemeClr val="accent5"/>
            </a:solidFill>
            <a:prstDash val="solid"/>
            <a:round/>
            <a:headEnd len="med" w="med" type="none"/>
            <a:tailEnd len="med" w="med" type="none"/>
          </a:ln>
        </p:spPr>
      </p:cxnSp>
      <p:sp>
        <p:nvSpPr>
          <p:cNvPr id="502" name="Google Shape;502;p15"/>
          <p:cNvSpPr/>
          <p:nvPr/>
        </p:nvSpPr>
        <p:spPr>
          <a:xfrm rot="10800000">
            <a:off x="49509" y="986224"/>
            <a:ext cx="240475" cy="257803"/>
          </a:xfrm>
          <a:custGeom>
            <a:rect b="b" l="l" r="r" t="t"/>
            <a:pathLst>
              <a:path extrusionOk="0" h="3498" w="3263">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15"/>
          <p:cNvSpPr/>
          <p:nvPr/>
        </p:nvSpPr>
        <p:spPr>
          <a:xfrm rot="10800000">
            <a:off x="219834" y="1576699"/>
            <a:ext cx="424019" cy="456049"/>
          </a:xfrm>
          <a:custGeom>
            <a:rect b="b" l="l" r="r" t="t"/>
            <a:pathLst>
              <a:path extrusionOk="0" h="4727" w="4395">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15"/>
          <p:cNvSpPr/>
          <p:nvPr/>
        </p:nvSpPr>
        <p:spPr>
          <a:xfrm rot="10800000">
            <a:off x="584401" y="640837"/>
            <a:ext cx="560631" cy="603177"/>
          </a:xfrm>
          <a:custGeom>
            <a:rect b="b" l="l" r="r" t="t"/>
            <a:pathLst>
              <a:path extrusionOk="0" h="6252" w="5811">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ix Columns">
  <p:cSld name="SECTION_TITLE_AND_DESCRIPTION_1_1">
    <p:spTree>
      <p:nvGrpSpPr>
        <p:cNvPr id="505" name="Shape 505"/>
        <p:cNvGrpSpPr/>
        <p:nvPr/>
      </p:nvGrpSpPr>
      <p:grpSpPr>
        <a:xfrm>
          <a:off x="0" y="0"/>
          <a:ext cx="0" cy="0"/>
          <a:chOff x="0" y="0"/>
          <a:chExt cx="0" cy="0"/>
        </a:xfrm>
      </p:grpSpPr>
      <p:grpSp>
        <p:nvGrpSpPr>
          <p:cNvPr id="506" name="Google Shape;506;p16"/>
          <p:cNvGrpSpPr/>
          <p:nvPr/>
        </p:nvGrpSpPr>
        <p:grpSpPr>
          <a:xfrm>
            <a:off x="353167" y="163310"/>
            <a:ext cx="8452699" cy="4831682"/>
            <a:chOff x="345766" y="155909"/>
            <a:chExt cx="8452699" cy="4831682"/>
          </a:xfrm>
        </p:grpSpPr>
        <p:grpSp>
          <p:nvGrpSpPr>
            <p:cNvPr id="507" name="Google Shape;507;p16"/>
            <p:cNvGrpSpPr/>
            <p:nvPr/>
          </p:nvGrpSpPr>
          <p:grpSpPr>
            <a:xfrm>
              <a:off x="345766" y="155909"/>
              <a:ext cx="8452699" cy="4831682"/>
              <a:chOff x="271175" y="79714"/>
              <a:chExt cx="8452699" cy="4831682"/>
            </a:xfrm>
          </p:grpSpPr>
          <p:sp>
            <p:nvSpPr>
              <p:cNvPr id="508" name="Google Shape;508;p16"/>
              <p:cNvSpPr/>
              <p:nvPr/>
            </p:nvSpPr>
            <p:spPr>
              <a:xfrm>
                <a:off x="271175" y="79714"/>
                <a:ext cx="8452698" cy="4831682"/>
              </a:xfrm>
              <a:custGeom>
                <a:rect b="b" l="l" r="r" t="t"/>
                <a:pathLst>
                  <a:path extrusionOk="0" h="27968" w="36553">
                    <a:moveTo>
                      <a:pt x="0" y="0"/>
                    </a:moveTo>
                    <a:lnTo>
                      <a:pt x="0" y="27968"/>
                    </a:lnTo>
                    <a:lnTo>
                      <a:pt x="36553" y="27968"/>
                    </a:lnTo>
                    <a:lnTo>
                      <a:pt x="36553"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16"/>
              <p:cNvSpPr/>
              <p:nvPr/>
            </p:nvSpPr>
            <p:spPr>
              <a:xfrm>
                <a:off x="271175" y="79723"/>
                <a:ext cx="8452698" cy="351722"/>
              </a:xfrm>
              <a:custGeom>
                <a:rect b="b" l="l" r="r" t="t"/>
                <a:pathLst>
                  <a:path extrusionOk="0" h="2620" w="36553">
                    <a:moveTo>
                      <a:pt x="0" y="0"/>
                    </a:moveTo>
                    <a:lnTo>
                      <a:pt x="0" y="2619"/>
                    </a:lnTo>
                    <a:lnTo>
                      <a:pt x="36553" y="2619"/>
                    </a:lnTo>
                    <a:lnTo>
                      <a:pt x="36553" y="0"/>
                    </a:lnTo>
                    <a:close/>
                  </a:path>
                </a:pathLst>
              </a:custGeom>
              <a:solidFill>
                <a:schemeClr val="accent4"/>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16"/>
              <p:cNvSpPr/>
              <p:nvPr/>
            </p:nvSpPr>
            <p:spPr>
              <a:xfrm>
                <a:off x="8224103" y="122754"/>
                <a:ext cx="364977" cy="269502"/>
              </a:xfrm>
              <a:custGeom>
                <a:rect b="b" l="l" r="r" t="t"/>
                <a:pathLst>
                  <a:path extrusionOk="0" h="1560" w="2454">
                    <a:moveTo>
                      <a:pt x="72" y="0"/>
                    </a:moveTo>
                    <a:cubicBezTo>
                      <a:pt x="24" y="0"/>
                      <a:pt x="0" y="36"/>
                      <a:pt x="0" y="72"/>
                    </a:cubicBezTo>
                    <a:cubicBezTo>
                      <a:pt x="0" y="119"/>
                      <a:pt x="24" y="143"/>
                      <a:pt x="72" y="143"/>
                    </a:cubicBezTo>
                    <a:lnTo>
                      <a:pt x="2310" y="143"/>
                    </a:lnTo>
                    <a:lnTo>
                      <a:pt x="2310" y="1477"/>
                    </a:lnTo>
                    <a:cubicBezTo>
                      <a:pt x="2310" y="1524"/>
                      <a:pt x="2334" y="1560"/>
                      <a:pt x="2382" y="1560"/>
                    </a:cubicBezTo>
                    <a:cubicBezTo>
                      <a:pt x="2417" y="1560"/>
                      <a:pt x="2453" y="1524"/>
                      <a:pt x="2453" y="1477"/>
                    </a:cubicBezTo>
                    <a:lnTo>
                      <a:pt x="2453" y="72"/>
                    </a:lnTo>
                    <a:cubicBezTo>
                      <a:pt x="2453" y="36"/>
                      <a:pt x="2417" y="0"/>
                      <a:pt x="23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16"/>
              <p:cNvSpPr/>
              <p:nvPr/>
            </p:nvSpPr>
            <p:spPr>
              <a:xfrm>
                <a:off x="4845567" y="161946"/>
                <a:ext cx="1036891" cy="26950"/>
              </a:xfrm>
              <a:custGeom>
                <a:rect b="b" l="l" r="r" t="t"/>
                <a:pathLst>
                  <a:path extrusionOk="0" h="156" w="6002">
                    <a:moveTo>
                      <a:pt x="72" y="0"/>
                    </a:moveTo>
                    <a:cubicBezTo>
                      <a:pt x="36" y="0"/>
                      <a:pt x="1" y="36"/>
                      <a:pt x="1" y="72"/>
                    </a:cubicBezTo>
                    <a:cubicBezTo>
                      <a:pt x="1" y="119"/>
                      <a:pt x="36" y="155"/>
                      <a:pt x="72" y="155"/>
                    </a:cubicBezTo>
                    <a:lnTo>
                      <a:pt x="5930" y="155"/>
                    </a:lnTo>
                    <a:cubicBezTo>
                      <a:pt x="5978" y="155"/>
                      <a:pt x="6001" y="119"/>
                      <a:pt x="6001" y="72"/>
                    </a:cubicBezTo>
                    <a:cubicBezTo>
                      <a:pt x="6001" y="36"/>
                      <a:pt x="5978" y="0"/>
                      <a:pt x="59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12" name="Google Shape;512;p16"/>
            <p:cNvSpPr/>
            <p:nvPr/>
          </p:nvSpPr>
          <p:spPr>
            <a:xfrm>
              <a:off x="697224" y="237642"/>
              <a:ext cx="187269" cy="185369"/>
            </a:xfrm>
            <a:custGeom>
              <a:rect b="b" l="l" r="r" t="t"/>
              <a:pathLst>
                <a:path extrusionOk="0" h="1073" w="1084">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16"/>
            <p:cNvSpPr/>
            <p:nvPr/>
          </p:nvSpPr>
          <p:spPr>
            <a:xfrm>
              <a:off x="948849" y="237642"/>
              <a:ext cx="187269" cy="185369"/>
            </a:xfrm>
            <a:custGeom>
              <a:rect b="b" l="l" r="r" t="t"/>
              <a:pathLst>
                <a:path extrusionOk="0" h="1073" w="1084">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16"/>
            <p:cNvSpPr/>
            <p:nvPr/>
          </p:nvSpPr>
          <p:spPr>
            <a:xfrm>
              <a:off x="445599" y="237642"/>
              <a:ext cx="187269" cy="185369"/>
            </a:xfrm>
            <a:custGeom>
              <a:rect b="b" l="l" r="r" t="t"/>
              <a:pathLst>
                <a:path extrusionOk="0" h="1073" w="1084">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15" name="Google Shape;515;p16"/>
          <p:cNvSpPr txBox="1"/>
          <p:nvPr>
            <p:ph type="title"/>
          </p:nvPr>
        </p:nvSpPr>
        <p:spPr>
          <a:xfrm>
            <a:off x="713225" y="588077"/>
            <a:ext cx="77178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32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16" name="Google Shape;516;p16"/>
          <p:cNvSpPr txBox="1"/>
          <p:nvPr>
            <p:ph idx="2" type="title"/>
          </p:nvPr>
        </p:nvSpPr>
        <p:spPr>
          <a:xfrm>
            <a:off x="1005350" y="1852575"/>
            <a:ext cx="2253000" cy="407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000"/>
              <a:buNone/>
              <a:defRPr sz="20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517" name="Google Shape;517;p16"/>
          <p:cNvSpPr txBox="1"/>
          <p:nvPr>
            <p:ph idx="1" type="subTitle"/>
          </p:nvPr>
        </p:nvSpPr>
        <p:spPr>
          <a:xfrm>
            <a:off x="1005350" y="2163977"/>
            <a:ext cx="2253000" cy="612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18" name="Google Shape;518;p16"/>
          <p:cNvSpPr txBox="1"/>
          <p:nvPr>
            <p:ph idx="3" type="title"/>
          </p:nvPr>
        </p:nvSpPr>
        <p:spPr>
          <a:xfrm>
            <a:off x="3445494" y="1852575"/>
            <a:ext cx="2253000" cy="407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000"/>
              <a:buNone/>
              <a:defRPr sz="20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519" name="Google Shape;519;p16"/>
          <p:cNvSpPr txBox="1"/>
          <p:nvPr>
            <p:ph idx="4" type="subTitle"/>
          </p:nvPr>
        </p:nvSpPr>
        <p:spPr>
          <a:xfrm>
            <a:off x="3445494" y="2163977"/>
            <a:ext cx="2253000" cy="612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20" name="Google Shape;520;p16"/>
          <p:cNvSpPr txBox="1"/>
          <p:nvPr>
            <p:ph idx="5" type="title"/>
          </p:nvPr>
        </p:nvSpPr>
        <p:spPr>
          <a:xfrm>
            <a:off x="5885639" y="1852575"/>
            <a:ext cx="2253000" cy="407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000"/>
              <a:buNone/>
              <a:defRPr sz="20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521" name="Google Shape;521;p16"/>
          <p:cNvSpPr txBox="1"/>
          <p:nvPr>
            <p:ph idx="6" type="subTitle"/>
          </p:nvPr>
        </p:nvSpPr>
        <p:spPr>
          <a:xfrm>
            <a:off x="5885639" y="2163977"/>
            <a:ext cx="2253000" cy="612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22" name="Google Shape;522;p16"/>
          <p:cNvSpPr txBox="1"/>
          <p:nvPr>
            <p:ph idx="7" type="title"/>
          </p:nvPr>
        </p:nvSpPr>
        <p:spPr>
          <a:xfrm>
            <a:off x="1005350" y="3207875"/>
            <a:ext cx="2253000" cy="407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000"/>
              <a:buNone/>
              <a:defRPr sz="20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523" name="Google Shape;523;p16"/>
          <p:cNvSpPr txBox="1"/>
          <p:nvPr>
            <p:ph idx="8" type="subTitle"/>
          </p:nvPr>
        </p:nvSpPr>
        <p:spPr>
          <a:xfrm>
            <a:off x="1005350" y="3519277"/>
            <a:ext cx="2253000" cy="612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24" name="Google Shape;524;p16"/>
          <p:cNvSpPr txBox="1"/>
          <p:nvPr>
            <p:ph idx="9" type="title"/>
          </p:nvPr>
        </p:nvSpPr>
        <p:spPr>
          <a:xfrm>
            <a:off x="3445494" y="3207875"/>
            <a:ext cx="2253000" cy="407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000"/>
              <a:buNone/>
              <a:defRPr sz="20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525" name="Google Shape;525;p16"/>
          <p:cNvSpPr txBox="1"/>
          <p:nvPr>
            <p:ph idx="13" type="subTitle"/>
          </p:nvPr>
        </p:nvSpPr>
        <p:spPr>
          <a:xfrm>
            <a:off x="3445494" y="3519277"/>
            <a:ext cx="2253000" cy="612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26" name="Google Shape;526;p16"/>
          <p:cNvSpPr txBox="1"/>
          <p:nvPr>
            <p:ph idx="14" type="title"/>
          </p:nvPr>
        </p:nvSpPr>
        <p:spPr>
          <a:xfrm>
            <a:off x="5885639" y="3207875"/>
            <a:ext cx="2253000" cy="407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000"/>
              <a:buNone/>
              <a:defRPr sz="20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527" name="Google Shape;527;p16"/>
          <p:cNvSpPr txBox="1"/>
          <p:nvPr>
            <p:ph idx="15" type="subTitle"/>
          </p:nvPr>
        </p:nvSpPr>
        <p:spPr>
          <a:xfrm>
            <a:off x="5885639" y="3519277"/>
            <a:ext cx="2253000" cy="612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ercentages">
  <p:cSld name="SECTION_TITLE_AND_DESCRIPTION_1_1_1">
    <p:spTree>
      <p:nvGrpSpPr>
        <p:cNvPr id="528" name="Shape 528"/>
        <p:cNvGrpSpPr/>
        <p:nvPr/>
      </p:nvGrpSpPr>
      <p:grpSpPr>
        <a:xfrm>
          <a:off x="0" y="0"/>
          <a:ext cx="0" cy="0"/>
          <a:chOff x="0" y="0"/>
          <a:chExt cx="0" cy="0"/>
        </a:xfrm>
      </p:grpSpPr>
      <p:grpSp>
        <p:nvGrpSpPr>
          <p:cNvPr id="529" name="Google Shape;529;p17"/>
          <p:cNvGrpSpPr/>
          <p:nvPr/>
        </p:nvGrpSpPr>
        <p:grpSpPr>
          <a:xfrm>
            <a:off x="353167" y="163310"/>
            <a:ext cx="8452699" cy="4831682"/>
            <a:chOff x="345766" y="155909"/>
            <a:chExt cx="8452699" cy="4831682"/>
          </a:xfrm>
        </p:grpSpPr>
        <p:grpSp>
          <p:nvGrpSpPr>
            <p:cNvPr id="530" name="Google Shape;530;p17"/>
            <p:cNvGrpSpPr/>
            <p:nvPr/>
          </p:nvGrpSpPr>
          <p:grpSpPr>
            <a:xfrm>
              <a:off x="345766" y="155909"/>
              <a:ext cx="8452699" cy="4831682"/>
              <a:chOff x="271175" y="79714"/>
              <a:chExt cx="8452699" cy="4831682"/>
            </a:xfrm>
          </p:grpSpPr>
          <p:sp>
            <p:nvSpPr>
              <p:cNvPr id="531" name="Google Shape;531;p17"/>
              <p:cNvSpPr/>
              <p:nvPr/>
            </p:nvSpPr>
            <p:spPr>
              <a:xfrm>
                <a:off x="271175" y="79714"/>
                <a:ext cx="8452698" cy="4831682"/>
              </a:xfrm>
              <a:custGeom>
                <a:rect b="b" l="l" r="r" t="t"/>
                <a:pathLst>
                  <a:path extrusionOk="0" h="27968" w="36553">
                    <a:moveTo>
                      <a:pt x="0" y="0"/>
                    </a:moveTo>
                    <a:lnTo>
                      <a:pt x="0" y="27968"/>
                    </a:lnTo>
                    <a:lnTo>
                      <a:pt x="36553" y="27968"/>
                    </a:lnTo>
                    <a:lnTo>
                      <a:pt x="36553"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17"/>
              <p:cNvSpPr/>
              <p:nvPr/>
            </p:nvSpPr>
            <p:spPr>
              <a:xfrm>
                <a:off x="271175" y="79723"/>
                <a:ext cx="8452698" cy="351722"/>
              </a:xfrm>
              <a:custGeom>
                <a:rect b="b" l="l" r="r" t="t"/>
                <a:pathLst>
                  <a:path extrusionOk="0" h="2620" w="36553">
                    <a:moveTo>
                      <a:pt x="0" y="0"/>
                    </a:moveTo>
                    <a:lnTo>
                      <a:pt x="0" y="2619"/>
                    </a:lnTo>
                    <a:lnTo>
                      <a:pt x="36553" y="2619"/>
                    </a:lnTo>
                    <a:lnTo>
                      <a:pt x="36553" y="0"/>
                    </a:lnTo>
                    <a:close/>
                  </a:path>
                </a:pathLst>
              </a:custGeom>
              <a:solidFill>
                <a:schemeClr val="accent4"/>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17"/>
              <p:cNvSpPr/>
              <p:nvPr/>
            </p:nvSpPr>
            <p:spPr>
              <a:xfrm>
                <a:off x="8224103" y="122754"/>
                <a:ext cx="364977" cy="269502"/>
              </a:xfrm>
              <a:custGeom>
                <a:rect b="b" l="l" r="r" t="t"/>
                <a:pathLst>
                  <a:path extrusionOk="0" h="1560" w="2454">
                    <a:moveTo>
                      <a:pt x="72" y="0"/>
                    </a:moveTo>
                    <a:cubicBezTo>
                      <a:pt x="24" y="0"/>
                      <a:pt x="0" y="36"/>
                      <a:pt x="0" y="72"/>
                    </a:cubicBezTo>
                    <a:cubicBezTo>
                      <a:pt x="0" y="119"/>
                      <a:pt x="24" y="143"/>
                      <a:pt x="72" y="143"/>
                    </a:cubicBezTo>
                    <a:lnTo>
                      <a:pt x="2310" y="143"/>
                    </a:lnTo>
                    <a:lnTo>
                      <a:pt x="2310" y="1477"/>
                    </a:lnTo>
                    <a:cubicBezTo>
                      <a:pt x="2310" y="1524"/>
                      <a:pt x="2334" y="1560"/>
                      <a:pt x="2382" y="1560"/>
                    </a:cubicBezTo>
                    <a:cubicBezTo>
                      <a:pt x="2417" y="1560"/>
                      <a:pt x="2453" y="1524"/>
                      <a:pt x="2453" y="1477"/>
                    </a:cubicBezTo>
                    <a:lnTo>
                      <a:pt x="2453" y="72"/>
                    </a:lnTo>
                    <a:cubicBezTo>
                      <a:pt x="2453" y="36"/>
                      <a:pt x="2417" y="0"/>
                      <a:pt x="23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17"/>
              <p:cNvSpPr/>
              <p:nvPr/>
            </p:nvSpPr>
            <p:spPr>
              <a:xfrm>
                <a:off x="4845567" y="161946"/>
                <a:ext cx="1036891" cy="26950"/>
              </a:xfrm>
              <a:custGeom>
                <a:rect b="b" l="l" r="r" t="t"/>
                <a:pathLst>
                  <a:path extrusionOk="0" h="156" w="6002">
                    <a:moveTo>
                      <a:pt x="72" y="0"/>
                    </a:moveTo>
                    <a:cubicBezTo>
                      <a:pt x="36" y="0"/>
                      <a:pt x="1" y="36"/>
                      <a:pt x="1" y="72"/>
                    </a:cubicBezTo>
                    <a:cubicBezTo>
                      <a:pt x="1" y="119"/>
                      <a:pt x="36" y="155"/>
                      <a:pt x="72" y="155"/>
                    </a:cubicBezTo>
                    <a:lnTo>
                      <a:pt x="5930" y="155"/>
                    </a:lnTo>
                    <a:cubicBezTo>
                      <a:pt x="5978" y="155"/>
                      <a:pt x="6001" y="119"/>
                      <a:pt x="6001" y="72"/>
                    </a:cubicBezTo>
                    <a:cubicBezTo>
                      <a:pt x="6001" y="36"/>
                      <a:pt x="5978" y="0"/>
                      <a:pt x="59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35" name="Google Shape;535;p17"/>
            <p:cNvSpPr/>
            <p:nvPr/>
          </p:nvSpPr>
          <p:spPr>
            <a:xfrm>
              <a:off x="697224" y="237642"/>
              <a:ext cx="187269" cy="185369"/>
            </a:xfrm>
            <a:custGeom>
              <a:rect b="b" l="l" r="r" t="t"/>
              <a:pathLst>
                <a:path extrusionOk="0" h="1073" w="1084">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17"/>
            <p:cNvSpPr/>
            <p:nvPr/>
          </p:nvSpPr>
          <p:spPr>
            <a:xfrm>
              <a:off x="948849" y="237642"/>
              <a:ext cx="187269" cy="185369"/>
            </a:xfrm>
            <a:custGeom>
              <a:rect b="b" l="l" r="r" t="t"/>
              <a:pathLst>
                <a:path extrusionOk="0" h="1073" w="1084">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17"/>
            <p:cNvSpPr/>
            <p:nvPr/>
          </p:nvSpPr>
          <p:spPr>
            <a:xfrm>
              <a:off x="445599" y="237642"/>
              <a:ext cx="187269" cy="185369"/>
            </a:xfrm>
            <a:custGeom>
              <a:rect b="b" l="l" r="r" t="t"/>
              <a:pathLst>
                <a:path extrusionOk="0" h="1073" w="1084">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38" name="Google Shape;538;p17"/>
          <p:cNvSpPr txBox="1"/>
          <p:nvPr>
            <p:ph type="title"/>
          </p:nvPr>
        </p:nvSpPr>
        <p:spPr>
          <a:xfrm>
            <a:off x="697475" y="586657"/>
            <a:ext cx="77334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32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39" name="Google Shape;539;p17"/>
          <p:cNvSpPr txBox="1"/>
          <p:nvPr>
            <p:ph idx="1" type="subTitle"/>
          </p:nvPr>
        </p:nvSpPr>
        <p:spPr>
          <a:xfrm>
            <a:off x="1005350" y="3382402"/>
            <a:ext cx="2253000" cy="612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40" name="Google Shape;540;p17"/>
          <p:cNvSpPr txBox="1"/>
          <p:nvPr>
            <p:ph idx="2" type="subTitle"/>
          </p:nvPr>
        </p:nvSpPr>
        <p:spPr>
          <a:xfrm>
            <a:off x="3445494" y="3382402"/>
            <a:ext cx="2253000" cy="612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41" name="Google Shape;541;p17"/>
          <p:cNvSpPr txBox="1"/>
          <p:nvPr>
            <p:ph idx="3" type="subTitle"/>
          </p:nvPr>
        </p:nvSpPr>
        <p:spPr>
          <a:xfrm>
            <a:off x="5885639" y="3382402"/>
            <a:ext cx="2253000" cy="612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42" name="Google Shape;542;p17"/>
          <p:cNvSpPr txBox="1"/>
          <p:nvPr>
            <p:ph hasCustomPrompt="1" idx="4" type="title"/>
          </p:nvPr>
        </p:nvSpPr>
        <p:spPr>
          <a:xfrm>
            <a:off x="1423100" y="2827700"/>
            <a:ext cx="1417500" cy="697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3800"/>
              <a:buNone/>
              <a:defRPr sz="3800"/>
            </a:lvl1pPr>
            <a:lvl2pPr lvl="1" rtl="0" algn="ctr">
              <a:spcBef>
                <a:spcPts val="0"/>
              </a:spcBef>
              <a:spcAft>
                <a:spcPts val="0"/>
              </a:spcAft>
              <a:buClr>
                <a:schemeClr val="lt1"/>
              </a:buClr>
              <a:buSzPts val="3800"/>
              <a:buNone/>
              <a:defRPr sz="3800">
                <a:solidFill>
                  <a:schemeClr val="lt1"/>
                </a:solidFill>
              </a:defRPr>
            </a:lvl2pPr>
            <a:lvl3pPr lvl="2" rtl="0" algn="ctr">
              <a:spcBef>
                <a:spcPts val="0"/>
              </a:spcBef>
              <a:spcAft>
                <a:spcPts val="0"/>
              </a:spcAft>
              <a:buClr>
                <a:schemeClr val="lt1"/>
              </a:buClr>
              <a:buSzPts val="3800"/>
              <a:buNone/>
              <a:defRPr sz="3800">
                <a:solidFill>
                  <a:schemeClr val="lt1"/>
                </a:solidFill>
              </a:defRPr>
            </a:lvl3pPr>
            <a:lvl4pPr lvl="3" rtl="0" algn="ctr">
              <a:spcBef>
                <a:spcPts val="0"/>
              </a:spcBef>
              <a:spcAft>
                <a:spcPts val="0"/>
              </a:spcAft>
              <a:buClr>
                <a:schemeClr val="lt1"/>
              </a:buClr>
              <a:buSzPts val="3800"/>
              <a:buNone/>
              <a:defRPr sz="3800">
                <a:solidFill>
                  <a:schemeClr val="lt1"/>
                </a:solidFill>
              </a:defRPr>
            </a:lvl4pPr>
            <a:lvl5pPr lvl="4" rtl="0" algn="ctr">
              <a:spcBef>
                <a:spcPts val="0"/>
              </a:spcBef>
              <a:spcAft>
                <a:spcPts val="0"/>
              </a:spcAft>
              <a:buClr>
                <a:schemeClr val="lt1"/>
              </a:buClr>
              <a:buSzPts val="3800"/>
              <a:buNone/>
              <a:defRPr sz="3800">
                <a:solidFill>
                  <a:schemeClr val="lt1"/>
                </a:solidFill>
              </a:defRPr>
            </a:lvl5pPr>
            <a:lvl6pPr lvl="5" rtl="0" algn="ctr">
              <a:spcBef>
                <a:spcPts val="0"/>
              </a:spcBef>
              <a:spcAft>
                <a:spcPts val="0"/>
              </a:spcAft>
              <a:buClr>
                <a:schemeClr val="lt1"/>
              </a:buClr>
              <a:buSzPts val="3800"/>
              <a:buNone/>
              <a:defRPr sz="3800">
                <a:solidFill>
                  <a:schemeClr val="lt1"/>
                </a:solidFill>
              </a:defRPr>
            </a:lvl6pPr>
            <a:lvl7pPr lvl="6" rtl="0" algn="ctr">
              <a:spcBef>
                <a:spcPts val="0"/>
              </a:spcBef>
              <a:spcAft>
                <a:spcPts val="0"/>
              </a:spcAft>
              <a:buClr>
                <a:schemeClr val="lt1"/>
              </a:buClr>
              <a:buSzPts val="3800"/>
              <a:buNone/>
              <a:defRPr sz="3800">
                <a:solidFill>
                  <a:schemeClr val="lt1"/>
                </a:solidFill>
              </a:defRPr>
            </a:lvl7pPr>
            <a:lvl8pPr lvl="7" rtl="0" algn="ctr">
              <a:spcBef>
                <a:spcPts val="0"/>
              </a:spcBef>
              <a:spcAft>
                <a:spcPts val="0"/>
              </a:spcAft>
              <a:buClr>
                <a:schemeClr val="lt1"/>
              </a:buClr>
              <a:buSzPts val="3800"/>
              <a:buNone/>
              <a:defRPr sz="3800">
                <a:solidFill>
                  <a:schemeClr val="lt1"/>
                </a:solidFill>
              </a:defRPr>
            </a:lvl8pPr>
            <a:lvl9pPr lvl="8" rtl="0" algn="ctr">
              <a:spcBef>
                <a:spcPts val="0"/>
              </a:spcBef>
              <a:spcAft>
                <a:spcPts val="0"/>
              </a:spcAft>
              <a:buClr>
                <a:schemeClr val="lt1"/>
              </a:buClr>
              <a:buSzPts val="3800"/>
              <a:buNone/>
              <a:defRPr sz="3800">
                <a:solidFill>
                  <a:schemeClr val="lt1"/>
                </a:solidFill>
              </a:defRPr>
            </a:lvl9pPr>
          </a:lstStyle>
          <a:p>
            <a:r>
              <a:t>xx%</a:t>
            </a:r>
          </a:p>
        </p:txBody>
      </p:sp>
      <p:sp>
        <p:nvSpPr>
          <p:cNvPr id="543" name="Google Shape;543;p17"/>
          <p:cNvSpPr txBox="1"/>
          <p:nvPr>
            <p:ph hasCustomPrompt="1" idx="5" type="title"/>
          </p:nvPr>
        </p:nvSpPr>
        <p:spPr>
          <a:xfrm>
            <a:off x="3863250" y="2827700"/>
            <a:ext cx="1417500" cy="697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3800"/>
              <a:buNone/>
              <a:defRPr sz="3800"/>
            </a:lvl1pPr>
            <a:lvl2pPr lvl="1" rtl="0" algn="ctr">
              <a:spcBef>
                <a:spcPts val="0"/>
              </a:spcBef>
              <a:spcAft>
                <a:spcPts val="0"/>
              </a:spcAft>
              <a:buClr>
                <a:schemeClr val="lt1"/>
              </a:buClr>
              <a:buSzPts val="3800"/>
              <a:buNone/>
              <a:defRPr sz="3800">
                <a:solidFill>
                  <a:schemeClr val="lt1"/>
                </a:solidFill>
              </a:defRPr>
            </a:lvl2pPr>
            <a:lvl3pPr lvl="2" rtl="0" algn="ctr">
              <a:spcBef>
                <a:spcPts val="0"/>
              </a:spcBef>
              <a:spcAft>
                <a:spcPts val="0"/>
              </a:spcAft>
              <a:buClr>
                <a:schemeClr val="lt1"/>
              </a:buClr>
              <a:buSzPts val="3800"/>
              <a:buNone/>
              <a:defRPr sz="3800">
                <a:solidFill>
                  <a:schemeClr val="lt1"/>
                </a:solidFill>
              </a:defRPr>
            </a:lvl3pPr>
            <a:lvl4pPr lvl="3" rtl="0" algn="ctr">
              <a:spcBef>
                <a:spcPts val="0"/>
              </a:spcBef>
              <a:spcAft>
                <a:spcPts val="0"/>
              </a:spcAft>
              <a:buClr>
                <a:schemeClr val="lt1"/>
              </a:buClr>
              <a:buSzPts val="3800"/>
              <a:buNone/>
              <a:defRPr sz="3800">
                <a:solidFill>
                  <a:schemeClr val="lt1"/>
                </a:solidFill>
              </a:defRPr>
            </a:lvl4pPr>
            <a:lvl5pPr lvl="4" rtl="0" algn="ctr">
              <a:spcBef>
                <a:spcPts val="0"/>
              </a:spcBef>
              <a:spcAft>
                <a:spcPts val="0"/>
              </a:spcAft>
              <a:buClr>
                <a:schemeClr val="lt1"/>
              </a:buClr>
              <a:buSzPts val="3800"/>
              <a:buNone/>
              <a:defRPr sz="3800">
                <a:solidFill>
                  <a:schemeClr val="lt1"/>
                </a:solidFill>
              </a:defRPr>
            </a:lvl5pPr>
            <a:lvl6pPr lvl="5" rtl="0" algn="ctr">
              <a:spcBef>
                <a:spcPts val="0"/>
              </a:spcBef>
              <a:spcAft>
                <a:spcPts val="0"/>
              </a:spcAft>
              <a:buClr>
                <a:schemeClr val="lt1"/>
              </a:buClr>
              <a:buSzPts val="3800"/>
              <a:buNone/>
              <a:defRPr sz="3800">
                <a:solidFill>
                  <a:schemeClr val="lt1"/>
                </a:solidFill>
              </a:defRPr>
            </a:lvl6pPr>
            <a:lvl7pPr lvl="6" rtl="0" algn="ctr">
              <a:spcBef>
                <a:spcPts val="0"/>
              </a:spcBef>
              <a:spcAft>
                <a:spcPts val="0"/>
              </a:spcAft>
              <a:buClr>
                <a:schemeClr val="lt1"/>
              </a:buClr>
              <a:buSzPts val="3800"/>
              <a:buNone/>
              <a:defRPr sz="3800">
                <a:solidFill>
                  <a:schemeClr val="lt1"/>
                </a:solidFill>
              </a:defRPr>
            </a:lvl7pPr>
            <a:lvl8pPr lvl="7" rtl="0" algn="ctr">
              <a:spcBef>
                <a:spcPts val="0"/>
              </a:spcBef>
              <a:spcAft>
                <a:spcPts val="0"/>
              </a:spcAft>
              <a:buClr>
                <a:schemeClr val="lt1"/>
              </a:buClr>
              <a:buSzPts val="3800"/>
              <a:buNone/>
              <a:defRPr sz="3800">
                <a:solidFill>
                  <a:schemeClr val="lt1"/>
                </a:solidFill>
              </a:defRPr>
            </a:lvl8pPr>
            <a:lvl9pPr lvl="8" rtl="0" algn="ctr">
              <a:spcBef>
                <a:spcPts val="0"/>
              </a:spcBef>
              <a:spcAft>
                <a:spcPts val="0"/>
              </a:spcAft>
              <a:buClr>
                <a:schemeClr val="lt1"/>
              </a:buClr>
              <a:buSzPts val="3800"/>
              <a:buNone/>
              <a:defRPr sz="3800">
                <a:solidFill>
                  <a:schemeClr val="lt1"/>
                </a:solidFill>
              </a:defRPr>
            </a:lvl9pPr>
          </a:lstStyle>
          <a:p>
            <a:r>
              <a:t>xx%</a:t>
            </a:r>
          </a:p>
        </p:txBody>
      </p:sp>
      <p:sp>
        <p:nvSpPr>
          <p:cNvPr id="544" name="Google Shape;544;p17"/>
          <p:cNvSpPr txBox="1"/>
          <p:nvPr>
            <p:ph hasCustomPrompt="1" idx="6" type="title"/>
          </p:nvPr>
        </p:nvSpPr>
        <p:spPr>
          <a:xfrm>
            <a:off x="6303400" y="2824225"/>
            <a:ext cx="1417500" cy="697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3800"/>
              <a:buNone/>
              <a:defRPr sz="3800"/>
            </a:lvl1pPr>
            <a:lvl2pPr lvl="1" rtl="0" algn="ctr">
              <a:spcBef>
                <a:spcPts val="0"/>
              </a:spcBef>
              <a:spcAft>
                <a:spcPts val="0"/>
              </a:spcAft>
              <a:buClr>
                <a:schemeClr val="lt1"/>
              </a:buClr>
              <a:buSzPts val="3800"/>
              <a:buNone/>
              <a:defRPr sz="3800">
                <a:solidFill>
                  <a:schemeClr val="lt1"/>
                </a:solidFill>
              </a:defRPr>
            </a:lvl2pPr>
            <a:lvl3pPr lvl="2" rtl="0" algn="ctr">
              <a:spcBef>
                <a:spcPts val="0"/>
              </a:spcBef>
              <a:spcAft>
                <a:spcPts val="0"/>
              </a:spcAft>
              <a:buClr>
                <a:schemeClr val="lt1"/>
              </a:buClr>
              <a:buSzPts val="3800"/>
              <a:buNone/>
              <a:defRPr sz="3800">
                <a:solidFill>
                  <a:schemeClr val="lt1"/>
                </a:solidFill>
              </a:defRPr>
            </a:lvl3pPr>
            <a:lvl4pPr lvl="3" rtl="0" algn="ctr">
              <a:spcBef>
                <a:spcPts val="0"/>
              </a:spcBef>
              <a:spcAft>
                <a:spcPts val="0"/>
              </a:spcAft>
              <a:buClr>
                <a:schemeClr val="lt1"/>
              </a:buClr>
              <a:buSzPts val="3800"/>
              <a:buNone/>
              <a:defRPr sz="3800">
                <a:solidFill>
                  <a:schemeClr val="lt1"/>
                </a:solidFill>
              </a:defRPr>
            </a:lvl4pPr>
            <a:lvl5pPr lvl="4" rtl="0" algn="ctr">
              <a:spcBef>
                <a:spcPts val="0"/>
              </a:spcBef>
              <a:spcAft>
                <a:spcPts val="0"/>
              </a:spcAft>
              <a:buClr>
                <a:schemeClr val="lt1"/>
              </a:buClr>
              <a:buSzPts val="3800"/>
              <a:buNone/>
              <a:defRPr sz="3800">
                <a:solidFill>
                  <a:schemeClr val="lt1"/>
                </a:solidFill>
              </a:defRPr>
            </a:lvl5pPr>
            <a:lvl6pPr lvl="5" rtl="0" algn="ctr">
              <a:spcBef>
                <a:spcPts val="0"/>
              </a:spcBef>
              <a:spcAft>
                <a:spcPts val="0"/>
              </a:spcAft>
              <a:buClr>
                <a:schemeClr val="lt1"/>
              </a:buClr>
              <a:buSzPts val="3800"/>
              <a:buNone/>
              <a:defRPr sz="3800">
                <a:solidFill>
                  <a:schemeClr val="lt1"/>
                </a:solidFill>
              </a:defRPr>
            </a:lvl6pPr>
            <a:lvl7pPr lvl="6" rtl="0" algn="ctr">
              <a:spcBef>
                <a:spcPts val="0"/>
              </a:spcBef>
              <a:spcAft>
                <a:spcPts val="0"/>
              </a:spcAft>
              <a:buClr>
                <a:schemeClr val="lt1"/>
              </a:buClr>
              <a:buSzPts val="3800"/>
              <a:buNone/>
              <a:defRPr sz="3800">
                <a:solidFill>
                  <a:schemeClr val="lt1"/>
                </a:solidFill>
              </a:defRPr>
            </a:lvl7pPr>
            <a:lvl8pPr lvl="7" rtl="0" algn="ctr">
              <a:spcBef>
                <a:spcPts val="0"/>
              </a:spcBef>
              <a:spcAft>
                <a:spcPts val="0"/>
              </a:spcAft>
              <a:buClr>
                <a:schemeClr val="lt1"/>
              </a:buClr>
              <a:buSzPts val="3800"/>
              <a:buNone/>
              <a:defRPr sz="3800">
                <a:solidFill>
                  <a:schemeClr val="lt1"/>
                </a:solidFill>
              </a:defRPr>
            </a:lvl8pPr>
            <a:lvl9pPr lvl="8" rtl="0" algn="ctr">
              <a:spcBef>
                <a:spcPts val="0"/>
              </a:spcBef>
              <a:spcAft>
                <a:spcPts val="0"/>
              </a:spcAft>
              <a:buClr>
                <a:schemeClr val="lt1"/>
              </a:buClr>
              <a:buSzPts val="3800"/>
              <a:buNone/>
              <a:defRPr sz="3800">
                <a:solidFill>
                  <a:schemeClr val="lt1"/>
                </a:solidFill>
              </a:defRPr>
            </a:lvl9pPr>
          </a:lstStyle>
          <a:p>
            <a:r>
              <a:t>xx%</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Design">
  <p:cSld name="TITLE_ONLY_1">
    <p:spTree>
      <p:nvGrpSpPr>
        <p:cNvPr id="545" name="Shape 545"/>
        <p:cNvGrpSpPr/>
        <p:nvPr/>
      </p:nvGrpSpPr>
      <p:grpSpPr>
        <a:xfrm>
          <a:off x="0" y="0"/>
          <a:ext cx="0" cy="0"/>
          <a:chOff x="0" y="0"/>
          <a:chExt cx="0" cy="0"/>
        </a:xfrm>
      </p:grpSpPr>
      <p:grpSp>
        <p:nvGrpSpPr>
          <p:cNvPr id="546" name="Google Shape;546;p18"/>
          <p:cNvGrpSpPr/>
          <p:nvPr/>
        </p:nvGrpSpPr>
        <p:grpSpPr>
          <a:xfrm>
            <a:off x="353167" y="163310"/>
            <a:ext cx="8452699" cy="4831682"/>
            <a:chOff x="345766" y="155909"/>
            <a:chExt cx="8452699" cy="4831682"/>
          </a:xfrm>
        </p:grpSpPr>
        <p:grpSp>
          <p:nvGrpSpPr>
            <p:cNvPr id="547" name="Google Shape;547;p18"/>
            <p:cNvGrpSpPr/>
            <p:nvPr/>
          </p:nvGrpSpPr>
          <p:grpSpPr>
            <a:xfrm>
              <a:off x="345766" y="155909"/>
              <a:ext cx="8452699" cy="4831682"/>
              <a:chOff x="271175" y="79714"/>
              <a:chExt cx="8452699" cy="4831682"/>
            </a:xfrm>
          </p:grpSpPr>
          <p:sp>
            <p:nvSpPr>
              <p:cNvPr id="548" name="Google Shape;548;p18"/>
              <p:cNvSpPr/>
              <p:nvPr/>
            </p:nvSpPr>
            <p:spPr>
              <a:xfrm>
                <a:off x="271175" y="79714"/>
                <a:ext cx="8452698" cy="4831682"/>
              </a:xfrm>
              <a:custGeom>
                <a:rect b="b" l="l" r="r" t="t"/>
                <a:pathLst>
                  <a:path extrusionOk="0" h="27968" w="36553">
                    <a:moveTo>
                      <a:pt x="0" y="0"/>
                    </a:moveTo>
                    <a:lnTo>
                      <a:pt x="0" y="27968"/>
                    </a:lnTo>
                    <a:lnTo>
                      <a:pt x="36553" y="27968"/>
                    </a:lnTo>
                    <a:lnTo>
                      <a:pt x="36553"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18"/>
              <p:cNvSpPr/>
              <p:nvPr/>
            </p:nvSpPr>
            <p:spPr>
              <a:xfrm>
                <a:off x="271175" y="79723"/>
                <a:ext cx="8452698" cy="351722"/>
              </a:xfrm>
              <a:custGeom>
                <a:rect b="b" l="l" r="r" t="t"/>
                <a:pathLst>
                  <a:path extrusionOk="0" h="2620" w="36553">
                    <a:moveTo>
                      <a:pt x="0" y="0"/>
                    </a:moveTo>
                    <a:lnTo>
                      <a:pt x="0" y="2619"/>
                    </a:lnTo>
                    <a:lnTo>
                      <a:pt x="36553" y="2619"/>
                    </a:lnTo>
                    <a:lnTo>
                      <a:pt x="36553" y="0"/>
                    </a:lnTo>
                    <a:close/>
                  </a:path>
                </a:pathLst>
              </a:custGeom>
              <a:solidFill>
                <a:schemeClr val="accent4"/>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18"/>
              <p:cNvSpPr/>
              <p:nvPr/>
            </p:nvSpPr>
            <p:spPr>
              <a:xfrm>
                <a:off x="8224103" y="122754"/>
                <a:ext cx="364977" cy="269502"/>
              </a:xfrm>
              <a:custGeom>
                <a:rect b="b" l="l" r="r" t="t"/>
                <a:pathLst>
                  <a:path extrusionOk="0" h="1560" w="2454">
                    <a:moveTo>
                      <a:pt x="72" y="0"/>
                    </a:moveTo>
                    <a:cubicBezTo>
                      <a:pt x="24" y="0"/>
                      <a:pt x="0" y="36"/>
                      <a:pt x="0" y="72"/>
                    </a:cubicBezTo>
                    <a:cubicBezTo>
                      <a:pt x="0" y="119"/>
                      <a:pt x="24" y="143"/>
                      <a:pt x="72" y="143"/>
                    </a:cubicBezTo>
                    <a:lnTo>
                      <a:pt x="2310" y="143"/>
                    </a:lnTo>
                    <a:lnTo>
                      <a:pt x="2310" y="1477"/>
                    </a:lnTo>
                    <a:cubicBezTo>
                      <a:pt x="2310" y="1524"/>
                      <a:pt x="2334" y="1560"/>
                      <a:pt x="2382" y="1560"/>
                    </a:cubicBezTo>
                    <a:cubicBezTo>
                      <a:pt x="2417" y="1560"/>
                      <a:pt x="2453" y="1524"/>
                      <a:pt x="2453" y="1477"/>
                    </a:cubicBezTo>
                    <a:lnTo>
                      <a:pt x="2453" y="72"/>
                    </a:lnTo>
                    <a:cubicBezTo>
                      <a:pt x="2453" y="36"/>
                      <a:pt x="2417" y="0"/>
                      <a:pt x="23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18"/>
              <p:cNvSpPr/>
              <p:nvPr/>
            </p:nvSpPr>
            <p:spPr>
              <a:xfrm>
                <a:off x="4845567" y="161946"/>
                <a:ext cx="1036891" cy="26950"/>
              </a:xfrm>
              <a:custGeom>
                <a:rect b="b" l="l" r="r" t="t"/>
                <a:pathLst>
                  <a:path extrusionOk="0" h="156" w="6002">
                    <a:moveTo>
                      <a:pt x="72" y="0"/>
                    </a:moveTo>
                    <a:cubicBezTo>
                      <a:pt x="36" y="0"/>
                      <a:pt x="1" y="36"/>
                      <a:pt x="1" y="72"/>
                    </a:cubicBezTo>
                    <a:cubicBezTo>
                      <a:pt x="1" y="119"/>
                      <a:pt x="36" y="155"/>
                      <a:pt x="72" y="155"/>
                    </a:cubicBezTo>
                    <a:lnTo>
                      <a:pt x="5930" y="155"/>
                    </a:lnTo>
                    <a:cubicBezTo>
                      <a:pt x="5978" y="155"/>
                      <a:pt x="6001" y="119"/>
                      <a:pt x="6001" y="72"/>
                    </a:cubicBezTo>
                    <a:cubicBezTo>
                      <a:pt x="6001" y="36"/>
                      <a:pt x="5978" y="0"/>
                      <a:pt x="59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52" name="Google Shape;552;p18"/>
            <p:cNvSpPr/>
            <p:nvPr/>
          </p:nvSpPr>
          <p:spPr>
            <a:xfrm>
              <a:off x="697224" y="237642"/>
              <a:ext cx="187269" cy="185369"/>
            </a:xfrm>
            <a:custGeom>
              <a:rect b="b" l="l" r="r" t="t"/>
              <a:pathLst>
                <a:path extrusionOk="0" h="1073" w="1084">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18"/>
            <p:cNvSpPr/>
            <p:nvPr/>
          </p:nvSpPr>
          <p:spPr>
            <a:xfrm>
              <a:off x="948849" y="237642"/>
              <a:ext cx="187269" cy="185369"/>
            </a:xfrm>
            <a:custGeom>
              <a:rect b="b" l="l" r="r" t="t"/>
              <a:pathLst>
                <a:path extrusionOk="0" h="1073" w="1084">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18"/>
            <p:cNvSpPr/>
            <p:nvPr/>
          </p:nvSpPr>
          <p:spPr>
            <a:xfrm>
              <a:off x="445599" y="237642"/>
              <a:ext cx="187269" cy="185369"/>
            </a:xfrm>
            <a:custGeom>
              <a:rect b="b" l="l" r="r" t="t"/>
              <a:pathLst>
                <a:path extrusionOk="0" h="1073" w="1084">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55" name="Google Shape;555;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556" name="Google Shape;556;p18"/>
          <p:cNvSpPr txBox="1"/>
          <p:nvPr>
            <p:ph type="title"/>
          </p:nvPr>
        </p:nvSpPr>
        <p:spPr>
          <a:xfrm>
            <a:off x="705300" y="589063"/>
            <a:ext cx="77334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32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Design 1">
  <p:cSld name="TITLE_ONLY_2">
    <p:spTree>
      <p:nvGrpSpPr>
        <p:cNvPr id="557" name="Shape 557"/>
        <p:cNvGrpSpPr/>
        <p:nvPr/>
      </p:nvGrpSpPr>
      <p:grpSpPr>
        <a:xfrm>
          <a:off x="0" y="0"/>
          <a:ext cx="0" cy="0"/>
          <a:chOff x="0" y="0"/>
          <a:chExt cx="0" cy="0"/>
        </a:xfrm>
      </p:grpSpPr>
      <p:grpSp>
        <p:nvGrpSpPr>
          <p:cNvPr id="558" name="Google Shape;558;p19"/>
          <p:cNvGrpSpPr/>
          <p:nvPr/>
        </p:nvGrpSpPr>
        <p:grpSpPr>
          <a:xfrm>
            <a:off x="353167" y="163310"/>
            <a:ext cx="8452699" cy="4831682"/>
            <a:chOff x="345766" y="155909"/>
            <a:chExt cx="8452699" cy="4831682"/>
          </a:xfrm>
        </p:grpSpPr>
        <p:grpSp>
          <p:nvGrpSpPr>
            <p:cNvPr id="559" name="Google Shape;559;p19"/>
            <p:cNvGrpSpPr/>
            <p:nvPr/>
          </p:nvGrpSpPr>
          <p:grpSpPr>
            <a:xfrm>
              <a:off x="345766" y="155909"/>
              <a:ext cx="8452699" cy="4831682"/>
              <a:chOff x="271175" y="79714"/>
              <a:chExt cx="8452699" cy="4831682"/>
            </a:xfrm>
          </p:grpSpPr>
          <p:sp>
            <p:nvSpPr>
              <p:cNvPr id="560" name="Google Shape;560;p19"/>
              <p:cNvSpPr/>
              <p:nvPr/>
            </p:nvSpPr>
            <p:spPr>
              <a:xfrm>
                <a:off x="271175" y="79714"/>
                <a:ext cx="8452698" cy="4831682"/>
              </a:xfrm>
              <a:custGeom>
                <a:rect b="b" l="l" r="r" t="t"/>
                <a:pathLst>
                  <a:path extrusionOk="0" h="27968" w="36553">
                    <a:moveTo>
                      <a:pt x="0" y="0"/>
                    </a:moveTo>
                    <a:lnTo>
                      <a:pt x="0" y="27968"/>
                    </a:lnTo>
                    <a:lnTo>
                      <a:pt x="36553" y="27968"/>
                    </a:lnTo>
                    <a:lnTo>
                      <a:pt x="36553"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19"/>
              <p:cNvSpPr/>
              <p:nvPr/>
            </p:nvSpPr>
            <p:spPr>
              <a:xfrm>
                <a:off x="271175" y="79723"/>
                <a:ext cx="8452698" cy="351722"/>
              </a:xfrm>
              <a:custGeom>
                <a:rect b="b" l="l" r="r" t="t"/>
                <a:pathLst>
                  <a:path extrusionOk="0" h="2620" w="36553">
                    <a:moveTo>
                      <a:pt x="0" y="0"/>
                    </a:moveTo>
                    <a:lnTo>
                      <a:pt x="0" y="2619"/>
                    </a:lnTo>
                    <a:lnTo>
                      <a:pt x="36553" y="2619"/>
                    </a:lnTo>
                    <a:lnTo>
                      <a:pt x="36553" y="0"/>
                    </a:lnTo>
                    <a:close/>
                  </a:path>
                </a:pathLst>
              </a:custGeom>
              <a:solidFill>
                <a:schemeClr val="accent4"/>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19"/>
              <p:cNvSpPr/>
              <p:nvPr/>
            </p:nvSpPr>
            <p:spPr>
              <a:xfrm>
                <a:off x="8224103" y="122754"/>
                <a:ext cx="364977" cy="269502"/>
              </a:xfrm>
              <a:custGeom>
                <a:rect b="b" l="l" r="r" t="t"/>
                <a:pathLst>
                  <a:path extrusionOk="0" h="1560" w="2454">
                    <a:moveTo>
                      <a:pt x="72" y="0"/>
                    </a:moveTo>
                    <a:cubicBezTo>
                      <a:pt x="24" y="0"/>
                      <a:pt x="0" y="36"/>
                      <a:pt x="0" y="72"/>
                    </a:cubicBezTo>
                    <a:cubicBezTo>
                      <a:pt x="0" y="119"/>
                      <a:pt x="24" y="143"/>
                      <a:pt x="72" y="143"/>
                    </a:cubicBezTo>
                    <a:lnTo>
                      <a:pt x="2310" y="143"/>
                    </a:lnTo>
                    <a:lnTo>
                      <a:pt x="2310" y="1477"/>
                    </a:lnTo>
                    <a:cubicBezTo>
                      <a:pt x="2310" y="1524"/>
                      <a:pt x="2334" y="1560"/>
                      <a:pt x="2382" y="1560"/>
                    </a:cubicBezTo>
                    <a:cubicBezTo>
                      <a:pt x="2417" y="1560"/>
                      <a:pt x="2453" y="1524"/>
                      <a:pt x="2453" y="1477"/>
                    </a:cubicBezTo>
                    <a:lnTo>
                      <a:pt x="2453" y="72"/>
                    </a:lnTo>
                    <a:cubicBezTo>
                      <a:pt x="2453" y="36"/>
                      <a:pt x="2417" y="0"/>
                      <a:pt x="23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19"/>
              <p:cNvSpPr/>
              <p:nvPr/>
            </p:nvSpPr>
            <p:spPr>
              <a:xfrm>
                <a:off x="4845567" y="161946"/>
                <a:ext cx="1036891" cy="26950"/>
              </a:xfrm>
              <a:custGeom>
                <a:rect b="b" l="l" r="r" t="t"/>
                <a:pathLst>
                  <a:path extrusionOk="0" h="156" w="6002">
                    <a:moveTo>
                      <a:pt x="72" y="0"/>
                    </a:moveTo>
                    <a:cubicBezTo>
                      <a:pt x="36" y="0"/>
                      <a:pt x="1" y="36"/>
                      <a:pt x="1" y="72"/>
                    </a:cubicBezTo>
                    <a:cubicBezTo>
                      <a:pt x="1" y="119"/>
                      <a:pt x="36" y="155"/>
                      <a:pt x="72" y="155"/>
                    </a:cubicBezTo>
                    <a:lnTo>
                      <a:pt x="5930" y="155"/>
                    </a:lnTo>
                    <a:cubicBezTo>
                      <a:pt x="5978" y="155"/>
                      <a:pt x="6001" y="119"/>
                      <a:pt x="6001" y="72"/>
                    </a:cubicBezTo>
                    <a:cubicBezTo>
                      <a:pt x="6001" y="36"/>
                      <a:pt x="5978" y="0"/>
                      <a:pt x="59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64" name="Google Shape;564;p19"/>
            <p:cNvSpPr/>
            <p:nvPr/>
          </p:nvSpPr>
          <p:spPr>
            <a:xfrm>
              <a:off x="697224" y="237642"/>
              <a:ext cx="187269" cy="185369"/>
            </a:xfrm>
            <a:custGeom>
              <a:rect b="b" l="l" r="r" t="t"/>
              <a:pathLst>
                <a:path extrusionOk="0" h="1073" w="1084">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19"/>
            <p:cNvSpPr/>
            <p:nvPr/>
          </p:nvSpPr>
          <p:spPr>
            <a:xfrm>
              <a:off x="948849" y="237642"/>
              <a:ext cx="187269" cy="185369"/>
            </a:xfrm>
            <a:custGeom>
              <a:rect b="b" l="l" r="r" t="t"/>
              <a:pathLst>
                <a:path extrusionOk="0" h="1073" w="1084">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19"/>
            <p:cNvSpPr/>
            <p:nvPr/>
          </p:nvSpPr>
          <p:spPr>
            <a:xfrm>
              <a:off x="445599" y="237642"/>
              <a:ext cx="187269" cy="185369"/>
            </a:xfrm>
            <a:custGeom>
              <a:rect b="b" l="l" r="r" t="t"/>
              <a:pathLst>
                <a:path extrusionOk="0" h="1073" w="1084">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67" name="Google Shape;567;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568" name="Google Shape;568;p19"/>
          <p:cNvSpPr txBox="1"/>
          <p:nvPr>
            <p:ph type="title"/>
          </p:nvPr>
        </p:nvSpPr>
        <p:spPr>
          <a:xfrm>
            <a:off x="713225" y="587575"/>
            <a:ext cx="77178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32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hree Columns">
  <p:cSld name="SECTION_TITLE_AND_DESCRIPTION_1_1_1_1">
    <p:spTree>
      <p:nvGrpSpPr>
        <p:cNvPr id="569" name="Shape 569"/>
        <p:cNvGrpSpPr/>
        <p:nvPr/>
      </p:nvGrpSpPr>
      <p:grpSpPr>
        <a:xfrm>
          <a:off x="0" y="0"/>
          <a:ext cx="0" cy="0"/>
          <a:chOff x="0" y="0"/>
          <a:chExt cx="0" cy="0"/>
        </a:xfrm>
      </p:grpSpPr>
      <p:grpSp>
        <p:nvGrpSpPr>
          <p:cNvPr id="570" name="Google Shape;570;p20"/>
          <p:cNvGrpSpPr/>
          <p:nvPr/>
        </p:nvGrpSpPr>
        <p:grpSpPr>
          <a:xfrm>
            <a:off x="353167" y="163310"/>
            <a:ext cx="8452699" cy="4831682"/>
            <a:chOff x="345766" y="155909"/>
            <a:chExt cx="8452699" cy="4831682"/>
          </a:xfrm>
        </p:grpSpPr>
        <p:grpSp>
          <p:nvGrpSpPr>
            <p:cNvPr id="571" name="Google Shape;571;p20"/>
            <p:cNvGrpSpPr/>
            <p:nvPr/>
          </p:nvGrpSpPr>
          <p:grpSpPr>
            <a:xfrm>
              <a:off x="345766" y="155909"/>
              <a:ext cx="8452699" cy="4831682"/>
              <a:chOff x="271175" y="79714"/>
              <a:chExt cx="8452699" cy="4831682"/>
            </a:xfrm>
          </p:grpSpPr>
          <p:sp>
            <p:nvSpPr>
              <p:cNvPr id="572" name="Google Shape;572;p20"/>
              <p:cNvSpPr/>
              <p:nvPr/>
            </p:nvSpPr>
            <p:spPr>
              <a:xfrm>
                <a:off x="271175" y="79714"/>
                <a:ext cx="8452698" cy="4831682"/>
              </a:xfrm>
              <a:custGeom>
                <a:rect b="b" l="l" r="r" t="t"/>
                <a:pathLst>
                  <a:path extrusionOk="0" h="27968" w="36553">
                    <a:moveTo>
                      <a:pt x="0" y="0"/>
                    </a:moveTo>
                    <a:lnTo>
                      <a:pt x="0" y="27968"/>
                    </a:lnTo>
                    <a:lnTo>
                      <a:pt x="36553" y="27968"/>
                    </a:lnTo>
                    <a:lnTo>
                      <a:pt x="36553"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20"/>
              <p:cNvSpPr/>
              <p:nvPr/>
            </p:nvSpPr>
            <p:spPr>
              <a:xfrm>
                <a:off x="271175" y="79723"/>
                <a:ext cx="8452698" cy="351722"/>
              </a:xfrm>
              <a:custGeom>
                <a:rect b="b" l="l" r="r" t="t"/>
                <a:pathLst>
                  <a:path extrusionOk="0" h="2620" w="36553">
                    <a:moveTo>
                      <a:pt x="0" y="0"/>
                    </a:moveTo>
                    <a:lnTo>
                      <a:pt x="0" y="2619"/>
                    </a:lnTo>
                    <a:lnTo>
                      <a:pt x="36553" y="2619"/>
                    </a:lnTo>
                    <a:lnTo>
                      <a:pt x="36553" y="0"/>
                    </a:lnTo>
                    <a:close/>
                  </a:path>
                </a:pathLst>
              </a:custGeom>
              <a:solidFill>
                <a:schemeClr val="accent4"/>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20"/>
              <p:cNvSpPr/>
              <p:nvPr/>
            </p:nvSpPr>
            <p:spPr>
              <a:xfrm>
                <a:off x="8224103" y="122754"/>
                <a:ext cx="364977" cy="269502"/>
              </a:xfrm>
              <a:custGeom>
                <a:rect b="b" l="l" r="r" t="t"/>
                <a:pathLst>
                  <a:path extrusionOk="0" h="1560" w="2454">
                    <a:moveTo>
                      <a:pt x="72" y="0"/>
                    </a:moveTo>
                    <a:cubicBezTo>
                      <a:pt x="24" y="0"/>
                      <a:pt x="0" y="36"/>
                      <a:pt x="0" y="72"/>
                    </a:cubicBezTo>
                    <a:cubicBezTo>
                      <a:pt x="0" y="119"/>
                      <a:pt x="24" y="143"/>
                      <a:pt x="72" y="143"/>
                    </a:cubicBezTo>
                    <a:lnTo>
                      <a:pt x="2310" y="143"/>
                    </a:lnTo>
                    <a:lnTo>
                      <a:pt x="2310" y="1477"/>
                    </a:lnTo>
                    <a:cubicBezTo>
                      <a:pt x="2310" y="1524"/>
                      <a:pt x="2334" y="1560"/>
                      <a:pt x="2382" y="1560"/>
                    </a:cubicBezTo>
                    <a:cubicBezTo>
                      <a:pt x="2417" y="1560"/>
                      <a:pt x="2453" y="1524"/>
                      <a:pt x="2453" y="1477"/>
                    </a:cubicBezTo>
                    <a:lnTo>
                      <a:pt x="2453" y="72"/>
                    </a:lnTo>
                    <a:cubicBezTo>
                      <a:pt x="2453" y="36"/>
                      <a:pt x="2417" y="0"/>
                      <a:pt x="23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20"/>
              <p:cNvSpPr/>
              <p:nvPr/>
            </p:nvSpPr>
            <p:spPr>
              <a:xfrm>
                <a:off x="4845567" y="161946"/>
                <a:ext cx="1036891" cy="26950"/>
              </a:xfrm>
              <a:custGeom>
                <a:rect b="b" l="l" r="r" t="t"/>
                <a:pathLst>
                  <a:path extrusionOk="0" h="156" w="6002">
                    <a:moveTo>
                      <a:pt x="72" y="0"/>
                    </a:moveTo>
                    <a:cubicBezTo>
                      <a:pt x="36" y="0"/>
                      <a:pt x="1" y="36"/>
                      <a:pt x="1" y="72"/>
                    </a:cubicBezTo>
                    <a:cubicBezTo>
                      <a:pt x="1" y="119"/>
                      <a:pt x="36" y="155"/>
                      <a:pt x="72" y="155"/>
                    </a:cubicBezTo>
                    <a:lnTo>
                      <a:pt x="5930" y="155"/>
                    </a:lnTo>
                    <a:cubicBezTo>
                      <a:pt x="5978" y="155"/>
                      <a:pt x="6001" y="119"/>
                      <a:pt x="6001" y="72"/>
                    </a:cubicBezTo>
                    <a:cubicBezTo>
                      <a:pt x="6001" y="36"/>
                      <a:pt x="5978" y="0"/>
                      <a:pt x="59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6" name="Google Shape;576;p20"/>
            <p:cNvSpPr/>
            <p:nvPr/>
          </p:nvSpPr>
          <p:spPr>
            <a:xfrm>
              <a:off x="697224" y="237642"/>
              <a:ext cx="187269" cy="185369"/>
            </a:xfrm>
            <a:custGeom>
              <a:rect b="b" l="l" r="r" t="t"/>
              <a:pathLst>
                <a:path extrusionOk="0" h="1073" w="1084">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20"/>
            <p:cNvSpPr/>
            <p:nvPr/>
          </p:nvSpPr>
          <p:spPr>
            <a:xfrm>
              <a:off x="948849" y="237642"/>
              <a:ext cx="187269" cy="185369"/>
            </a:xfrm>
            <a:custGeom>
              <a:rect b="b" l="l" r="r" t="t"/>
              <a:pathLst>
                <a:path extrusionOk="0" h="1073" w="1084">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20"/>
            <p:cNvSpPr/>
            <p:nvPr/>
          </p:nvSpPr>
          <p:spPr>
            <a:xfrm>
              <a:off x="445599" y="237642"/>
              <a:ext cx="187269" cy="185369"/>
            </a:xfrm>
            <a:custGeom>
              <a:rect b="b" l="l" r="r" t="t"/>
              <a:pathLst>
                <a:path extrusionOk="0" h="1073" w="1084">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9" name="Google Shape;579;p20"/>
          <p:cNvSpPr txBox="1"/>
          <p:nvPr>
            <p:ph type="title"/>
          </p:nvPr>
        </p:nvSpPr>
        <p:spPr>
          <a:xfrm>
            <a:off x="713225" y="588065"/>
            <a:ext cx="77178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32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80" name="Google Shape;580;p20"/>
          <p:cNvSpPr txBox="1"/>
          <p:nvPr>
            <p:ph idx="2" type="title"/>
          </p:nvPr>
        </p:nvSpPr>
        <p:spPr>
          <a:xfrm>
            <a:off x="943698" y="2929954"/>
            <a:ext cx="1986600" cy="407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000"/>
              <a:buNone/>
              <a:defRPr sz="20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581" name="Google Shape;581;p20"/>
          <p:cNvSpPr txBox="1"/>
          <p:nvPr>
            <p:ph idx="1" type="subTitle"/>
          </p:nvPr>
        </p:nvSpPr>
        <p:spPr>
          <a:xfrm>
            <a:off x="862548" y="3247494"/>
            <a:ext cx="2148900" cy="915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82" name="Google Shape;582;p20"/>
          <p:cNvSpPr txBox="1"/>
          <p:nvPr>
            <p:ph idx="3" type="title"/>
          </p:nvPr>
        </p:nvSpPr>
        <p:spPr>
          <a:xfrm>
            <a:off x="3580737" y="2929954"/>
            <a:ext cx="1986600" cy="407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000"/>
              <a:buNone/>
              <a:defRPr sz="20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583" name="Google Shape;583;p20"/>
          <p:cNvSpPr txBox="1"/>
          <p:nvPr>
            <p:ph idx="4" type="subTitle"/>
          </p:nvPr>
        </p:nvSpPr>
        <p:spPr>
          <a:xfrm>
            <a:off x="3497774" y="3247500"/>
            <a:ext cx="2152500" cy="915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84" name="Google Shape;584;p20"/>
          <p:cNvSpPr txBox="1"/>
          <p:nvPr>
            <p:ph idx="5" type="title"/>
          </p:nvPr>
        </p:nvSpPr>
        <p:spPr>
          <a:xfrm>
            <a:off x="6217750" y="2929954"/>
            <a:ext cx="1986600" cy="407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000"/>
              <a:buNone/>
              <a:defRPr sz="20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585" name="Google Shape;585;p20"/>
          <p:cNvSpPr txBox="1"/>
          <p:nvPr>
            <p:ph idx="6" type="subTitle"/>
          </p:nvPr>
        </p:nvSpPr>
        <p:spPr>
          <a:xfrm>
            <a:off x="6136600" y="3247494"/>
            <a:ext cx="2148900" cy="915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99" name="Shape 99"/>
        <p:cNvGrpSpPr/>
        <p:nvPr/>
      </p:nvGrpSpPr>
      <p:grpSpPr>
        <a:xfrm>
          <a:off x="0" y="0"/>
          <a:ext cx="0" cy="0"/>
          <a:chOff x="0" y="0"/>
          <a:chExt cx="0" cy="0"/>
        </a:xfrm>
      </p:grpSpPr>
      <p:sp>
        <p:nvSpPr>
          <p:cNvPr id="100" name="Google Shape;100;p3"/>
          <p:cNvSpPr/>
          <p:nvPr/>
        </p:nvSpPr>
        <p:spPr>
          <a:xfrm>
            <a:off x="6348832" y="4705267"/>
            <a:ext cx="299361" cy="322522"/>
          </a:xfrm>
          <a:custGeom>
            <a:rect b="b" l="l" r="r" t="t"/>
            <a:pathLst>
              <a:path extrusionOk="0" h="10430" w="9681">
                <a:moveTo>
                  <a:pt x="4846" y="0"/>
                </a:moveTo>
                <a:lnTo>
                  <a:pt x="4108" y="2179"/>
                </a:lnTo>
                <a:cubicBezTo>
                  <a:pt x="3763" y="3227"/>
                  <a:pt x="2965" y="4060"/>
                  <a:pt x="1941" y="4465"/>
                </a:cubicBezTo>
                <a:lnTo>
                  <a:pt x="0" y="5215"/>
                </a:lnTo>
                <a:lnTo>
                  <a:pt x="1941" y="5965"/>
                </a:lnTo>
                <a:cubicBezTo>
                  <a:pt x="2965" y="6370"/>
                  <a:pt x="3763" y="7203"/>
                  <a:pt x="4108" y="8251"/>
                </a:cubicBezTo>
                <a:lnTo>
                  <a:pt x="4846" y="10430"/>
                </a:lnTo>
                <a:lnTo>
                  <a:pt x="5573" y="8251"/>
                </a:lnTo>
                <a:cubicBezTo>
                  <a:pt x="5930" y="7203"/>
                  <a:pt x="6727" y="6370"/>
                  <a:pt x="7751" y="5965"/>
                </a:cubicBezTo>
                <a:lnTo>
                  <a:pt x="9680" y="5215"/>
                </a:lnTo>
                <a:lnTo>
                  <a:pt x="7751" y="4465"/>
                </a:lnTo>
                <a:cubicBezTo>
                  <a:pt x="6727" y="4060"/>
                  <a:pt x="5930" y="3227"/>
                  <a:pt x="5573" y="2179"/>
                </a:cubicBezTo>
                <a:lnTo>
                  <a:pt x="4846" y="0"/>
                </a:lnTo>
                <a:close/>
              </a:path>
            </a:pathLst>
          </a:custGeom>
          <a:solidFill>
            <a:schemeClr val="accent5"/>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1" name="Google Shape;101;p3"/>
          <p:cNvGrpSpPr/>
          <p:nvPr/>
        </p:nvGrpSpPr>
        <p:grpSpPr>
          <a:xfrm rot="9941017">
            <a:off x="6472466" y="3245484"/>
            <a:ext cx="2435217" cy="1836712"/>
            <a:chOff x="1852738" y="206787"/>
            <a:chExt cx="2668014" cy="2012295"/>
          </a:xfrm>
        </p:grpSpPr>
        <p:sp>
          <p:nvSpPr>
            <p:cNvPr id="102" name="Google Shape;102;p3"/>
            <p:cNvSpPr/>
            <p:nvPr/>
          </p:nvSpPr>
          <p:spPr>
            <a:xfrm>
              <a:off x="1863109" y="218911"/>
              <a:ext cx="2657643" cy="1988923"/>
            </a:xfrm>
            <a:custGeom>
              <a:rect b="b" l="l" r="r" t="t"/>
              <a:pathLst>
                <a:path extrusionOk="0" h="13616" w="18194">
                  <a:moveTo>
                    <a:pt x="7859" y="1"/>
                  </a:moveTo>
                  <a:cubicBezTo>
                    <a:pt x="7037" y="1"/>
                    <a:pt x="6251" y="215"/>
                    <a:pt x="5573" y="584"/>
                  </a:cubicBezTo>
                  <a:cubicBezTo>
                    <a:pt x="5311" y="536"/>
                    <a:pt x="5037" y="524"/>
                    <a:pt x="4751" y="524"/>
                  </a:cubicBezTo>
                  <a:cubicBezTo>
                    <a:pt x="2132" y="524"/>
                    <a:pt x="1" y="2310"/>
                    <a:pt x="1" y="4525"/>
                  </a:cubicBezTo>
                  <a:cubicBezTo>
                    <a:pt x="1" y="5775"/>
                    <a:pt x="679" y="6882"/>
                    <a:pt x="1751" y="7621"/>
                  </a:cubicBezTo>
                  <a:cubicBezTo>
                    <a:pt x="1239" y="10121"/>
                    <a:pt x="3037" y="12693"/>
                    <a:pt x="5859" y="13419"/>
                  </a:cubicBezTo>
                  <a:cubicBezTo>
                    <a:pt x="6373" y="13552"/>
                    <a:pt x="6888" y="13616"/>
                    <a:pt x="7390" y="13616"/>
                  </a:cubicBezTo>
                  <a:cubicBezTo>
                    <a:pt x="8410" y="13616"/>
                    <a:pt x="9379" y="13354"/>
                    <a:pt x="10192" y="12883"/>
                  </a:cubicBezTo>
                  <a:cubicBezTo>
                    <a:pt x="10705" y="13113"/>
                    <a:pt x="11245" y="13235"/>
                    <a:pt x="11788" y="13235"/>
                  </a:cubicBezTo>
                  <a:cubicBezTo>
                    <a:pt x="12203" y="13235"/>
                    <a:pt x="12619" y="13164"/>
                    <a:pt x="13026" y="13014"/>
                  </a:cubicBezTo>
                  <a:cubicBezTo>
                    <a:pt x="14479" y="12478"/>
                    <a:pt x="15395" y="11073"/>
                    <a:pt x="15526" y="9454"/>
                  </a:cubicBezTo>
                  <a:cubicBezTo>
                    <a:pt x="16253" y="9454"/>
                    <a:pt x="16872" y="9228"/>
                    <a:pt x="17277" y="8740"/>
                  </a:cubicBezTo>
                  <a:cubicBezTo>
                    <a:pt x="18193" y="7621"/>
                    <a:pt x="17586" y="5596"/>
                    <a:pt x="15919" y="4215"/>
                  </a:cubicBezTo>
                  <a:cubicBezTo>
                    <a:pt x="14965" y="3435"/>
                    <a:pt x="13878" y="3028"/>
                    <a:pt x="12949" y="3028"/>
                  </a:cubicBezTo>
                  <a:cubicBezTo>
                    <a:pt x="12731" y="3028"/>
                    <a:pt x="12521" y="3051"/>
                    <a:pt x="12324" y="3096"/>
                  </a:cubicBezTo>
                  <a:cubicBezTo>
                    <a:pt x="11645" y="1286"/>
                    <a:pt x="9907" y="1"/>
                    <a:pt x="78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3"/>
            <p:cNvSpPr/>
            <p:nvPr/>
          </p:nvSpPr>
          <p:spPr>
            <a:xfrm>
              <a:off x="1852738" y="206787"/>
              <a:ext cx="2626237" cy="2012295"/>
            </a:xfrm>
            <a:custGeom>
              <a:rect b="b" l="l" r="r" t="t"/>
              <a:pathLst>
                <a:path extrusionOk="0" h="13776" w="17979">
                  <a:moveTo>
                    <a:pt x="7942" y="155"/>
                  </a:moveTo>
                  <a:cubicBezTo>
                    <a:pt x="9882" y="155"/>
                    <a:pt x="11645" y="1381"/>
                    <a:pt x="12323" y="3215"/>
                  </a:cubicBezTo>
                  <a:cubicBezTo>
                    <a:pt x="12335" y="3251"/>
                    <a:pt x="12371" y="3262"/>
                    <a:pt x="12407" y="3262"/>
                  </a:cubicBezTo>
                  <a:cubicBezTo>
                    <a:pt x="12607" y="3215"/>
                    <a:pt x="12818" y="3192"/>
                    <a:pt x="13036" y="3192"/>
                  </a:cubicBezTo>
                  <a:cubicBezTo>
                    <a:pt x="13971" y="3192"/>
                    <a:pt x="15035" y="3615"/>
                    <a:pt x="15943" y="4358"/>
                  </a:cubicBezTo>
                  <a:cubicBezTo>
                    <a:pt x="16740" y="5025"/>
                    <a:pt x="17324" y="5846"/>
                    <a:pt x="17574" y="6680"/>
                  </a:cubicBezTo>
                  <a:cubicBezTo>
                    <a:pt x="17824" y="7513"/>
                    <a:pt x="17729" y="8251"/>
                    <a:pt x="17300" y="8775"/>
                  </a:cubicBezTo>
                  <a:cubicBezTo>
                    <a:pt x="16931" y="9216"/>
                    <a:pt x="16336" y="9466"/>
                    <a:pt x="15633" y="9466"/>
                  </a:cubicBezTo>
                  <a:lnTo>
                    <a:pt x="15609" y="9466"/>
                  </a:lnTo>
                  <a:cubicBezTo>
                    <a:pt x="15574" y="9466"/>
                    <a:pt x="15538" y="9489"/>
                    <a:pt x="15538" y="9537"/>
                  </a:cubicBezTo>
                  <a:cubicBezTo>
                    <a:pt x="15383" y="11180"/>
                    <a:pt x="14442" y="12514"/>
                    <a:pt x="13073" y="13026"/>
                  </a:cubicBezTo>
                  <a:cubicBezTo>
                    <a:pt x="12680" y="13169"/>
                    <a:pt x="12265" y="13242"/>
                    <a:pt x="11845" y="13242"/>
                  </a:cubicBezTo>
                  <a:cubicBezTo>
                    <a:pt x="11326" y="13242"/>
                    <a:pt x="10800" y="13131"/>
                    <a:pt x="10299" y="12907"/>
                  </a:cubicBezTo>
                  <a:cubicBezTo>
                    <a:pt x="10287" y="12901"/>
                    <a:pt x="10275" y="12898"/>
                    <a:pt x="10263" y="12898"/>
                  </a:cubicBezTo>
                  <a:cubicBezTo>
                    <a:pt x="10251" y="12898"/>
                    <a:pt x="10240" y="12901"/>
                    <a:pt x="10228" y="12907"/>
                  </a:cubicBezTo>
                  <a:cubicBezTo>
                    <a:pt x="9408" y="13379"/>
                    <a:pt x="8448" y="13623"/>
                    <a:pt x="7464" y="13623"/>
                  </a:cubicBezTo>
                  <a:cubicBezTo>
                    <a:pt x="6961" y="13623"/>
                    <a:pt x="6452" y="13559"/>
                    <a:pt x="5953" y="13430"/>
                  </a:cubicBezTo>
                  <a:cubicBezTo>
                    <a:pt x="3167" y="12716"/>
                    <a:pt x="1393" y="10204"/>
                    <a:pt x="1893" y="7715"/>
                  </a:cubicBezTo>
                  <a:cubicBezTo>
                    <a:pt x="1893" y="7692"/>
                    <a:pt x="1881" y="7656"/>
                    <a:pt x="1858" y="7644"/>
                  </a:cubicBezTo>
                  <a:cubicBezTo>
                    <a:pt x="774" y="6894"/>
                    <a:pt x="143" y="5787"/>
                    <a:pt x="143" y="4608"/>
                  </a:cubicBezTo>
                  <a:cubicBezTo>
                    <a:pt x="143" y="2441"/>
                    <a:pt x="2250" y="679"/>
                    <a:pt x="4822" y="679"/>
                  </a:cubicBezTo>
                  <a:cubicBezTo>
                    <a:pt x="5096" y="679"/>
                    <a:pt x="5370" y="703"/>
                    <a:pt x="5644" y="738"/>
                  </a:cubicBezTo>
                  <a:cubicBezTo>
                    <a:pt x="5656" y="738"/>
                    <a:pt x="5679" y="738"/>
                    <a:pt x="5691" y="726"/>
                  </a:cubicBezTo>
                  <a:cubicBezTo>
                    <a:pt x="6370" y="357"/>
                    <a:pt x="7156" y="155"/>
                    <a:pt x="7942" y="155"/>
                  </a:cubicBezTo>
                  <a:close/>
                  <a:moveTo>
                    <a:pt x="7930" y="0"/>
                  </a:moveTo>
                  <a:cubicBezTo>
                    <a:pt x="7132" y="0"/>
                    <a:pt x="6334" y="203"/>
                    <a:pt x="5632" y="584"/>
                  </a:cubicBezTo>
                  <a:cubicBezTo>
                    <a:pt x="5358" y="548"/>
                    <a:pt x="5084" y="536"/>
                    <a:pt x="4822" y="536"/>
                  </a:cubicBezTo>
                  <a:cubicBezTo>
                    <a:pt x="2167" y="536"/>
                    <a:pt x="0" y="2358"/>
                    <a:pt x="0" y="4608"/>
                  </a:cubicBezTo>
                  <a:cubicBezTo>
                    <a:pt x="0" y="5822"/>
                    <a:pt x="631" y="6953"/>
                    <a:pt x="1739" y="7739"/>
                  </a:cubicBezTo>
                  <a:cubicBezTo>
                    <a:pt x="1250" y="10287"/>
                    <a:pt x="3072" y="12835"/>
                    <a:pt x="5906" y="13573"/>
                  </a:cubicBezTo>
                  <a:cubicBezTo>
                    <a:pt x="6418" y="13704"/>
                    <a:pt x="6942" y="13776"/>
                    <a:pt x="7465" y="13776"/>
                  </a:cubicBezTo>
                  <a:cubicBezTo>
                    <a:pt x="8454" y="13776"/>
                    <a:pt x="9430" y="13526"/>
                    <a:pt x="10263" y="13049"/>
                  </a:cubicBezTo>
                  <a:cubicBezTo>
                    <a:pt x="10787" y="13275"/>
                    <a:pt x="11332" y="13389"/>
                    <a:pt x="11869" y="13389"/>
                  </a:cubicBezTo>
                  <a:cubicBezTo>
                    <a:pt x="12297" y="13389"/>
                    <a:pt x="12719" y="13316"/>
                    <a:pt x="13121" y="13168"/>
                  </a:cubicBezTo>
                  <a:cubicBezTo>
                    <a:pt x="14526" y="12645"/>
                    <a:pt x="15502" y="11287"/>
                    <a:pt x="15669" y="9609"/>
                  </a:cubicBezTo>
                  <a:cubicBezTo>
                    <a:pt x="16407" y="9597"/>
                    <a:pt x="17026" y="9335"/>
                    <a:pt x="17407" y="8870"/>
                  </a:cubicBezTo>
                  <a:cubicBezTo>
                    <a:pt x="17871" y="8311"/>
                    <a:pt x="17979" y="7513"/>
                    <a:pt x="17717" y="6644"/>
                  </a:cubicBezTo>
                  <a:cubicBezTo>
                    <a:pt x="17455" y="5775"/>
                    <a:pt x="16848" y="4917"/>
                    <a:pt x="16038" y="4251"/>
                  </a:cubicBezTo>
                  <a:cubicBezTo>
                    <a:pt x="15089" y="3470"/>
                    <a:pt x="13984" y="3042"/>
                    <a:pt x="13016" y="3042"/>
                  </a:cubicBezTo>
                  <a:cubicBezTo>
                    <a:pt x="12818" y="3042"/>
                    <a:pt x="12626" y="3059"/>
                    <a:pt x="12442" y="3096"/>
                  </a:cubicBezTo>
                  <a:cubicBezTo>
                    <a:pt x="11728" y="1250"/>
                    <a:pt x="9918" y="0"/>
                    <a:pt x="79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3"/>
            <p:cNvSpPr/>
            <p:nvPr/>
          </p:nvSpPr>
          <p:spPr>
            <a:xfrm>
              <a:off x="3252705" y="1222283"/>
              <a:ext cx="320191" cy="890750"/>
            </a:xfrm>
            <a:custGeom>
              <a:rect b="b" l="l" r="r" t="t"/>
              <a:pathLst>
                <a:path extrusionOk="0" h="6098" w="2192">
                  <a:moveTo>
                    <a:pt x="91" y="1"/>
                  </a:moveTo>
                  <a:cubicBezTo>
                    <a:pt x="65" y="1"/>
                    <a:pt x="40" y="14"/>
                    <a:pt x="25" y="37"/>
                  </a:cubicBezTo>
                  <a:cubicBezTo>
                    <a:pt x="1" y="61"/>
                    <a:pt x="1" y="109"/>
                    <a:pt x="36" y="132"/>
                  </a:cubicBezTo>
                  <a:cubicBezTo>
                    <a:pt x="1822" y="1478"/>
                    <a:pt x="2013" y="3442"/>
                    <a:pt x="608" y="5978"/>
                  </a:cubicBezTo>
                  <a:cubicBezTo>
                    <a:pt x="596" y="6014"/>
                    <a:pt x="608" y="6062"/>
                    <a:pt x="644" y="6086"/>
                  </a:cubicBezTo>
                  <a:cubicBezTo>
                    <a:pt x="656" y="6086"/>
                    <a:pt x="667" y="6097"/>
                    <a:pt x="679" y="6097"/>
                  </a:cubicBezTo>
                  <a:cubicBezTo>
                    <a:pt x="703" y="6097"/>
                    <a:pt x="727" y="6074"/>
                    <a:pt x="739" y="6050"/>
                  </a:cubicBezTo>
                  <a:cubicBezTo>
                    <a:pt x="2191" y="3442"/>
                    <a:pt x="1977" y="1406"/>
                    <a:pt x="132" y="13"/>
                  </a:cubicBezTo>
                  <a:cubicBezTo>
                    <a:pt x="119" y="5"/>
                    <a:pt x="105" y="1"/>
                    <a:pt x="9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3"/>
            <p:cNvSpPr/>
            <p:nvPr/>
          </p:nvSpPr>
          <p:spPr>
            <a:xfrm>
              <a:off x="2664906" y="293262"/>
              <a:ext cx="434858" cy="551862"/>
            </a:xfrm>
            <a:custGeom>
              <a:rect b="b" l="l" r="r" t="t"/>
              <a:pathLst>
                <a:path extrusionOk="0" h="3778" w="2977">
                  <a:moveTo>
                    <a:pt x="89" y="0"/>
                  </a:moveTo>
                  <a:cubicBezTo>
                    <a:pt x="60" y="0"/>
                    <a:pt x="34" y="22"/>
                    <a:pt x="24" y="51"/>
                  </a:cubicBezTo>
                  <a:cubicBezTo>
                    <a:pt x="0" y="87"/>
                    <a:pt x="24" y="134"/>
                    <a:pt x="60" y="146"/>
                  </a:cubicBezTo>
                  <a:cubicBezTo>
                    <a:pt x="1917" y="765"/>
                    <a:pt x="2822" y="1932"/>
                    <a:pt x="2834" y="3694"/>
                  </a:cubicBezTo>
                  <a:cubicBezTo>
                    <a:pt x="2834" y="3742"/>
                    <a:pt x="2858" y="3778"/>
                    <a:pt x="2906" y="3778"/>
                  </a:cubicBezTo>
                  <a:cubicBezTo>
                    <a:pt x="2941" y="3778"/>
                    <a:pt x="2977" y="3742"/>
                    <a:pt x="2977" y="3694"/>
                  </a:cubicBezTo>
                  <a:cubicBezTo>
                    <a:pt x="2965" y="1861"/>
                    <a:pt x="2036" y="646"/>
                    <a:pt x="108" y="4"/>
                  </a:cubicBezTo>
                  <a:cubicBezTo>
                    <a:pt x="101" y="1"/>
                    <a:pt x="95" y="0"/>
                    <a:pt x="8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3"/>
            <p:cNvSpPr/>
            <p:nvPr/>
          </p:nvSpPr>
          <p:spPr>
            <a:xfrm>
              <a:off x="3364013" y="660634"/>
              <a:ext cx="309820" cy="184490"/>
            </a:xfrm>
            <a:custGeom>
              <a:rect b="b" l="l" r="r" t="t"/>
              <a:pathLst>
                <a:path extrusionOk="0" h="1263" w="2121">
                  <a:moveTo>
                    <a:pt x="2025" y="1"/>
                  </a:moveTo>
                  <a:cubicBezTo>
                    <a:pt x="1191" y="167"/>
                    <a:pt x="667" y="382"/>
                    <a:pt x="36" y="1132"/>
                  </a:cubicBezTo>
                  <a:cubicBezTo>
                    <a:pt x="1" y="1168"/>
                    <a:pt x="13" y="1215"/>
                    <a:pt x="36" y="1239"/>
                  </a:cubicBezTo>
                  <a:cubicBezTo>
                    <a:pt x="60" y="1251"/>
                    <a:pt x="72" y="1263"/>
                    <a:pt x="84" y="1263"/>
                  </a:cubicBezTo>
                  <a:cubicBezTo>
                    <a:pt x="108" y="1263"/>
                    <a:pt x="132" y="1251"/>
                    <a:pt x="144" y="1227"/>
                  </a:cubicBezTo>
                  <a:cubicBezTo>
                    <a:pt x="763" y="513"/>
                    <a:pt x="1239" y="322"/>
                    <a:pt x="2061" y="155"/>
                  </a:cubicBezTo>
                  <a:cubicBezTo>
                    <a:pt x="2096" y="144"/>
                    <a:pt x="2120" y="96"/>
                    <a:pt x="2120" y="60"/>
                  </a:cubicBezTo>
                  <a:cubicBezTo>
                    <a:pt x="2108" y="25"/>
                    <a:pt x="2072" y="1"/>
                    <a:pt x="202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3"/>
            <p:cNvSpPr/>
            <p:nvPr/>
          </p:nvSpPr>
          <p:spPr>
            <a:xfrm>
              <a:off x="3471815" y="1174956"/>
              <a:ext cx="247155" cy="418059"/>
            </a:xfrm>
            <a:custGeom>
              <a:rect b="b" l="l" r="r" t="t"/>
              <a:pathLst>
                <a:path extrusionOk="0" h="2862" w="1692">
                  <a:moveTo>
                    <a:pt x="1299" y="1"/>
                  </a:moveTo>
                  <a:cubicBezTo>
                    <a:pt x="1291" y="1"/>
                    <a:pt x="1283" y="2"/>
                    <a:pt x="1275" y="4"/>
                  </a:cubicBezTo>
                  <a:cubicBezTo>
                    <a:pt x="1239" y="28"/>
                    <a:pt x="1227" y="63"/>
                    <a:pt x="1239" y="99"/>
                  </a:cubicBezTo>
                  <a:cubicBezTo>
                    <a:pt x="1501" y="742"/>
                    <a:pt x="1549" y="1290"/>
                    <a:pt x="1346" y="1718"/>
                  </a:cubicBezTo>
                  <a:cubicBezTo>
                    <a:pt x="1156" y="2147"/>
                    <a:pt x="727" y="2492"/>
                    <a:pt x="60" y="2719"/>
                  </a:cubicBezTo>
                  <a:cubicBezTo>
                    <a:pt x="25" y="2730"/>
                    <a:pt x="1" y="2778"/>
                    <a:pt x="13" y="2814"/>
                  </a:cubicBezTo>
                  <a:cubicBezTo>
                    <a:pt x="25" y="2850"/>
                    <a:pt x="60" y="2861"/>
                    <a:pt x="84" y="2861"/>
                  </a:cubicBezTo>
                  <a:lnTo>
                    <a:pt x="108" y="2861"/>
                  </a:lnTo>
                  <a:cubicBezTo>
                    <a:pt x="811" y="2611"/>
                    <a:pt x="1275" y="2254"/>
                    <a:pt x="1489" y="1778"/>
                  </a:cubicBezTo>
                  <a:cubicBezTo>
                    <a:pt x="1692" y="1314"/>
                    <a:pt x="1656" y="730"/>
                    <a:pt x="1370" y="52"/>
                  </a:cubicBezTo>
                  <a:cubicBezTo>
                    <a:pt x="1360" y="22"/>
                    <a:pt x="1334" y="1"/>
                    <a:pt x="129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3"/>
            <p:cNvSpPr/>
            <p:nvPr/>
          </p:nvSpPr>
          <p:spPr>
            <a:xfrm>
              <a:off x="2289205" y="652016"/>
              <a:ext cx="438510" cy="547918"/>
            </a:xfrm>
            <a:custGeom>
              <a:rect b="b" l="l" r="r" t="t"/>
              <a:pathLst>
                <a:path extrusionOk="0" h="3751" w="3002">
                  <a:moveTo>
                    <a:pt x="2918" y="0"/>
                  </a:moveTo>
                  <a:cubicBezTo>
                    <a:pt x="2049" y="48"/>
                    <a:pt x="1215" y="512"/>
                    <a:pt x="691" y="1215"/>
                  </a:cubicBezTo>
                  <a:cubicBezTo>
                    <a:pt x="179" y="1929"/>
                    <a:pt x="1" y="2858"/>
                    <a:pt x="215" y="3703"/>
                  </a:cubicBezTo>
                  <a:cubicBezTo>
                    <a:pt x="227" y="3727"/>
                    <a:pt x="263" y="3751"/>
                    <a:pt x="286" y="3751"/>
                  </a:cubicBezTo>
                  <a:lnTo>
                    <a:pt x="310" y="3751"/>
                  </a:lnTo>
                  <a:cubicBezTo>
                    <a:pt x="346" y="3739"/>
                    <a:pt x="370" y="3703"/>
                    <a:pt x="358" y="3667"/>
                  </a:cubicBezTo>
                  <a:cubicBezTo>
                    <a:pt x="155" y="2870"/>
                    <a:pt x="322" y="1989"/>
                    <a:pt x="810" y="1310"/>
                  </a:cubicBezTo>
                  <a:cubicBezTo>
                    <a:pt x="1310" y="631"/>
                    <a:pt x="2096" y="203"/>
                    <a:pt x="2930" y="155"/>
                  </a:cubicBezTo>
                  <a:cubicBezTo>
                    <a:pt x="2977" y="143"/>
                    <a:pt x="3001" y="107"/>
                    <a:pt x="3001" y="72"/>
                  </a:cubicBezTo>
                  <a:cubicBezTo>
                    <a:pt x="3001" y="24"/>
                    <a:pt x="2965" y="0"/>
                    <a:pt x="291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9" name="Google Shape;109;p3"/>
          <p:cNvGrpSpPr/>
          <p:nvPr/>
        </p:nvGrpSpPr>
        <p:grpSpPr>
          <a:xfrm>
            <a:off x="2813843" y="1327211"/>
            <a:ext cx="5396099" cy="3088286"/>
            <a:chOff x="329117" y="143471"/>
            <a:chExt cx="8485767" cy="4856559"/>
          </a:xfrm>
        </p:grpSpPr>
        <p:grpSp>
          <p:nvGrpSpPr>
            <p:cNvPr id="110" name="Google Shape;110;p3"/>
            <p:cNvGrpSpPr/>
            <p:nvPr/>
          </p:nvGrpSpPr>
          <p:grpSpPr>
            <a:xfrm>
              <a:off x="329117" y="143471"/>
              <a:ext cx="8485767" cy="4856559"/>
              <a:chOff x="254525" y="67275"/>
              <a:chExt cx="8485767" cy="4856559"/>
            </a:xfrm>
          </p:grpSpPr>
          <p:sp>
            <p:nvSpPr>
              <p:cNvPr id="111" name="Google Shape;111;p3"/>
              <p:cNvSpPr/>
              <p:nvPr/>
            </p:nvSpPr>
            <p:spPr>
              <a:xfrm>
                <a:off x="271175" y="79714"/>
                <a:ext cx="8452698" cy="4831682"/>
              </a:xfrm>
              <a:custGeom>
                <a:rect b="b" l="l" r="r" t="t"/>
                <a:pathLst>
                  <a:path extrusionOk="0" h="27968" w="36553">
                    <a:moveTo>
                      <a:pt x="0" y="0"/>
                    </a:moveTo>
                    <a:lnTo>
                      <a:pt x="0" y="27968"/>
                    </a:lnTo>
                    <a:lnTo>
                      <a:pt x="36553" y="27968"/>
                    </a:lnTo>
                    <a:lnTo>
                      <a:pt x="3655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3"/>
              <p:cNvSpPr/>
              <p:nvPr/>
            </p:nvSpPr>
            <p:spPr>
              <a:xfrm>
                <a:off x="254525" y="67275"/>
                <a:ext cx="8485767" cy="4856559"/>
              </a:xfrm>
              <a:custGeom>
                <a:rect b="b" l="l" r="r" t="t"/>
                <a:pathLst>
                  <a:path extrusionOk="0" h="28112" w="36696">
                    <a:moveTo>
                      <a:pt x="36553" y="143"/>
                    </a:moveTo>
                    <a:lnTo>
                      <a:pt x="36553" y="27956"/>
                    </a:lnTo>
                    <a:lnTo>
                      <a:pt x="144" y="27956"/>
                    </a:lnTo>
                    <a:lnTo>
                      <a:pt x="144" y="143"/>
                    </a:lnTo>
                    <a:close/>
                    <a:moveTo>
                      <a:pt x="72" y="1"/>
                    </a:moveTo>
                    <a:cubicBezTo>
                      <a:pt x="37" y="1"/>
                      <a:pt x="1" y="24"/>
                      <a:pt x="1" y="72"/>
                    </a:cubicBezTo>
                    <a:lnTo>
                      <a:pt x="1" y="28040"/>
                    </a:lnTo>
                    <a:cubicBezTo>
                      <a:pt x="1" y="28075"/>
                      <a:pt x="37" y="28111"/>
                      <a:pt x="72" y="28111"/>
                    </a:cubicBezTo>
                    <a:lnTo>
                      <a:pt x="36625" y="28111"/>
                    </a:lnTo>
                    <a:cubicBezTo>
                      <a:pt x="36660" y="28111"/>
                      <a:pt x="36696" y="28075"/>
                      <a:pt x="36696" y="28040"/>
                    </a:cubicBezTo>
                    <a:lnTo>
                      <a:pt x="36696" y="72"/>
                    </a:lnTo>
                    <a:cubicBezTo>
                      <a:pt x="36696" y="24"/>
                      <a:pt x="36660" y="1"/>
                      <a:pt x="3662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3"/>
              <p:cNvSpPr/>
              <p:nvPr/>
            </p:nvSpPr>
            <p:spPr>
              <a:xfrm>
                <a:off x="271175" y="79723"/>
                <a:ext cx="8452698" cy="351722"/>
              </a:xfrm>
              <a:custGeom>
                <a:rect b="b" l="l" r="r" t="t"/>
                <a:pathLst>
                  <a:path extrusionOk="0" h="2620" w="36553">
                    <a:moveTo>
                      <a:pt x="0" y="0"/>
                    </a:moveTo>
                    <a:lnTo>
                      <a:pt x="0" y="2619"/>
                    </a:lnTo>
                    <a:lnTo>
                      <a:pt x="36553" y="2619"/>
                    </a:lnTo>
                    <a:lnTo>
                      <a:pt x="36553" y="0"/>
                    </a:lnTo>
                    <a:close/>
                  </a:path>
                </a:pathLst>
              </a:custGeom>
              <a:solidFill>
                <a:schemeClr val="accent4"/>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3"/>
              <p:cNvSpPr/>
              <p:nvPr/>
            </p:nvSpPr>
            <p:spPr>
              <a:xfrm>
                <a:off x="8224103" y="122754"/>
                <a:ext cx="364977" cy="269502"/>
              </a:xfrm>
              <a:custGeom>
                <a:rect b="b" l="l" r="r" t="t"/>
                <a:pathLst>
                  <a:path extrusionOk="0" h="1560" w="2454">
                    <a:moveTo>
                      <a:pt x="72" y="0"/>
                    </a:moveTo>
                    <a:cubicBezTo>
                      <a:pt x="24" y="0"/>
                      <a:pt x="0" y="36"/>
                      <a:pt x="0" y="72"/>
                    </a:cubicBezTo>
                    <a:cubicBezTo>
                      <a:pt x="0" y="119"/>
                      <a:pt x="24" y="143"/>
                      <a:pt x="72" y="143"/>
                    </a:cubicBezTo>
                    <a:lnTo>
                      <a:pt x="2310" y="143"/>
                    </a:lnTo>
                    <a:lnTo>
                      <a:pt x="2310" y="1477"/>
                    </a:lnTo>
                    <a:cubicBezTo>
                      <a:pt x="2310" y="1524"/>
                      <a:pt x="2334" y="1560"/>
                      <a:pt x="2382" y="1560"/>
                    </a:cubicBezTo>
                    <a:cubicBezTo>
                      <a:pt x="2417" y="1560"/>
                      <a:pt x="2453" y="1524"/>
                      <a:pt x="2453" y="1477"/>
                    </a:cubicBezTo>
                    <a:lnTo>
                      <a:pt x="2453" y="72"/>
                    </a:lnTo>
                    <a:cubicBezTo>
                      <a:pt x="2453" y="36"/>
                      <a:pt x="2417" y="0"/>
                      <a:pt x="23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3"/>
              <p:cNvSpPr/>
              <p:nvPr/>
            </p:nvSpPr>
            <p:spPr>
              <a:xfrm>
                <a:off x="4845567" y="161946"/>
                <a:ext cx="1036891" cy="26950"/>
              </a:xfrm>
              <a:custGeom>
                <a:rect b="b" l="l" r="r" t="t"/>
                <a:pathLst>
                  <a:path extrusionOk="0" h="156" w="6002">
                    <a:moveTo>
                      <a:pt x="72" y="0"/>
                    </a:moveTo>
                    <a:cubicBezTo>
                      <a:pt x="36" y="0"/>
                      <a:pt x="1" y="36"/>
                      <a:pt x="1" y="72"/>
                    </a:cubicBezTo>
                    <a:cubicBezTo>
                      <a:pt x="1" y="119"/>
                      <a:pt x="36" y="155"/>
                      <a:pt x="72" y="155"/>
                    </a:cubicBezTo>
                    <a:lnTo>
                      <a:pt x="5930" y="155"/>
                    </a:lnTo>
                    <a:cubicBezTo>
                      <a:pt x="5978" y="155"/>
                      <a:pt x="6001" y="119"/>
                      <a:pt x="6001" y="72"/>
                    </a:cubicBezTo>
                    <a:cubicBezTo>
                      <a:pt x="6001" y="36"/>
                      <a:pt x="5978" y="0"/>
                      <a:pt x="59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6" name="Google Shape;116;p3"/>
            <p:cNvSpPr/>
            <p:nvPr/>
          </p:nvSpPr>
          <p:spPr>
            <a:xfrm>
              <a:off x="697224" y="237642"/>
              <a:ext cx="187269" cy="185369"/>
            </a:xfrm>
            <a:custGeom>
              <a:rect b="b" l="l" r="r" t="t"/>
              <a:pathLst>
                <a:path extrusionOk="0" h="1073" w="1084">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3"/>
            <p:cNvSpPr/>
            <p:nvPr/>
          </p:nvSpPr>
          <p:spPr>
            <a:xfrm>
              <a:off x="948849" y="237642"/>
              <a:ext cx="187269" cy="185369"/>
            </a:xfrm>
            <a:custGeom>
              <a:rect b="b" l="l" r="r" t="t"/>
              <a:pathLst>
                <a:path extrusionOk="0" h="1073" w="1084">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3"/>
            <p:cNvSpPr/>
            <p:nvPr/>
          </p:nvSpPr>
          <p:spPr>
            <a:xfrm>
              <a:off x="445599" y="237642"/>
              <a:ext cx="187269" cy="185369"/>
            </a:xfrm>
            <a:custGeom>
              <a:rect b="b" l="l" r="r" t="t"/>
              <a:pathLst>
                <a:path extrusionOk="0" h="1073" w="1084">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3"/>
          <p:cNvSpPr/>
          <p:nvPr/>
        </p:nvSpPr>
        <p:spPr>
          <a:xfrm>
            <a:off x="393318" y="3460732"/>
            <a:ext cx="299362" cy="440740"/>
          </a:xfrm>
          <a:custGeom>
            <a:rect b="b" l="l" r="r" t="t"/>
            <a:pathLst>
              <a:path extrusionOk="0" h="5680" w="3858">
                <a:moveTo>
                  <a:pt x="1929" y="0"/>
                </a:moveTo>
                <a:lnTo>
                  <a:pt x="1679" y="941"/>
                </a:lnTo>
                <a:cubicBezTo>
                  <a:pt x="1489" y="1643"/>
                  <a:pt x="1024" y="2238"/>
                  <a:pt x="393" y="2608"/>
                </a:cubicBezTo>
                <a:lnTo>
                  <a:pt x="0" y="2834"/>
                </a:lnTo>
                <a:lnTo>
                  <a:pt x="393" y="3072"/>
                </a:lnTo>
                <a:cubicBezTo>
                  <a:pt x="1024" y="3441"/>
                  <a:pt x="1489" y="4036"/>
                  <a:pt x="1679" y="4739"/>
                </a:cubicBezTo>
                <a:lnTo>
                  <a:pt x="1929" y="5679"/>
                </a:lnTo>
                <a:lnTo>
                  <a:pt x="2179" y="4739"/>
                </a:lnTo>
                <a:cubicBezTo>
                  <a:pt x="2370" y="4036"/>
                  <a:pt x="2834" y="3441"/>
                  <a:pt x="3453" y="3072"/>
                </a:cubicBezTo>
                <a:lnTo>
                  <a:pt x="3858" y="2834"/>
                </a:lnTo>
                <a:lnTo>
                  <a:pt x="3453" y="2608"/>
                </a:lnTo>
                <a:cubicBezTo>
                  <a:pt x="2822" y="2238"/>
                  <a:pt x="2370" y="1643"/>
                  <a:pt x="2179" y="941"/>
                </a:cubicBezTo>
                <a:lnTo>
                  <a:pt x="1929" y="0"/>
                </a:lnTo>
                <a:close/>
              </a:path>
            </a:pathLst>
          </a:custGeom>
          <a:solidFill>
            <a:schemeClr val="accent4"/>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3"/>
          <p:cNvSpPr/>
          <p:nvPr/>
        </p:nvSpPr>
        <p:spPr>
          <a:xfrm>
            <a:off x="1272886" y="321462"/>
            <a:ext cx="223706" cy="329856"/>
          </a:xfrm>
          <a:custGeom>
            <a:rect b="b" l="l" r="r" t="t"/>
            <a:pathLst>
              <a:path extrusionOk="0" h="4251" w="2883">
                <a:moveTo>
                  <a:pt x="1441" y="0"/>
                </a:moveTo>
                <a:lnTo>
                  <a:pt x="1251" y="703"/>
                </a:lnTo>
                <a:cubicBezTo>
                  <a:pt x="1120" y="1227"/>
                  <a:pt x="775" y="1679"/>
                  <a:pt x="298" y="1953"/>
                </a:cubicBezTo>
                <a:lnTo>
                  <a:pt x="1" y="2131"/>
                </a:lnTo>
                <a:lnTo>
                  <a:pt x="298" y="2298"/>
                </a:lnTo>
                <a:cubicBezTo>
                  <a:pt x="775" y="2572"/>
                  <a:pt x="1120" y="3024"/>
                  <a:pt x="1251" y="3548"/>
                </a:cubicBezTo>
                <a:lnTo>
                  <a:pt x="1441" y="4251"/>
                </a:lnTo>
                <a:lnTo>
                  <a:pt x="1632" y="3548"/>
                </a:lnTo>
                <a:cubicBezTo>
                  <a:pt x="1775" y="3024"/>
                  <a:pt x="2120" y="2572"/>
                  <a:pt x="2584" y="2298"/>
                </a:cubicBezTo>
                <a:lnTo>
                  <a:pt x="2882" y="2131"/>
                </a:lnTo>
                <a:lnTo>
                  <a:pt x="2584" y="1953"/>
                </a:lnTo>
                <a:cubicBezTo>
                  <a:pt x="2120" y="1679"/>
                  <a:pt x="1775" y="1227"/>
                  <a:pt x="1632" y="703"/>
                </a:cubicBezTo>
                <a:lnTo>
                  <a:pt x="1441" y="0"/>
                </a:lnTo>
                <a:close/>
              </a:path>
            </a:pathLst>
          </a:custGeom>
          <a:solidFill>
            <a:schemeClr val="accent1"/>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3"/>
          <p:cNvSpPr/>
          <p:nvPr/>
        </p:nvSpPr>
        <p:spPr>
          <a:xfrm>
            <a:off x="519788" y="2059264"/>
            <a:ext cx="172882" cy="262426"/>
          </a:xfrm>
          <a:custGeom>
            <a:rect b="b" l="l" r="r" t="t"/>
            <a:pathLst>
              <a:path extrusionOk="0" h="3382" w="2228">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3"/>
          <p:cNvSpPr/>
          <p:nvPr/>
        </p:nvSpPr>
        <p:spPr>
          <a:xfrm>
            <a:off x="1161148" y="4396592"/>
            <a:ext cx="242096" cy="260642"/>
          </a:xfrm>
          <a:custGeom>
            <a:rect b="b" l="l" r="r" t="t"/>
            <a:pathLst>
              <a:path extrusionOk="0" h="3359" w="3120">
                <a:moveTo>
                  <a:pt x="1560" y="1"/>
                </a:moveTo>
                <a:lnTo>
                  <a:pt x="1322" y="703"/>
                </a:lnTo>
                <a:cubicBezTo>
                  <a:pt x="1215" y="1036"/>
                  <a:pt x="953" y="1310"/>
                  <a:pt x="631" y="1441"/>
                </a:cubicBezTo>
                <a:lnTo>
                  <a:pt x="0" y="1679"/>
                </a:lnTo>
                <a:lnTo>
                  <a:pt x="631" y="1917"/>
                </a:lnTo>
                <a:cubicBezTo>
                  <a:pt x="953" y="2048"/>
                  <a:pt x="1215" y="2310"/>
                  <a:pt x="1322" y="2656"/>
                </a:cubicBezTo>
                <a:lnTo>
                  <a:pt x="1560" y="3358"/>
                </a:lnTo>
                <a:lnTo>
                  <a:pt x="1798" y="2656"/>
                </a:lnTo>
                <a:cubicBezTo>
                  <a:pt x="1905" y="2310"/>
                  <a:pt x="2167" y="2048"/>
                  <a:pt x="2500" y="1917"/>
                </a:cubicBezTo>
                <a:lnTo>
                  <a:pt x="3120" y="1679"/>
                </a:lnTo>
                <a:lnTo>
                  <a:pt x="2500" y="1441"/>
                </a:lnTo>
                <a:cubicBezTo>
                  <a:pt x="2167" y="1310"/>
                  <a:pt x="1905" y="1036"/>
                  <a:pt x="1798" y="703"/>
                </a:cubicBezTo>
                <a:lnTo>
                  <a:pt x="1560" y="1"/>
                </a:lnTo>
                <a:close/>
              </a:path>
            </a:pathLst>
          </a:custGeom>
          <a:solidFill>
            <a:schemeClr val="dk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3"/>
          <p:cNvSpPr/>
          <p:nvPr/>
        </p:nvSpPr>
        <p:spPr>
          <a:xfrm>
            <a:off x="1155561" y="4391315"/>
            <a:ext cx="253192" cy="271427"/>
          </a:xfrm>
          <a:custGeom>
            <a:rect b="b" l="l" r="r" t="t"/>
            <a:pathLst>
              <a:path extrusionOk="0" h="3498" w="3263">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3"/>
          <p:cNvSpPr/>
          <p:nvPr/>
        </p:nvSpPr>
        <p:spPr>
          <a:xfrm>
            <a:off x="1429015" y="3460718"/>
            <a:ext cx="751197" cy="809316"/>
          </a:xfrm>
          <a:custGeom>
            <a:rect b="b" l="l" r="r" t="t"/>
            <a:pathLst>
              <a:path extrusionOk="0" h="10430" w="9681">
                <a:moveTo>
                  <a:pt x="4846" y="0"/>
                </a:moveTo>
                <a:lnTo>
                  <a:pt x="4108" y="2179"/>
                </a:lnTo>
                <a:cubicBezTo>
                  <a:pt x="3763" y="3227"/>
                  <a:pt x="2965" y="4060"/>
                  <a:pt x="1941" y="4465"/>
                </a:cubicBezTo>
                <a:lnTo>
                  <a:pt x="0" y="5215"/>
                </a:lnTo>
                <a:lnTo>
                  <a:pt x="1941" y="5965"/>
                </a:lnTo>
                <a:cubicBezTo>
                  <a:pt x="2965" y="6370"/>
                  <a:pt x="3763" y="7203"/>
                  <a:pt x="4108" y="8251"/>
                </a:cubicBezTo>
                <a:lnTo>
                  <a:pt x="4846" y="10430"/>
                </a:lnTo>
                <a:lnTo>
                  <a:pt x="5573" y="8251"/>
                </a:lnTo>
                <a:cubicBezTo>
                  <a:pt x="5930" y="7203"/>
                  <a:pt x="6727" y="6370"/>
                  <a:pt x="7751" y="5965"/>
                </a:cubicBezTo>
                <a:lnTo>
                  <a:pt x="9680" y="5215"/>
                </a:lnTo>
                <a:lnTo>
                  <a:pt x="7751" y="4465"/>
                </a:lnTo>
                <a:cubicBezTo>
                  <a:pt x="6727" y="4060"/>
                  <a:pt x="5930" y="3227"/>
                  <a:pt x="5573" y="2179"/>
                </a:cubicBezTo>
                <a:lnTo>
                  <a:pt x="4846" y="0"/>
                </a:lnTo>
                <a:close/>
              </a:path>
            </a:pathLst>
          </a:custGeom>
          <a:solidFill>
            <a:schemeClr val="accent5"/>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3"/>
          <p:cNvSpPr/>
          <p:nvPr/>
        </p:nvSpPr>
        <p:spPr>
          <a:xfrm>
            <a:off x="307915" y="1163756"/>
            <a:ext cx="341030" cy="366792"/>
          </a:xfrm>
          <a:custGeom>
            <a:rect b="b" l="l" r="r" t="t"/>
            <a:pathLst>
              <a:path extrusionOk="0" h="4727" w="4395">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3"/>
          <p:cNvSpPr/>
          <p:nvPr/>
        </p:nvSpPr>
        <p:spPr>
          <a:xfrm>
            <a:off x="1017852" y="1700876"/>
            <a:ext cx="450905" cy="485124"/>
          </a:xfrm>
          <a:custGeom>
            <a:rect b="b" l="l" r="r" t="t"/>
            <a:pathLst>
              <a:path extrusionOk="0" h="6252" w="5811">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2"/>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3"/>
          <p:cNvSpPr/>
          <p:nvPr/>
        </p:nvSpPr>
        <p:spPr>
          <a:xfrm>
            <a:off x="833152" y="542219"/>
            <a:ext cx="498005" cy="536880"/>
          </a:xfrm>
          <a:custGeom>
            <a:rect b="b" l="l" r="r" t="t"/>
            <a:pathLst>
              <a:path extrusionOk="0" h="6919" w="6418">
                <a:moveTo>
                  <a:pt x="3215" y="1"/>
                </a:moveTo>
                <a:lnTo>
                  <a:pt x="2727" y="1441"/>
                </a:lnTo>
                <a:cubicBezTo>
                  <a:pt x="2501" y="2144"/>
                  <a:pt x="1965" y="2692"/>
                  <a:pt x="1286" y="2954"/>
                </a:cubicBezTo>
                <a:lnTo>
                  <a:pt x="0" y="3454"/>
                </a:lnTo>
                <a:lnTo>
                  <a:pt x="1286" y="3954"/>
                </a:lnTo>
                <a:cubicBezTo>
                  <a:pt x="1965" y="4216"/>
                  <a:pt x="2501" y="4775"/>
                  <a:pt x="2727" y="5466"/>
                </a:cubicBezTo>
                <a:lnTo>
                  <a:pt x="3215" y="6918"/>
                </a:lnTo>
                <a:lnTo>
                  <a:pt x="3691" y="5466"/>
                </a:lnTo>
                <a:cubicBezTo>
                  <a:pt x="3929" y="4775"/>
                  <a:pt x="4453" y="4216"/>
                  <a:pt x="5132" y="3954"/>
                </a:cubicBezTo>
                <a:lnTo>
                  <a:pt x="6418" y="3454"/>
                </a:lnTo>
                <a:lnTo>
                  <a:pt x="5132" y="2954"/>
                </a:lnTo>
                <a:cubicBezTo>
                  <a:pt x="4453" y="2692"/>
                  <a:pt x="3929" y="2144"/>
                  <a:pt x="3691" y="1441"/>
                </a:cubicBezTo>
                <a:lnTo>
                  <a:pt x="3215" y="1"/>
                </a:lnTo>
                <a:close/>
              </a:path>
            </a:pathLst>
          </a:custGeom>
          <a:solidFill>
            <a:schemeClr val="accent4"/>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3"/>
          <p:cNvSpPr/>
          <p:nvPr/>
        </p:nvSpPr>
        <p:spPr>
          <a:xfrm>
            <a:off x="1793939" y="1822690"/>
            <a:ext cx="937813" cy="1010830"/>
          </a:xfrm>
          <a:custGeom>
            <a:rect b="b" l="l" r="r" t="t"/>
            <a:pathLst>
              <a:path extrusionOk="0" h="13027" w="12086">
                <a:moveTo>
                  <a:pt x="6049" y="1"/>
                </a:moveTo>
                <a:lnTo>
                  <a:pt x="5133" y="2727"/>
                </a:lnTo>
                <a:cubicBezTo>
                  <a:pt x="4692" y="4037"/>
                  <a:pt x="3692" y="5073"/>
                  <a:pt x="2418" y="5573"/>
                </a:cubicBezTo>
                <a:lnTo>
                  <a:pt x="1" y="6514"/>
                </a:lnTo>
                <a:lnTo>
                  <a:pt x="2418" y="7454"/>
                </a:lnTo>
                <a:cubicBezTo>
                  <a:pt x="3692" y="7954"/>
                  <a:pt x="4692" y="9002"/>
                  <a:pt x="5133" y="10300"/>
                </a:cubicBezTo>
                <a:lnTo>
                  <a:pt x="6049" y="13026"/>
                </a:lnTo>
                <a:lnTo>
                  <a:pt x="6954" y="10300"/>
                </a:lnTo>
                <a:cubicBezTo>
                  <a:pt x="7395" y="9002"/>
                  <a:pt x="8395" y="7954"/>
                  <a:pt x="9681" y="7454"/>
                </a:cubicBezTo>
                <a:lnTo>
                  <a:pt x="12086" y="6514"/>
                </a:lnTo>
                <a:lnTo>
                  <a:pt x="9681" y="5573"/>
                </a:lnTo>
                <a:cubicBezTo>
                  <a:pt x="8395" y="5073"/>
                  <a:pt x="7395" y="4037"/>
                  <a:pt x="6954" y="2727"/>
                </a:cubicBezTo>
                <a:lnTo>
                  <a:pt x="6049" y="1"/>
                </a:lnTo>
                <a:close/>
              </a:path>
            </a:pathLst>
          </a:custGeom>
          <a:solidFill>
            <a:schemeClr val="accent6"/>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3"/>
          <p:cNvSpPr/>
          <p:nvPr/>
        </p:nvSpPr>
        <p:spPr>
          <a:xfrm>
            <a:off x="1879915" y="4680201"/>
            <a:ext cx="24986" cy="25063"/>
          </a:xfrm>
          <a:custGeom>
            <a:rect b="b" l="l" r="r" t="t"/>
            <a:pathLst>
              <a:path extrusionOk="0" h="323" w="322">
                <a:moveTo>
                  <a:pt x="167" y="1"/>
                </a:moveTo>
                <a:cubicBezTo>
                  <a:pt x="72" y="1"/>
                  <a:pt x="0" y="72"/>
                  <a:pt x="0" y="156"/>
                </a:cubicBezTo>
                <a:cubicBezTo>
                  <a:pt x="0" y="251"/>
                  <a:pt x="72" y="322"/>
                  <a:pt x="167" y="322"/>
                </a:cubicBezTo>
                <a:cubicBezTo>
                  <a:pt x="250" y="322"/>
                  <a:pt x="322" y="251"/>
                  <a:pt x="322" y="156"/>
                </a:cubicBezTo>
                <a:cubicBezTo>
                  <a:pt x="322" y="72"/>
                  <a:pt x="250" y="1"/>
                  <a:pt x="16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3"/>
          <p:cNvSpPr/>
          <p:nvPr/>
        </p:nvSpPr>
        <p:spPr>
          <a:xfrm>
            <a:off x="1703463" y="635566"/>
            <a:ext cx="1717488" cy="1423791"/>
          </a:xfrm>
          <a:custGeom>
            <a:rect b="b" l="l" r="r" t="t"/>
            <a:pathLst>
              <a:path extrusionOk="0" h="18349" w="22134">
                <a:moveTo>
                  <a:pt x="13633" y="0"/>
                </a:moveTo>
                <a:lnTo>
                  <a:pt x="0" y="7061"/>
                </a:lnTo>
                <a:lnTo>
                  <a:pt x="10132" y="17800"/>
                </a:lnTo>
                <a:cubicBezTo>
                  <a:pt x="10485" y="18173"/>
                  <a:pt x="11006" y="18349"/>
                  <a:pt x="11639" y="18349"/>
                </a:cubicBezTo>
                <a:cubicBezTo>
                  <a:pt x="13273" y="18349"/>
                  <a:pt x="15651" y="17174"/>
                  <a:pt x="17788" y="15157"/>
                </a:cubicBezTo>
                <a:cubicBezTo>
                  <a:pt x="20753" y="12359"/>
                  <a:pt x="22134" y="9001"/>
                  <a:pt x="20872" y="7668"/>
                </a:cubicBezTo>
                <a:lnTo>
                  <a:pt x="1363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3"/>
          <p:cNvSpPr/>
          <p:nvPr/>
        </p:nvSpPr>
        <p:spPr>
          <a:xfrm>
            <a:off x="1697876" y="629436"/>
            <a:ext cx="1728661" cy="1435430"/>
          </a:xfrm>
          <a:custGeom>
            <a:rect b="b" l="l" r="r" t="t"/>
            <a:pathLst>
              <a:path extrusionOk="0" h="18499" w="22278">
                <a:moveTo>
                  <a:pt x="13681" y="163"/>
                </a:moveTo>
                <a:lnTo>
                  <a:pt x="20884" y="7795"/>
                </a:lnTo>
                <a:cubicBezTo>
                  <a:pt x="22122" y="9092"/>
                  <a:pt x="20741" y="12414"/>
                  <a:pt x="17812" y="15176"/>
                </a:cubicBezTo>
                <a:cubicBezTo>
                  <a:pt x="16384" y="16522"/>
                  <a:pt x="14812" y="17534"/>
                  <a:pt x="13371" y="18034"/>
                </a:cubicBezTo>
                <a:cubicBezTo>
                  <a:pt x="12753" y="18247"/>
                  <a:pt x="12194" y="18353"/>
                  <a:pt x="11712" y="18353"/>
                </a:cubicBezTo>
                <a:cubicBezTo>
                  <a:pt x="11088" y="18353"/>
                  <a:pt x="10593" y="18175"/>
                  <a:pt x="10264" y="17820"/>
                </a:cubicBezTo>
                <a:lnTo>
                  <a:pt x="203" y="7164"/>
                </a:lnTo>
                <a:lnTo>
                  <a:pt x="13681" y="163"/>
                </a:lnTo>
                <a:close/>
                <a:moveTo>
                  <a:pt x="13703" y="0"/>
                </a:moveTo>
                <a:cubicBezTo>
                  <a:pt x="13691" y="0"/>
                  <a:pt x="13679" y="3"/>
                  <a:pt x="13669" y="8"/>
                </a:cubicBezTo>
                <a:lnTo>
                  <a:pt x="36" y="7080"/>
                </a:lnTo>
                <a:cubicBezTo>
                  <a:pt x="13" y="7092"/>
                  <a:pt x="1" y="7104"/>
                  <a:pt x="1" y="7128"/>
                </a:cubicBezTo>
                <a:cubicBezTo>
                  <a:pt x="1" y="7152"/>
                  <a:pt x="1" y="7175"/>
                  <a:pt x="24" y="7199"/>
                </a:cubicBezTo>
                <a:lnTo>
                  <a:pt x="10157" y="17927"/>
                </a:lnTo>
                <a:cubicBezTo>
                  <a:pt x="10514" y="18308"/>
                  <a:pt x="11050" y="18498"/>
                  <a:pt x="11716" y="18498"/>
                </a:cubicBezTo>
                <a:cubicBezTo>
                  <a:pt x="12216" y="18498"/>
                  <a:pt x="12788" y="18391"/>
                  <a:pt x="13419" y="18165"/>
                </a:cubicBezTo>
                <a:cubicBezTo>
                  <a:pt x="14872" y="17665"/>
                  <a:pt x="16467" y="16641"/>
                  <a:pt x="17908" y="15284"/>
                </a:cubicBezTo>
                <a:cubicBezTo>
                  <a:pt x="20896" y="12462"/>
                  <a:pt x="22277" y="9057"/>
                  <a:pt x="20991" y="7687"/>
                </a:cubicBezTo>
                <a:lnTo>
                  <a:pt x="13752" y="20"/>
                </a:lnTo>
                <a:cubicBezTo>
                  <a:pt x="13738" y="6"/>
                  <a:pt x="13720" y="0"/>
                  <a:pt x="13703" y="0"/>
                </a:cubicBezTo>
                <a:close/>
              </a:path>
            </a:pathLst>
          </a:custGeom>
          <a:solidFill>
            <a:schemeClr val="dk1"/>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3"/>
          <p:cNvSpPr/>
          <p:nvPr/>
        </p:nvSpPr>
        <p:spPr>
          <a:xfrm>
            <a:off x="1703463" y="635566"/>
            <a:ext cx="1308252" cy="1423713"/>
          </a:xfrm>
          <a:custGeom>
            <a:rect b="b" l="l" r="r" t="t"/>
            <a:pathLst>
              <a:path extrusionOk="0" h="18348" w="16860">
                <a:moveTo>
                  <a:pt x="13621" y="0"/>
                </a:moveTo>
                <a:lnTo>
                  <a:pt x="0" y="7061"/>
                </a:lnTo>
                <a:lnTo>
                  <a:pt x="10132" y="17800"/>
                </a:lnTo>
                <a:cubicBezTo>
                  <a:pt x="10488" y="18171"/>
                  <a:pt x="11009" y="18347"/>
                  <a:pt x="11640" y="18347"/>
                </a:cubicBezTo>
                <a:cubicBezTo>
                  <a:pt x="12445" y="18347"/>
                  <a:pt x="13430" y="18060"/>
                  <a:pt x="14478" y="17526"/>
                </a:cubicBezTo>
                <a:cubicBezTo>
                  <a:pt x="15240" y="13002"/>
                  <a:pt x="16228" y="7156"/>
                  <a:pt x="16859" y="3417"/>
                </a:cubicBezTo>
                <a:lnTo>
                  <a:pt x="1362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3"/>
          <p:cNvSpPr/>
          <p:nvPr/>
        </p:nvSpPr>
        <p:spPr>
          <a:xfrm>
            <a:off x="1697876" y="629436"/>
            <a:ext cx="1320279" cy="1435430"/>
          </a:xfrm>
          <a:custGeom>
            <a:rect b="b" l="l" r="r" t="t"/>
            <a:pathLst>
              <a:path extrusionOk="0" h="18499" w="17015">
                <a:moveTo>
                  <a:pt x="13681" y="163"/>
                </a:moveTo>
                <a:lnTo>
                  <a:pt x="16848" y="3520"/>
                </a:lnTo>
                <a:cubicBezTo>
                  <a:pt x="16229" y="7247"/>
                  <a:pt x="15253" y="13045"/>
                  <a:pt x="14491" y="17558"/>
                </a:cubicBezTo>
                <a:cubicBezTo>
                  <a:pt x="13438" y="18084"/>
                  <a:pt x="12487" y="18352"/>
                  <a:pt x="11720" y="18352"/>
                </a:cubicBezTo>
                <a:cubicBezTo>
                  <a:pt x="11099" y="18352"/>
                  <a:pt x="10599" y="18176"/>
                  <a:pt x="10264" y="17820"/>
                </a:cubicBezTo>
                <a:lnTo>
                  <a:pt x="203" y="7164"/>
                </a:lnTo>
                <a:lnTo>
                  <a:pt x="13681" y="163"/>
                </a:lnTo>
                <a:close/>
                <a:moveTo>
                  <a:pt x="13703" y="0"/>
                </a:moveTo>
                <a:cubicBezTo>
                  <a:pt x="13691" y="0"/>
                  <a:pt x="13679" y="3"/>
                  <a:pt x="13669" y="8"/>
                </a:cubicBezTo>
                <a:lnTo>
                  <a:pt x="36" y="7080"/>
                </a:lnTo>
                <a:cubicBezTo>
                  <a:pt x="13" y="7092"/>
                  <a:pt x="1" y="7104"/>
                  <a:pt x="1" y="7128"/>
                </a:cubicBezTo>
                <a:cubicBezTo>
                  <a:pt x="1" y="7152"/>
                  <a:pt x="1" y="7175"/>
                  <a:pt x="24" y="7199"/>
                </a:cubicBezTo>
                <a:lnTo>
                  <a:pt x="10157" y="17927"/>
                </a:lnTo>
                <a:cubicBezTo>
                  <a:pt x="10514" y="18308"/>
                  <a:pt x="11050" y="18498"/>
                  <a:pt x="11716" y="18498"/>
                </a:cubicBezTo>
                <a:cubicBezTo>
                  <a:pt x="12514" y="18498"/>
                  <a:pt x="13502" y="18224"/>
                  <a:pt x="14586" y="17665"/>
                </a:cubicBezTo>
                <a:cubicBezTo>
                  <a:pt x="14610" y="17653"/>
                  <a:pt x="14622" y="17641"/>
                  <a:pt x="14622" y="17617"/>
                </a:cubicBezTo>
                <a:cubicBezTo>
                  <a:pt x="15384" y="13093"/>
                  <a:pt x="16372" y="7247"/>
                  <a:pt x="17003" y="3508"/>
                </a:cubicBezTo>
                <a:cubicBezTo>
                  <a:pt x="17015" y="3484"/>
                  <a:pt x="17003" y="3461"/>
                  <a:pt x="16991" y="3449"/>
                </a:cubicBezTo>
                <a:lnTo>
                  <a:pt x="13752" y="20"/>
                </a:lnTo>
                <a:cubicBezTo>
                  <a:pt x="13738" y="6"/>
                  <a:pt x="13720" y="0"/>
                  <a:pt x="1370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3"/>
          <p:cNvSpPr/>
          <p:nvPr/>
        </p:nvSpPr>
        <p:spPr>
          <a:xfrm>
            <a:off x="1414264" y="471065"/>
            <a:ext cx="1549417" cy="1224216"/>
          </a:xfrm>
          <a:custGeom>
            <a:rect b="b" l="l" r="r" t="t"/>
            <a:pathLst>
              <a:path extrusionOk="0" h="15777" w="19968">
                <a:moveTo>
                  <a:pt x="3537" y="1"/>
                </a:moveTo>
                <a:lnTo>
                  <a:pt x="0" y="15777"/>
                </a:lnTo>
                <a:lnTo>
                  <a:pt x="16431" y="15777"/>
                </a:lnTo>
                <a:lnTo>
                  <a:pt x="1996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3"/>
          <p:cNvSpPr/>
          <p:nvPr/>
        </p:nvSpPr>
        <p:spPr>
          <a:xfrm>
            <a:off x="1407824" y="465555"/>
            <a:ext cx="1561367" cy="1235312"/>
          </a:xfrm>
          <a:custGeom>
            <a:rect b="b" l="l" r="r" t="t"/>
            <a:pathLst>
              <a:path extrusionOk="0" h="15920" w="20122">
                <a:moveTo>
                  <a:pt x="19955" y="143"/>
                </a:moveTo>
                <a:lnTo>
                  <a:pt x="16455" y="15776"/>
                </a:lnTo>
                <a:lnTo>
                  <a:pt x="167" y="15776"/>
                </a:lnTo>
                <a:lnTo>
                  <a:pt x="3667" y="143"/>
                </a:lnTo>
                <a:close/>
                <a:moveTo>
                  <a:pt x="3608" y="1"/>
                </a:moveTo>
                <a:cubicBezTo>
                  <a:pt x="3572" y="1"/>
                  <a:pt x="3548" y="24"/>
                  <a:pt x="3536" y="60"/>
                </a:cubicBezTo>
                <a:lnTo>
                  <a:pt x="0" y="15836"/>
                </a:lnTo>
                <a:cubicBezTo>
                  <a:pt x="0" y="15848"/>
                  <a:pt x="12" y="15872"/>
                  <a:pt x="24" y="15895"/>
                </a:cubicBezTo>
                <a:cubicBezTo>
                  <a:pt x="36" y="15907"/>
                  <a:pt x="60" y="15919"/>
                  <a:pt x="83" y="15919"/>
                </a:cubicBezTo>
                <a:lnTo>
                  <a:pt x="16514" y="15919"/>
                </a:lnTo>
                <a:cubicBezTo>
                  <a:pt x="16550" y="15919"/>
                  <a:pt x="16574" y="15895"/>
                  <a:pt x="16586" y="15860"/>
                </a:cubicBezTo>
                <a:lnTo>
                  <a:pt x="20122" y="84"/>
                </a:lnTo>
                <a:cubicBezTo>
                  <a:pt x="20122" y="60"/>
                  <a:pt x="20122" y="48"/>
                  <a:pt x="20098" y="24"/>
                </a:cubicBezTo>
                <a:cubicBezTo>
                  <a:pt x="20086" y="12"/>
                  <a:pt x="20062" y="1"/>
                  <a:pt x="20050" y="1"/>
                </a:cubicBezTo>
                <a:close/>
              </a:path>
            </a:pathLst>
          </a:custGeom>
          <a:solidFill>
            <a:schemeClr val="dk1"/>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3"/>
          <p:cNvSpPr/>
          <p:nvPr/>
        </p:nvSpPr>
        <p:spPr>
          <a:xfrm>
            <a:off x="1577758" y="833200"/>
            <a:ext cx="531293" cy="1365594"/>
          </a:xfrm>
          <a:custGeom>
            <a:rect b="b" l="l" r="r" t="t"/>
            <a:pathLst>
              <a:path extrusionOk="0" h="17599" w="6847">
                <a:moveTo>
                  <a:pt x="6780" y="0"/>
                </a:moveTo>
                <a:cubicBezTo>
                  <a:pt x="6243" y="0"/>
                  <a:pt x="2659" y="144"/>
                  <a:pt x="977" y="4216"/>
                </a:cubicBezTo>
                <a:cubicBezTo>
                  <a:pt x="1" y="6609"/>
                  <a:pt x="858" y="10122"/>
                  <a:pt x="1418" y="12443"/>
                </a:cubicBezTo>
                <a:cubicBezTo>
                  <a:pt x="1572" y="13050"/>
                  <a:pt x="1692" y="13562"/>
                  <a:pt x="1763" y="13955"/>
                </a:cubicBezTo>
                <a:cubicBezTo>
                  <a:pt x="2084" y="15741"/>
                  <a:pt x="1430" y="17218"/>
                  <a:pt x="1418" y="17230"/>
                </a:cubicBezTo>
                <a:lnTo>
                  <a:pt x="2227" y="17599"/>
                </a:lnTo>
                <a:cubicBezTo>
                  <a:pt x="2263" y="17527"/>
                  <a:pt x="3013" y="15872"/>
                  <a:pt x="2644" y="13801"/>
                </a:cubicBezTo>
                <a:cubicBezTo>
                  <a:pt x="2573" y="13384"/>
                  <a:pt x="2442" y="12848"/>
                  <a:pt x="2287" y="12229"/>
                </a:cubicBezTo>
                <a:cubicBezTo>
                  <a:pt x="1751" y="10026"/>
                  <a:pt x="930" y="6681"/>
                  <a:pt x="1811" y="4561"/>
                </a:cubicBezTo>
                <a:cubicBezTo>
                  <a:pt x="3287" y="978"/>
                  <a:pt x="6309" y="882"/>
                  <a:pt x="6750" y="882"/>
                </a:cubicBezTo>
                <a:cubicBezTo>
                  <a:pt x="6775" y="882"/>
                  <a:pt x="6792" y="882"/>
                  <a:pt x="6799" y="882"/>
                </a:cubicBezTo>
                <a:lnTo>
                  <a:pt x="6847" y="1"/>
                </a:lnTo>
                <a:cubicBezTo>
                  <a:pt x="6844" y="1"/>
                  <a:pt x="6820" y="0"/>
                  <a:pt x="678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3"/>
          <p:cNvSpPr/>
          <p:nvPr/>
        </p:nvSpPr>
        <p:spPr>
          <a:xfrm>
            <a:off x="1571318" y="826760"/>
            <a:ext cx="543320" cy="1377622"/>
          </a:xfrm>
          <a:custGeom>
            <a:rect b="b" l="l" r="r" t="t"/>
            <a:pathLst>
              <a:path extrusionOk="0" h="17754" w="7002">
                <a:moveTo>
                  <a:pt x="6847" y="156"/>
                </a:moveTo>
                <a:lnTo>
                  <a:pt x="6811" y="894"/>
                </a:lnTo>
                <a:cubicBezTo>
                  <a:pt x="6287" y="894"/>
                  <a:pt x="3287" y="1049"/>
                  <a:pt x="1822" y="4609"/>
                </a:cubicBezTo>
                <a:cubicBezTo>
                  <a:pt x="941" y="6752"/>
                  <a:pt x="1763" y="10109"/>
                  <a:pt x="2298" y="12336"/>
                </a:cubicBezTo>
                <a:cubicBezTo>
                  <a:pt x="2453" y="12955"/>
                  <a:pt x="2584" y="13479"/>
                  <a:pt x="2656" y="13895"/>
                </a:cubicBezTo>
                <a:cubicBezTo>
                  <a:pt x="2989" y="15741"/>
                  <a:pt x="2417" y="17253"/>
                  <a:pt x="2275" y="17586"/>
                </a:cubicBezTo>
                <a:lnTo>
                  <a:pt x="1941" y="17432"/>
                </a:lnTo>
                <a:lnTo>
                  <a:pt x="1608" y="17277"/>
                </a:lnTo>
                <a:cubicBezTo>
                  <a:pt x="1727" y="16955"/>
                  <a:pt x="2215" y="15610"/>
                  <a:pt x="1929" y="14026"/>
                </a:cubicBezTo>
                <a:cubicBezTo>
                  <a:pt x="1858" y="13634"/>
                  <a:pt x="1727" y="13122"/>
                  <a:pt x="1584" y="12514"/>
                </a:cubicBezTo>
                <a:cubicBezTo>
                  <a:pt x="1013" y="10193"/>
                  <a:pt x="155" y="6704"/>
                  <a:pt x="1132" y="4335"/>
                </a:cubicBezTo>
                <a:cubicBezTo>
                  <a:pt x="2787" y="322"/>
                  <a:pt x="6263" y="156"/>
                  <a:pt x="6847" y="156"/>
                </a:cubicBezTo>
                <a:close/>
                <a:moveTo>
                  <a:pt x="6882" y="1"/>
                </a:moveTo>
                <a:cubicBezTo>
                  <a:pt x="6398" y="1"/>
                  <a:pt x="2715" y="98"/>
                  <a:pt x="1001" y="4275"/>
                </a:cubicBezTo>
                <a:cubicBezTo>
                  <a:pt x="1" y="6692"/>
                  <a:pt x="870" y="10216"/>
                  <a:pt x="1441" y="12550"/>
                </a:cubicBezTo>
                <a:cubicBezTo>
                  <a:pt x="1584" y="13145"/>
                  <a:pt x="1703" y="13669"/>
                  <a:pt x="1775" y="14050"/>
                </a:cubicBezTo>
                <a:cubicBezTo>
                  <a:pt x="2096" y="15824"/>
                  <a:pt x="1441" y="17265"/>
                  <a:pt x="1441" y="17277"/>
                </a:cubicBezTo>
                <a:cubicBezTo>
                  <a:pt x="1429" y="17301"/>
                  <a:pt x="1429" y="17313"/>
                  <a:pt x="1429" y="17336"/>
                </a:cubicBezTo>
                <a:cubicBezTo>
                  <a:pt x="1441" y="17348"/>
                  <a:pt x="1453" y="17372"/>
                  <a:pt x="1477" y="17372"/>
                </a:cubicBezTo>
                <a:lnTo>
                  <a:pt x="2287" y="17753"/>
                </a:lnTo>
                <a:lnTo>
                  <a:pt x="2310" y="17753"/>
                </a:lnTo>
                <a:cubicBezTo>
                  <a:pt x="2346" y="17753"/>
                  <a:pt x="2370" y="17741"/>
                  <a:pt x="2382" y="17717"/>
                </a:cubicBezTo>
                <a:cubicBezTo>
                  <a:pt x="2417" y="17646"/>
                  <a:pt x="3179" y="15967"/>
                  <a:pt x="2798" y="13872"/>
                </a:cubicBezTo>
                <a:cubicBezTo>
                  <a:pt x="2727" y="13443"/>
                  <a:pt x="2596" y="12919"/>
                  <a:pt x="2441" y="12300"/>
                </a:cubicBezTo>
                <a:cubicBezTo>
                  <a:pt x="1906" y="10097"/>
                  <a:pt x="1096" y="6764"/>
                  <a:pt x="1953" y="4668"/>
                </a:cubicBezTo>
                <a:cubicBezTo>
                  <a:pt x="3406" y="1132"/>
                  <a:pt x="6392" y="1036"/>
                  <a:pt x="6822" y="1036"/>
                </a:cubicBezTo>
                <a:cubicBezTo>
                  <a:pt x="6847" y="1036"/>
                  <a:pt x="6863" y="1037"/>
                  <a:pt x="6870" y="1037"/>
                </a:cubicBezTo>
                <a:cubicBezTo>
                  <a:pt x="6918" y="1037"/>
                  <a:pt x="6954" y="1013"/>
                  <a:pt x="6954" y="965"/>
                </a:cubicBezTo>
                <a:lnTo>
                  <a:pt x="7001" y="84"/>
                </a:lnTo>
                <a:cubicBezTo>
                  <a:pt x="7001" y="60"/>
                  <a:pt x="6989" y="49"/>
                  <a:pt x="6978" y="25"/>
                </a:cubicBezTo>
                <a:cubicBezTo>
                  <a:pt x="6966" y="13"/>
                  <a:pt x="6942" y="1"/>
                  <a:pt x="6930" y="1"/>
                </a:cubicBezTo>
                <a:cubicBezTo>
                  <a:pt x="6922" y="1"/>
                  <a:pt x="6906" y="1"/>
                  <a:pt x="6882" y="1"/>
                </a:cubicBezTo>
                <a:close/>
              </a:path>
            </a:pathLst>
          </a:custGeom>
          <a:solidFill>
            <a:schemeClr val="dk1"/>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3"/>
          <p:cNvSpPr/>
          <p:nvPr/>
        </p:nvSpPr>
        <p:spPr>
          <a:xfrm>
            <a:off x="1331082" y="2127638"/>
            <a:ext cx="540604" cy="614320"/>
          </a:xfrm>
          <a:custGeom>
            <a:rect b="b" l="l" r="r" t="t"/>
            <a:pathLst>
              <a:path extrusionOk="0" h="7917" w="6967">
                <a:moveTo>
                  <a:pt x="4703" y="1"/>
                </a:moveTo>
                <a:cubicBezTo>
                  <a:pt x="3633" y="1"/>
                  <a:pt x="3188" y="913"/>
                  <a:pt x="2858" y="1726"/>
                </a:cubicBezTo>
                <a:cubicBezTo>
                  <a:pt x="2477" y="2667"/>
                  <a:pt x="2132" y="3607"/>
                  <a:pt x="1739" y="4143"/>
                </a:cubicBezTo>
                <a:cubicBezTo>
                  <a:pt x="1334" y="4679"/>
                  <a:pt x="1" y="5905"/>
                  <a:pt x="1" y="5905"/>
                </a:cubicBezTo>
                <a:cubicBezTo>
                  <a:pt x="1" y="5905"/>
                  <a:pt x="382" y="6775"/>
                  <a:pt x="1430" y="7358"/>
                </a:cubicBezTo>
                <a:cubicBezTo>
                  <a:pt x="2501" y="6405"/>
                  <a:pt x="3287" y="5251"/>
                  <a:pt x="3716" y="3869"/>
                </a:cubicBezTo>
                <a:lnTo>
                  <a:pt x="3716" y="3869"/>
                </a:lnTo>
                <a:cubicBezTo>
                  <a:pt x="3418" y="5322"/>
                  <a:pt x="3049" y="6644"/>
                  <a:pt x="2585" y="7787"/>
                </a:cubicBezTo>
                <a:cubicBezTo>
                  <a:pt x="2692" y="7810"/>
                  <a:pt x="2811" y="7834"/>
                  <a:pt x="2930" y="7846"/>
                </a:cubicBezTo>
                <a:cubicBezTo>
                  <a:pt x="3303" y="7896"/>
                  <a:pt x="3654" y="7917"/>
                  <a:pt x="3981" y="7917"/>
                </a:cubicBezTo>
                <a:cubicBezTo>
                  <a:pt x="4123" y="7917"/>
                  <a:pt x="4261" y="7913"/>
                  <a:pt x="4394" y="7906"/>
                </a:cubicBezTo>
                <a:cubicBezTo>
                  <a:pt x="4371" y="7290"/>
                  <a:pt x="4665" y="5461"/>
                  <a:pt x="4779" y="5461"/>
                </a:cubicBezTo>
                <a:cubicBezTo>
                  <a:pt x="4782" y="5461"/>
                  <a:pt x="4785" y="5463"/>
                  <a:pt x="4787" y="5465"/>
                </a:cubicBezTo>
                <a:cubicBezTo>
                  <a:pt x="4740" y="6346"/>
                  <a:pt x="4740" y="7167"/>
                  <a:pt x="4859" y="7870"/>
                </a:cubicBezTo>
                <a:cubicBezTo>
                  <a:pt x="5930" y="7751"/>
                  <a:pt x="6573" y="7465"/>
                  <a:pt x="6573" y="7465"/>
                </a:cubicBezTo>
                <a:cubicBezTo>
                  <a:pt x="6573" y="7465"/>
                  <a:pt x="6383" y="6751"/>
                  <a:pt x="6490" y="6143"/>
                </a:cubicBezTo>
                <a:cubicBezTo>
                  <a:pt x="6597" y="5548"/>
                  <a:pt x="6966" y="3953"/>
                  <a:pt x="6918" y="2869"/>
                </a:cubicBezTo>
                <a:cubicBezTo>
                  <a:pt x="6871" y="1774"/>
                  <a:pt x="6633" y="405"/>
                  <a:pt x="5252" y="71"/>
                </a:cubicBezTo>
                <a:cubicBezTo>
                  <a:pt x="5052" y="23"/>
                  <a:pt x="4870" y="1"/>
                  <a:pt x="4703" y="1"/>
                </a:cubicBezTo>
                <a:close/>
              </a:path>
            </a:pathLst>
          </a:custGeom>
          <a:solidFill>
            <a:schemeClr val="accent1"/>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3"/>
          <p:cNvSpPr/>
          <p:nvPr/>
        </p:nvSpPr>
        <p:spPr>
          <a:xfrm>
            <a:off x="1324642" y="2121896"/>
            <a:ext cx="552554" cy="625648"/>
          </a:xfrm>
          <a:custGeom>
            <a:rect b="b" l="l" r="r" t="t"/>
            <a:pathLst>
              <a:path extrusionOk="0" h="8063" w="7121">
                <a:moveTo>
                  <a:pt x="4789" y="147"/>
                </a:moveTo>
                <a:cubicBezTo>
                  <a:pt x="4951" y="147"/>
                  <a:pt x="5128" y="169"/>
                  <a:pt x="5323" y="217"/>
                </a:cubicBezTo>
                <a:cubicBezTo>
                  <a:pt x="6668" y="538"/>
                  <a:pt x="6882" y="1931"/>
                  <a:pt x="6930" y="2943"/>
                </a:cubicBezTo>
                <a:cubicBezTo>
                  <a:pt x="6978" y="3836"/>
                  <a:pt x="6728" y="5086"/>
                  <a:pt x="6573" y="5825"/>
                </a:cubicBezTo>
                <a:cubicBezTo>
                  <a:pt x="6549" y="5979"/>
                  <a:pt x="6513" y="6110"/>
                  <a:pt x="6501" y="6206"/>
                </a:cubicBezTo>
                <a:cubicBezTo>
                  <a:pt x="6406" y="6718"/>
                  <a:pt x="6525" y="7301"/>
                  <a:pt x="6573" y="7491"/>
                </a:cubicBezTo>
                <a:cubicBezTo>
                  <a:pt x="6394" y="7563"/>
                  <a:pt x="5835" y="7765"/>
                  <a:pt x="5001" y="7861"/>
                </a:cubicBezTo>
                <a:cubicBezTo>
                  <a:pt x="4906" y="7253"/>
                  <a:pt x="4882" y="6491"/>
                  <a:pt x="4942" y="5551"/>
                </a:cubicBezTo>
                <a:cubicBezTo>
                  <a:pt x="4942" y="5527"/>
                  <a:pt x="4930" y="5503"/>
                  <a:pt x="4918" y="5491"/>
                </a:cubicBezTo>
                <a:cubicBezTo>
                  <a:pt x="4900" y="5474"/>
                  <a:pt x="4870" y="5463"/>
                  <a:pt x="4846" y="5463"/>
                </a:cubicBezTo>
                <a:cubicBezTo>
                  <a:pt x="4837" y="5463"/>
                  <a:pt x="4829" y="5464"/>
                  <a:pt x="4823" y="5467"/>
                </a:cubicBezTo>
                <a:cubicBezTo>
                  <a:pt x="4632" y="5551"/>
                  <a:pt x="4418" y="7349"/>
                  <a:pt x="4406" y="7908"/>
                </a:cubicBezTo>
                <a:cubicBezTo>
                  <a:pt x="4286" y="7914"/>
                  <a:pt x="4166" y="7917"/>
                  <a:pt x="4046" y="7917"/>
                </a:cubicBezTo>
                <a:cubicBezTo>
                  <a:pt x="3702" y="7917"/>
                  <a:pt x="3360" y="7893"/>
                  <a:pt x="3025" y="7849"/>
                </a:cubicBezTo>
                <a:cubicBezTo>
                  <a:pt x="2941" y="7837"/>
                  <a:pt x="2858" y="7825"/>
                  <a:pt x="2763" y="7801"/>
                </a:cubicBezTo>
                <a:cubicBezTo>
                  <a:pt x="3203" y="6729"/>
                  <a:pt x="3572" y="5432"/>
                  <a:pt x="3870" y="3955"/>
                </a:cubicBezTo>
                <a:cubicBezTo>
                  <a:pt x="3882" y="3920"/>
                  <a:pt x="3858" y="3884"/>
                  <a:pt x="3811" y="3872"/>
                </a:cubicBezTo>
                <a:cubicBezTo>
                  <a:pt x="3804" y="3870"/>
                  <a:pt x="3798" y="3869"/>
                  <a:pt x="3792" y="3869"/>
                </a:cubicBezTo>
                <a:cubicBezTo>
                  <a:pt x="3763" y="3869"/>
                  <a:pt x="3737" y="3890"/>
                  <a:pt x="3727" y="3920"/>
                </a:cubicBezTo>
                <a:cubicBezTo>
                  <a:pt x="3322" y="5229"/>
                  <a:pt x="2608" y="6348"/>
                  <a:pt x="1513" y="7349"/>
                </a:cubicBezTo>
                <a:cubicBezTo>
                  <a:pt x="655" y="6860"/>
                  <a:pt x="274" y="6182"/>
                  <a:pt x="179" y="6003"/>
                </a:cubicBezTo>
                <a:cubicBezTo>
                  <a:pt x="405" y="5789"/>
                  <a:pt x="1513" y="4753"/>
                  <a:pt x="1882" y="4265"/>
                </a:cubicBezTo>
                <a:cubicBezTo>
                  <a:pt x="2239" y="3765"/>
                  <a:pt x="2560" y="2967"/>
                  <a:pt x="2906" y="2110"/>
                </a:cubicBezTo>
                <a:lnTo>
                  <a:pt x="3013" y="1824"/>
                </a:lnTo>
                <a:cubicBezTo>
                  <a:pt x="3341" y="1003"/>
                  <a:pt x="3776" y="147"/>
                  <a:pt x="4789" y="147"/>
                </a:cubicBezTo>
                <a:close/>
                <a:moveTo>
                  <a:pt x="4793" y="1"/>
                </a:moveTo>
                <a:cubicBezTo>
                  <a:pt x="3583" y="1"/>
                  <a:pt x="3131" y="1130"/>
                  <a:pt x="2870" y="1776"/>
                </a:cubicBezTo>
                <a:lnTo>
                  <a:pt x="2763" y="2050"/>
                </a:lnTo>
                <a:cubicBezTo>
                  <a:pt x="2429" y="2896"/>
                  <a:pt x="2108" y="3693"/>
                  <a:pt x="1763" y="4170"/>
                </a:cubicBezTo>
                <a:cubicBezTo>
                  <a:pt x="1370" y="4693"/>
                  <a:pt x="48" y="5920"/>
                  <a:pt x="36" y="5932"/>
                </a:cubicBezTo>
                <a:cubicBezTo>
                  <a:pt x="12" y="5956"/>
                  <a:pt x="1" y="5979"/>
                  <a:pt x="12" y="6015"/>
                </a:cubicBezTo>
                <a:cubicBezTo>
                  <a:pt x="36" y="6051"/>
                  <a:pt x="417" y="6908"/>
                  <a:pt x="1477" y="7503"/>
                </a:cubicBezTo>
                <a:cubicBezTo>
                  <a:pt x="1492" y="7508"/>
                  <a:pt x="1507" y="7511"/>
                  <a:pt x="1520" y="7511"/>
                </a:cubicBezTo>
                <a:cubicBezTo>
                  <a:pt x="1540" y="7511"/>
                  <a:pt x="1558" y="7505"/>
                  <a:pt x="1572" y="7491"/>
                </a:cubicBezTo>
                <a:cubicBezTo>
                  <a:pt x="2429" y="6706"/>
                  <a:pt x="3072" y="5860"/>
                  <a:pt x="3513" y="4896"/>
                </a:cubicBezTo>
                <a:lnTo>
                  <a:pt x="3513" y="4896"/>
                </a:lnTo>
                <a:cubicBezTo>
                  <a:pt x="3251" y="6003"/>
                  <a:pt x="2941" y="6991"/>
                  <a:pt x="2596" y="7837"/>
                </a:cubicBezTo>
                <a:cubicBezTo>
                  <a:pt x="2584" y="7849"/>
                  <a:pt x="2584" y="7872"/>
                  <a:pt x="2596" y="7896"/>
                </a:cubicBezTo>
                <a:cubicBezTo>
                  <a:pt x="2608" y="7908"/>
                  <a:pt x="2620" y="7932"/>
                  <a:pt x="2644" y="7932"/>
                </a:cubicBezTo>
                <a:cubicBezTo>
                  <a:pt x="2775" y="7956"/>
                  <a:pt x="2894" y="7980"/>
                  <a:pt x="3001" y="7992"/>
                </a:cubicBezTo>
                <a:cubicBezTo>
                  <a:pt x="3358" y="8039"/>
                  <a:pt x="3727" y="8063"/>
                  <a:pt x="4084" y="8063"/>
                </a:cubicBezTo>
                <a:lnTo>
                  <a:pt x="4477" y="8063"/>
                </a:lnTo>
                <a:cubicBezTo>
                  <a:pt x="4525" y="8051"/>
                  <a:pt x="4549" y="8027"/>
                  <a:pt x="4549" y="7980"/>
                </a:cubicBezTo>
                <a:cubicBezTo>
                  <a:pt x="4537" y="7551"/>
                  <a:pt x="4656" y="6682"/>
                  <a:pt x="4763" y="6110"/>
                </a:cubicBezTo>
                <a:lnTo>
                  <a:pt x="4763" y="6110"/>
                </a:lnTo>
                <a:cubicBezTo>
                  <a:pt x="4751" y="6837"/>
                  <a:pt x="4775" y="7444"/>
                  <a:pt x="4870" y="7956"/>
                </a:cubicBezTo>
                <a:cubicBezTo>
                  <a:pt x="4870" y="7995"/>
                  <a:pt x="4895" y="8018"/>
                  <a:pt x="4923" y="8018"/>
                </a:cubicBezTo>
                <a:cubicBezTo>
                  <a:pt x="4929" y="8018"/>
                  <a:pt x="4936" y="8017"/>
                  <a:pt x="4942" y="8015"/>
                </a:cubicBezTo>
                <a:cubicBezTo>
                  <a:pt x="6013" y="7908"/>
                  <a:pt x="6668" y="7622"/>
                  <a:pt x="6692" y="7611"/>
                </a:cubicBezTo>
                <a:cubicBezTo>
                  <a:pt x="6728" y="7587"/>
                  <a:pt x="6739" y="7551"/>
                  <a:pt x="6728" y="7515"/>
                </a:cubicBezTo>
                <a:cubicBezTo>
                  <a:pt x="6728" y="7515"/>
                  <a:pt x="6537" y="6813"/>
                  <a:pt x="6644" y="6241"/>
                </a:cubicBezTo>
                <a:cubicBezTo>
                  <a:pt x="6668" y="6134"/>
                  <a:pt x="6692" y="6003"/>
                  <a:pt x="6716" y="5848"/>
                </a:cubicBezTo>
                <a:cubicBezTo>
                  <a:pt x="6870" y="5098"/>
                  <a:pt x="7120" y="3848"/>
                  <a:pt x="7073" y="2931"/>
                </a:cubicBezTo>
                <a:cubicBezTo>
                  <a:pt x="7025" y="1872"/>
                  <a:pt x="6799" y="419"/>
                  <a:pt x="5358" y="74"/>
                </a:cubicBezTo>
                <a:cubicBezTo>
                  <a:pt x="5154" y="23"/>
                  <a:pt x="4966" y="1"/>
                  <a:pt x="4793" y="1"/>
                </a:cubicBezTo>
                <a:close/>
              </a:path>
            </a:pathLst>
          </a:custGeom>
          <a:solidFill>
            <a:schemeClr val="dk1"/>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3"/>
          <p:cNvSpPr/>
          <p:nvPr/>
        </p:nvSpPr>
        <p:spPr>
          <a:xfrm>
            <a:off x="1739467" y="2466651"/>
            <a:ext cx="39806" cy="264289"/>
          </a:xfrm>
          <a:custGeom>
            <a:rect b="b" l="l" r="r" t="t"/>
            <a:pathLst>
              <a:path extrusionOk="0" h="3406" w="513">
                <a:moveTo>
                  <a:pt x="250" y="0"/>
                </a:moveTo>
                <a:cubicBezTo>
                  <a:pt x="203" y="0"/>
                  <a:pt x="167" y="36"/>
                  <a:pt x="167" y="72"/>
                </a:cubicBezTo>
                <a:cubicBezTo>
                  <a:pt x="0" y="1524"/>
                  <a:pt x="60" y="2572"/>
                  <a:pt x="358" y="3358"/>
                </a:cubicBezTo>
                <a:cubicBezTo>
                  <a:pt x="370" y="3394"/>
                  <a:pt x="405" y="3406"/>
                  <a:pt x="429" y="3406"/>
                </a:cubicBezTo>
                <a:lnTo>
                  <a:pt x="453" y="3406"/>
                </a:lnTo>
                <a:cubicBezTo>
                  <a:pt x="501" y="3394"/>
                  <a:pt x="512" y="3346"/>
                  <a:pt x="501" y="3310"/>
                </a:cubicBezTo>
                <a:cubicBezTo>
                  <a:pt x="203" y="2536"/>
                  <a:pt x="143" y="1524"/>
                  <a:pt x="322" y="84"/>
                </a:cubicBezTo>
                <a:cubicBezTo>
                  <a:pt x="322" y="48"/>
                  <a:pt x="286" y="12"/>
                  <a:pt x="25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3"/>
          <p:cNvSpPr/>
          <p:nvPr/>
        </p:nvSpPr>
        <p:spPr>
          <a:xfrm>
            <a:off x="1577758" y="2569231"/>
            <a:ext cx="52765" cy="176529"/>
          </a:xfrm>
          <a:custGeom>
            <a:rect b="b" l="l" r="r" t="t"/>
            <a:pathLst>
              <a:path extrusionOk="0" h="2275" w="680">
                <a:moveTo>
                  <a:pt x="608" y="0"/>
                </a:moveTo>
                <a:cubicBezTo>
                  <a:pt x="560" y="0"/>
                  <a:pt x="525" y="24"/>
                  <a:pt x="525" y="71"/>
                </a:cubicBezTo>
                <a:cubicBezTo>
                  <a:pt x="441" y="845"/>
                  <a:pt x="275" y="1536"/>
                  <a:pt x="13" y="2167"/>
                </a:cubicBezTo>
                <a:cubicBezTo>
                  <a:pt x="1" y="2203"/>
                  <a:pt x="13" y="2250"/>
                  <a:pt x="60" y="2262"/>
                </a:cubicBezTo>
                <a:cubicBezTo>
                  <a:pt x="60" y="2262"/>
                  <a:pt x="72" y="2274"/>
                  <a:pt x="84" y="2274"/>
                </a:cubicBezTo>
                <a:cubicBezTo>
                  <a:pt x="120" y="2274"/>
                  <a:pt x="144" y="2250"/>
                  <a:pt x="156" y="2227"/>
                </a:cubicBezTo>
                <a:cubicBezTo>
                  <a:pt x="418" y="1572"/>
                  <a:pt x="584" y="881"/>
                  <a:pt x="668" y="83"/>
                </a:cubicBezTo>
                <a:cubicBezTo>
                  <a:pt x="680" y="48"/>
                  <a:pt x="644" y="12"/>
                  <a:pt x="60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3"/>
          <p:cNvSpPr/>
          <p:nvPr/>
        </p:nvSpPr>
        <p:spPr>
          <a:xfrm>
            <a:off x="1786567" y="2575672"/>
            <a:ext cx="36082" cy="146034"/>
          </a:xfrm>
          <a:custGeom>
            <a:rect b="b" l="l" r="r" t="t"/>
            <a:pathLst>
              <a:path extrusionOk="0" h="1882" w="465">
                <a:moveTo>
                  <a:pt x="96" y="0"/>
                </a:moveTo>
                <a:cubicBezTo>
                  <a:pt x="48" y="0"/>
                  <a:pt x="24" y="36"/>
                  <a:pt x="24" y="72"/>
                </a:cubicBezTo>
                <a:cubicBezTo>
                  <a:pt x="1" y="703"/>
                  <a:pt x="96" y="1286"/>
                  <a:pt x="310" y="1834"/>
                </a:cubicBezTo>
                <a:cubicBezTo>
                  <a:pt x="322" y="1870"/>
                  <a:pt x="346" y="1882"/>
                  <a:pt x="382" y="1882"/>
                </a:cubicBezTo>
                <a:lnTo>
                  <a:pt x="405" y="1882"/>
                </a:lnTo>
                <a:cubicBezTo>
                  <a:pt x="441" y="1858"/>
                  <a:pt x="465" y="1822"/>
                  <a:pt x="453" y="1786"/>
                </a:cubicBezTo>
                <a:cubicBezTo>
                  <a:pt x="239" y="1251"/>
                  <a:pt x="155" y="691"/>
                  <a:pt x="167" y="72"/>
                </a:cubicBezTo>
                <a:cubicBezTo>
                  <a:pt x="167" y="36"/>
                  <a:pt x="132" y="0"/>
                  <a:pt x="9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3"/>
          <p:cNvSpPr/>
          <p:nvPr/>
        </p:nvSpPr>
        <p:spPr>
          <a:xfrm>
            <a:off x="1378260" y="2486903"/>
            <a:ext cx="166364" cy="176606"/>
          </a:xfrm>
          <a:custGeom>
            <a:rect b="b" l="l" r="r" t="t"/>
            <a:pathLst>
              <a:path extrusionOk="0" h="2276" w="2144">
                <a:moveTo>
                  <a:pt x="2055" y="1"/>
                </a:moveTo>
                <a:cubicBezTo>
                  <a:pt x="2029" y="1"/>
                  <a:pt x="2004" y="14"/>
                  <a:pt x="1988" y="37"/>
                </a:cubicBezTo>
                <a:cubicBezTo>
                  <a:pt x="1548" y="823"/>
                  <a:pt x="786" y="1513"/>
                  <a:pt x="36" y="2145"/>
                </a:cubicBezTo>
                <a:cubicBezTo>
                  <a:pt x="12" y="2168"/>
                  <a:pt x="0" y="2216"/>
                  <a:pt x="24" y="2240"/>
                </a:cubicBezTo>
                <a:cubicBezTo>
                  <a:pt x="48" y="2264"/>
                  <a:pt x="60" y="2275"/>
                  <a:pt x="83" y="2275"/>
                </a:cubicBezTo>
                <a:cubicBezTo>
                  <a:pt x="107" y="2275"/>
                  <a:pt x="119" y="2264"/>
                  <a:pt x="131" y="2252"/>
                </a:cubicBezTo>
                <a:cubicBezTo>
                  <a:pt x="893" y="1621"/>
                  <a:pt x="1667" y="918"/>
                  <a:pt x="2119" y="109"/>
                </a:cubicBezTo>
                <a:cubicBezTo>
                  <a:pt x="2143" y="73"/>
                  <a:pt x="2131" y="25"/>
                  <a:pt x="2096" y="13"/>
                </a:cubicBezTo>
                <a:cubicBezTo>
                  <a:pt x="2083" y="5"/>
                  <a:pt x="2069" y="1"/>
                  <a:pt x="205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3"/>
          <p:cNvSpPr/>
          <p:nvPr/>
        </p:nvSpPr>
        <p:spPr>
          <a:xfrm>
            <a:off x="1341247" y="2505060"/>
            <a:ext cx="122988" cy="115927"/>
          </a:xfrm>
          <a:custGeom>
            <a:rect b="b" l="l" r="r" t="t"/>
            <a:pathLst>
              <a:path extrusionOk="0" h="1494" w="1585">
                <a:moveTo>
                  <a:pt x="1497" y="1"/>
                </a:moveTo>
                <a:cubicBezTo>
                  <a:pt x="1475" y="1"/>
                  <a:pt x="1455" y="10"/>
                  <a:pt x="1442" y="29"/>
                </a:cubicBezTo>
                <a:cubicBezTo>
                  <a:pt x="1049" y="553"/>
                  <a:pt x="632" y="1101"/>
                  <a:pt x="60" y="1351"/>
                </a:cubicBezTo>
                <a:cubicBezTo>
                  <a:pt x="25" y="1363"/>
                  <a:pt x="1" y="1410"/>
                  <a:pt x="25" y="1446"/>
                </a:cubicBezTo>
                <a:cubicBezTo>
                  <a:pt x="37" y="1470"/>
                  <a:pt x="60" y="1494"/>
                  <a:pt x="96" y="1494"/>
                </a:cubicBezTo>
                <a:cubicBezTo>
                  <a:pt x="96" y="1494"/>
                  <a:pt x="108" y="1494"/>
                  <a:pt x="120" y="1482"/>
                </a:cubicBezTo>
                <a:cubicBezTo>
                  <a:pt x="727" y="1220"/>
                  <a:pt x="1156" y="660"/>
                  <a:pt x="1561" y="125"/>
                </a:cubicBezTo>
                <a:cubicBezTo>
                  <a:pt x="1584" y="89"/>
                  <a:pt x="1572" y="41"/>
                  <a:pt x="1549" y="17"/>
                </a:cubicBezTo>
                <a:cubicBezTo>
                  <a:pt x="1533" y="7"/>
                  <a:pt x="1514" y="1"/>
                  <a:pt x="149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3"/>
          <p:cNvSpPr/>
          <p:nvPr/>
        </p:nvSpPr>
        <p:spPr>
          <a:xfrm>
            <a:off x="1298288" y="2972914"/>
            <a:ext cx="172882" cy="262426"/>
          </a:xfrm>
          <a:custGeom>
            <a:rect b="b" l="l" r="r" t="t"/>
            <a:pathLst>
              <a:path extrusionOk="0" h="3382" w="2228">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3"/>
          <p:cNvSpPr/>
          <p:nvPr/>
        </p:nvSpPr>
        <p:spPr>
          <a:xfrm>
            <a:off x="6405519" y="2271497"/>
            <a:ext cx="1197495" cy="1199703"/>
          </a:xfrm>
          <a:custGeom>
            <a:rect b="b" l="l" r="r" t="t"/>
            <a:pathLst>
              <a:path extrusionOk="0" h="6955" w="6942">
                <a:moveTo>
                  <a:pt x="3477" y="1"/>
                </a:moveTo>
                <a:cubicBezTo>
                  <a:pt x="1548" y="1"/>
                  <a:pt x="0" y="1561"/>
                  <a:pt x="0" y="3478"/>
                </a:cubicBezTo>
                <a:cubicBezTo>
                  <a:pt x="0" y="5394"/>
                  <a:pt x="1548" y="6954"/>
                  <a:pt x="3477" y="6954"/>
                </a:cubicBezTo>
                <a:cubicBezTo>
                  <a:pt x="5394" y="6954"/>
                  <a:pt x="6942" y="5394"/>
                  <a:pt x="6942" y="3478"/>
                </a:cubicBezTo>
                <a:cubicBezTo>
                  <a:pt x="6942" y="1561"/>
                  <a:pt x="5394" y="1"/>
                  <a:pt x="347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3"/>
          <p:cNvSpPr/>
          <p:nvPr/>
        </p:nvSpPr>
        <p:spPr>
          <a:xfrm>
            <a:off x="6393098" y="2259250"/>
            <a:ext cx="1224405" cy="1224197"/>
          </a:xfrm>
          <a:custGeom>
            <a:rect b="b" l="l" r="r" t="t"/>
            <a:pathLst>
              <a:path extrusionOk="0" h="7097" w="7098">
                <a:moveTo>
                  <a:pt x="3549" y="143"/>
                </a:moveTo>
                <a:cubicBezTo>
                  <a:pt x="5418" y="143"/>
                  <a:pt x="6942" y="1679"/>
                  <a:pt x="6942" y="3549"/>
                </a:cubicBezTo>
                <a:cubicBezTo>
                  <a:pt x="6942" y="5418"/>
                  <a:pt x="5418" y="6942"/>
                  <a:pt x="3549" y="6942"/>
                </a:cubicBezTo>
                <a:cubicBezTo>
                  <a:pt x="1668" y="6942"/>
                  <a:pt x="144" y="5418"/>
                  <a:pt x="144" y="3549"/>
                </a:cubicBezTo>
                <a:cubicBezTo>
                  <a:pt x="144" y="1679"/>
                  <a:pt x="1668" y="143"/>
                  <a:pt x="3549" y="143"/>
                </a:cubicBezTo>
                <a:close/>
                <a:moveTo>
                  <a:pt x="3549" y="0"/>
                </a:moveTo>
                <a:cubicBezTo>
                  <a:pt x="1584" y="0"/>
                  <a:pt x="1" y="1596"/>
                  <a:pt x="1" y="3549"/>
                </a:cubicBezTo>
                <a:cubicBezTo>
                  <a:pt x="1" y="5501"/>
                  <a:pt x="1584" y="7097"/>
                  <a:pt x="3549" y="7097"/>
                </a:cubicBezTo>
                <a:cubicBezTo>
                  <a:pt x="5502" y="7097"/>
                  <a:pt x="7097" y="5501"/>
                  <a:pt x="7097" y="3549"/>
                </a:cubicBezTo>
                <a:cubicBezTo>
                  <a:pt x="7097" y="1596"/>
                  <a:pt x="5502" y="0"/>
                  <a:pt x="354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3"/>
          <p:cNvSpPr/>
          <p:nvPr/>
        </p:nvSpPr>
        <p:spPr>
          <a:xfrm>
            <a:off x="6793645" y="2450202"/>
            <a:ext cx="573218" cy="840223"/>
          </a:xfrm>
          <a:custGeom>
            <a:rect b="b" l="l" r="r" t="t"/>
            <a:pathLst>
              <a:path extrusionOk="0" h="4871" w="3323">
                <a:moveTo>
                  <a:pt x="1" y="1"/>
                </a:moveTo>
                <a:lnTo>
                  <a:pt x="1" y="4870"/>
                </a:lnTo>
                <a:lnTo>
                  <a:pt x="3323" y="2442"/>
                </a:lnTo>
                <a:lnTo>
                  <a:pt x="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3"/>
          <p:cNvSpPr/>
          <p:nvPr/>
        </p:nvSpPr>
        <p:spPr>
          <a:xfrm>
            <a:off x="6781397" y="2438472"/>
            <a:ext cx="597713" cy="866270"/>
          </a:xfrm>
          <a:custGeom>
            <a:rect b="b" l="l" r="r" t="t"/>
            <a:pathLst>
              <a:path extrusionOk="0" h="5022" w="3465">
                <a:moveTo>
                  <a:pt x="143" y="224"/>
                </a:moveTo>
                <a:lnTo>
                  <a:pt x="3263" y="2510"/>
                </a:lnTo>
                <a:lnTo>
                  <a:pt x="143" y="4796"/>
                </a:lnTo>
                <a:lnTo>
                  <a:pt x="143" y="224"/>
                </a:lnTo>
                <a:close/>
                <a:moveTo>
                  <a:pt x="76" y="0"/>
                </a:moveTo>
                <a:cubicBezTo>
                  <a:pt x="63" y="0"/>
                  <a:pt x="48" y="3"/>
                  <a:pt x="36" y="9"/>
                </a:cubicBezTo>
                <a:cubicBezTo>
                  <a:pt x="12" y="21"/>
                  <a:pt x="0" y="45"/>
                  <a:pt x="0" y="69"/>
                </a:cubicBezTo>
                <a:lnTo>
                  <a:pt x="0" y="4938"/>
                </a:lnTo>
                <a:cubicBezTo>
                  <a:pt x="0" y="4974"/>
                  <a:pt x="12" y="4998"/>
                  <a:pt x="36" y="5010"/>
                </a:cubicBezTo>
                <a:cubicBezTo>
                  <a:pt x="48" y="5010"/>
                  <a:pt x="60" y="5022"/>
                  <a:pt x="72" y="5022"/>
                </a:cubicBezTo>
                <a:cubicBezTo>
                  <a:pt x="84" y="5022"/>
                  <a:pt x="95" y="5010"/>
                  <a:pt x="107" y="4998"/>
                </a:cubicBezTo>
                <a:lnTo>
                  <a:pt x="3441" y="2569"/>
                </a:lnTo>
                <a:cubicBezTo>
                  <a:pt x="3453" y="2557"/>
                  <a:pt x="3465" y="2533"/>
                  <a:pt x="3465" y="2510"/>
                </a:cubicBezTo>
                <a:cubicBezTo>
                  <a:pt x="3465" y="2486"/>
                  <a:pt x="3453" y="2462"/>
                  <a:pt x="3441" y="2450"/>
                </a:cubicBezTo>
                <a:lnTo>
                  <a:pt x="107" y="9"/>
                </a:lnTo>
                <a:cubicBezTo>
                  <a:pt x="101" y="3"/>
                  <a:pt x="90" y="0"/>
                  <a:pt x="7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3"/>
          <p:cNvSpPr/>
          <p:nvPr/>
        </p:nvSpPr>
        <p:spPr>
          <a:xfrm>
            <a:off x="7235246" y="2446925"/>
            <a:ext cx="260993" cy="759323"/>
          </a:xfrm>
          <a:custGeom>
            <a:rect b="b" l="l" r="r" t="t"/>
            <a:pathLst>
              <a:path extrusionOk="0" h="4402" w="1513">
                <a:moveTo>
                  <a:pt x="89" y="1"/>
                </a:moveTo>
                <a:cubicBezTo>
                  <a:pt x="64" y="1"/>
                  <a:pt x="39" y="9"/>
                  <a:pt x="24" y="32"/>
                </a:cubicBezTo>
                <a:cubicBezTo>
                  <a:pt x="1" y="67"/>
                  <a:pt x="12" y="115"/>
                  <a:pt x="48" y="139"/>
                </a:cubicBezTo>
                <a:cubicBezTo>
                  <a:pt x="870" y="639"/>
                  <a:pt x="1370" y="1496"/>
                  <a:pt x="1370" y="2461"/>
                </a:cubicBezTo>
                <a:cubicBezTo>
                  <a:pt x="1370" y="3127"/>
                  <a:pt x="1120" y="3770"/>
                  <a:pt x="667" y="4270"/>
                </a:cubicBezTo>
                <a:cubicBezTo>
                  <a:pt x="643" y="4306"/>
                  <a:pt x="643" y="4354"/>
                  <a:pt x="667" y="4377"/>
                </a:cubicBezTo>
                <a:cubicBezTo>
                  <a:pt x="691" y="4389"/>
                  <a:pt x="703" y="4401"/>
                  <a:pt x="727" y="4401"/>
                </a:cubicBezTo>
                <a:cubicBezTo>
                  <a:pt x="739" y="4401"/>
                  <a:pt x="763" y="4389"/>
                  <a:pt x="774" y="4377"/>
                </a:cubicBezTo>
                <a:cubicBezTo>
                  <a:pt x="1251" y="3854"/>
                  <a:pt x="1513" y="3163"/>
                  <a:pt x="1513" y="2461"/>
                </a:cubicBezTo>
                <a:cubicBezTo>
                  <a:pt x="1513" y="1449"/>
                  <a:pt x="1001" y="532"/>
                  <a:pt x="131" y="8"/>
                </a:cubicBezTo>
                <a:cubicBezTo>
                  <a:pt x="118" y="3"/>
                  <a:pt x="104" y="1"/>
                  <a:pt x="8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3"/>
          <p:cNvSpPr/>
          <p:nvPr/>
        </p:nvSpPr>
        <p:spPr>
          <a:xfrm>
            <a:off x="8672657" y="3350942"/>
            <a:ext cx="299361" cy="322522"/>
          </a:xfrm>
          <a:custGeom>
            <a:rect b="b" l="l" r="r" t="t"/>
            <a:pathLst>
              <a:path extrusionOk="0" h="10430" w="9681">
                <a:moveTo>
                  <a:pt x="4846" y="0"/>
                </a:moveTo>
                <a:lnTo>
                  <a:pt x="4108" y="2179"/>
                </a:lnTo>
                <a:cubicBezTo>
                  <a:pt x="3763" y="3227"/>
                  <a:pt x="2965" y="4060"/>
                  <a:pt x="1941" y="4465"/>
                </a:cubicBezTo>
                <a:lnTo>
                  <a:pt x="0" y="5215"/>
                </a:lnTo>
                <a:lnTo>
                  <a:pt x="1941" y="5965"/>
                </a:lnTo>
                <a:cubicBezTo>
                  <a:pt x="2965" y="6370"/>
                  <a:pt x="3763" y="7203"/>
                  <a:pt x="4108" y="8251"/>
                </a:cubicBezTo>
                <a:lnTo>
                  <a:pt x="4846" y="10430"/>
                </a:lnTo>
                <a:lnTo>
                  <a:pt x="5573" y="8251"/>
                </a:lnTo>
                <a:cubicBezTo>
                  <a:pt x="5930" y="7203"/>
                  <a:pt x="6727" y="6370"/>
                  <a:pt x="7751" y="5965"/>
                </a:cubicBezTo>
                <a:lnTo>
                  <a:pt x="9680" y="5215"/>
                </a:lnTo>
                <a:lnTo>
                  <a:pt x="7751" y="4465"/>
                </a:lnTo>
                <a:cubicBezTo>
                  <a:pt x="6727" y="4060"/>
                  <a:pt x="5930" y="3227"/>
                  <a:pt x="5573" y="2179"/>
                </a:cubicBezTo>
                <a:lnTo>
                  <a:pt x="4846" y="0"/>
                </a:lnTo>
                <a:close/>
              </a:path>
            </a:pathLst>
          </a:custGeom>
          <a:solidFill>
            <a:schemeClr val="accent4"/>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3"/>
          <p:cNvSpPr txBox="1"/>
          <p:nvPr>
            <p:ph type="title"/>
          </p:nvPr>
        </p:nvSpPr>
        <p:spPr>
          <a:xfrm>
            <a:off x="3225300" y="2577925"/>
            <a:ext cx="4349100" cy="841800"/>
          </a:xfrm>
          <a:prstGeom prst="rect">
            <a:avLst/>
          </a:prstGeom>
        </p:spPr>
        <p:txBody>
          <a:bodyPr anchorCtr="0" anchor="ctr" bIns="91425" lIns="91425" spcFirstLastPara="1" rIns="91425" wrap="square" tIns="91425">
            <a:noAutofit/>
          </a:bodyPr>
          <a:lstStyle>
            <a:lvl1pPr lvl="0">
              <a:spcBef>
                <a:spcPts val="0"/>
              </a:spcBef>
              <a:spcAft>
                <a:spcPts val="0"/>
              </a:spcAft>
              <a:buSzPts val="3600"/>
              <a:buNone/>
              <a:defRPr sz="45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53" name="Google Shape;153;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54" name="Google Shape;154;p3"/>
          <p:cNvSpPr txBox="1"/>
          <p:nvPr>
            <p:ph idx="1" type="subTitle"/>
          </p:nvPr>
        </p:nvSpPr>
        <p:spPr>
          <a:xfrm>
            <a:off x="3225300" y="3236700"/>
            <a:ext cx="3057900" cy="792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2"/>
                </a:solidFill>
              </a:defRPr>
            </a:lvl1pPr>
            <a:lvl2pPr lvl="1" rtl="0">
              <a:lnSpc>
                <a:spcPct val="100000"/>
              </a:lnSpc>
              <a:spcBef>
                <a:spcPts val="0"/>
              </a:spcBef>
              <a:spcAft>
                <a:spcPts val="0"/>
              </a:spcAft>
              <a:buSzPts val="1800"/>
              <a:buNone/>
              <a:defRPr sz="1800"/>
            </a:lvl2pPr>
            <a:lvl3pPr lvl="2" rtl="0">
              <a:lnSpc>
                <a:spcPct val="100000"/>
              </a:lnSpc>
              <a:spcBef>
                <a:spcPts val="0"/>
              </a:spcBef>
              <a:spcAft>
                <a:spcPts val="0"/>
              </a:spcAft>
              <a:buSzPts val="1800"/>
              <a:buNone/>
              <a:defRPr sz="1800"/>
            </a:lvl3pPr>
            <a:lvl4pPr lvl="3" rtl="0">
              <a:lnSpc>
                <a:spcPct val="100000"/>
              </a:lnSpc>
              <a:spcBef>
                <a:spcPts val="0"/>
              </a:spcBef>
              <a:spcAft>
                <a:spcPts val="0"/>
              </a:spcAft>
              <a:buSzPts val="1800"/>
              <a:buNone/>
              <a:defRPr sz="1800"/>
            </a:lvl4pPr>
            <a:lvl5pPr lvl="4" rtl="0">
              <a:lnSpc>
                <a:spcPct val="100000"/>
              </a:lnSpc>
              <a:spcBef>
                <a:spcPts val="0"/>
              </a:spcBef>
              <a:spcAft>
                <a:spcPts val="0"/>
              </a:spcAft>
              <a:buSzPts val="1800"/>
              <a:buNone/>
              <a:defRPr sz="1800"/>
            </a:lvl5pPr>
            <a:lvl6pPr lvl="5" rtl="0">
              <a:lnSpc>
                <a:spcPct val="100000"/>
              </a:lnSpc>
              <a:spcBef>
                <a:spcPts val="0"/>
              </a:spcBef>
              <a:spcAft>
                <a:spcPts val="0"/>
              </a:spcAft>
              <a:buSzPts val="1800"/>
              <a:buNone/>
              <a:defRPr sz="1800"/>
            </a:lvl6pPr>
            <a:lvl7pPr lvl="6" rtl="0">
              <a:lnSpc>
                <a:spcPct val="100000"/>
              </a:lnSpc>
              <a:spcBef>
                <a:spcPts val="0"/>
              </a:spcBef>
              <a:spcAft>
                <a:spcPts val="0"/>
              </a:spcAft>
              <a:buSzPts val="1800"/>
              <a:buNone/>
              <a:defRPr sz="1800"/>
            </a:lvl7pPr>
            <a:lvl8pPr lvl="7" rtl="0">
              <a:lnSpc>
                <a:spcPct val="100000"/>
              </a:lnSpc>
              <a:spcBef>
                <a:spcPts val="0"/>
              </a:spcBef>
              <a:spcAft>
                <a:spcPts val="0"/>
              </a:spcAft>
              <a:buSzPts val="1800"/>
              <a:buNone/>
              <a:defRPr sz="1800"/>
            </a:lvl8pPr>
            <a:lvl9pPr lvl="8" rtl="0">
              <a:lnSpc>
                <a:spcPct val="100000"/>
              </a:lnSpc>
              <a:spcBef>
                <a:spcPts val="0"/>
              </a:spcBef>
              <a:spcAft>
                <a:spcPts val="0"/>
              </a:spcAft>
              <a:buSzPts val="1800"/>
              <a:buNone/>
              <a:defRPr sz="1800"/>
            </a:lvl9pPr>
          </a:lstStyle>
          <a:p/>
        </p:txBody>
      </p:sp>
      <p:sp>
        <p:nvSpPr>
          <p:cNvPr id="155" name="Google Shape;155;p3"/>
          <p:cNvSpPr txBox="1"/>
          <p:nvPr>
            <p:ph hasCustomPrompt="1" idx="2" type="title"/>
          </p:nvPr>
        </p:nvSpPr>
        <p:spPr>
          <a:xfrm>
            <a:off x="3225300" y="1880900"/>
            <a:ext cx="3691800" cy="841800"/>
          </a:xfrm>
          <a:prstGeom prst="rect">
            <a:avLst/>
          </a:prstGeom>
        </p:spPr>
        <p:txBody>
          <a:bodyPr anchorCtr="0" anchor="b"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Design 2">
  <p:cSld name="TITLE_AND_TWO_COLUMNS_1">
    <p:spTree>
      <p:nvGrpSpPr>
        <p:cNvPr id="586" name="Shape 586"/>
        <p:cNvGrpSpPr/>
        <p:nvPr/>
      </p:nvGrpSpPr>
      <p:grpSpPr>
        <a:xfrm>
          <a:off x="0" y="0"/>
          <a:ext cx="0" cy="0"/>
          <a:chOff x="0" y="0"/>
          <a:chExt cx="0" cy="0"/>
        </a:xfrm>
      </p:grpSpPr>
      <p:grpSp>
        <p:nvGrpSpPr>
          <p:cNvPr id="587" name="Google Shape;587;p21"/>
          <p:cNvGrpSpPr/>
          <p:nvPr/>
        </p:nvGrpSpPr>
        <p:grpSpPr>
          <a:xfrm>
            <a:off x="353167" y="163310"/>
            <a:ext cx="8452699" cy="4831682"/>
            <a:chOff x="345766" y="155909"/>
            <a:chExt cx="8452699" cy="4831682"/>
          </a:xfrm>
        </p:grpSpPr>
        <p:grpSp>
          <p:nvGrpSpPr>
            <p:cNvPr id="588" name="Google Shape;588;p21"/>
            <p:cNvGrpSpPr/>
            <p:nvPr/>
          </p:nvGrpSpPr>
          <p:grpSpPr>
            <a:xfrm>
              <a:off x="345766" y="155909"/>
              <a:ext cx="8452699" cy="4831682"/>
              <a:chOff x="271175" y="79714"/>
              <a:chExt cx="8452699" cy="4831682"/>
            </a:xfrm>
          </p:grpSpPr>
          <p:sp>
            <p:nvSpPr>
              <p:cNvPr id="589" name="Google Shape;589;p21"/>
              <p:cNvSpPr/>
              <p:nvPr/>
            </p:nvSpPr>
            <p:spPr>
              <a:xfrm>
                <a:off x="271175" y="79714"/>
                <a:ext cx="8452698" cy="4831682"/>
              </a:xfrm>
              <a:custGeom>
                <a:rect b="b" l="l" r="r" t="t"/>
                <a:pathLst>
                  <a:path extrusionOk="0" h="27968" w="36553">
                    <a:moveTo>
                      <a:pt x="0" y="0"/>
                    </a:moveTo>
                    <a:lnTo>
                      <a:pt x="0" y="27968"/>
                    </a:lnTo>
                    <a:lnTo>
                      <a:pt x="36553" y="27968"/>
                    </a:lnTo>
                    <a:lnTo>
                      <a:pt x="36553"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21"/>
              <p:cNvSpPr/>
              <p:nvPr/>
            </p:nvSpPr>
            <p:spPr>
              <a:xfrm>
                <a:off x="271175" y="79723"/>
                <a:ext cx="8452698" cy="351722"/>
              </a:xfrm>
              <a:custGeom>
                <a:rect b="b" l="l" r="r" t="t"/>
                <a:pathLst>
                  <a:path extrusionOk="0" h="2620" w="36553">
                    <a:moveTo>
                      <a:pt x="0" y="0"/>
                    </a:moveTo>
                    <a:lnTo>
                      <a:pt x="0" y="2619"/>
                    </a:lnTo>
                    <a:lnTo>
                      <a:pt x="36553" y="2619"/>
                    </a:lnTo>
                    <a:lnTo>
                      <a:pt x="36553" y="0"/>
                    </a:lnTo>
                    <a:close/>
                  </a:path>
                </a:pathLst>
              </a:custGeom>
              <a:solidFill>
                <a:schemeClr val="accent4"/>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21"/>
              <p:cNvSpPr/>
              <p:nvPr/>
            </p:nvSpPr>
            <p:spPr>
              <a:xfrm>
                <a:off x="8224103" y="122754"/>
                <a:ext cx="364977" cy="269502"/>
              </a:xfrm>
              <a:custGeom>
                <a:rect b="b" l="l" r="r" t="t"/>
                <a:pathLst>
                  <a:path extrusionOk="0" h="1560" w="2454">
                    <a:moveTo>
                      <a:pt x="72" y="0"/>
                    </a:moveTo>
                    <a:cubicBezTo>
                      <a:pt x="24" y="0"/>
                      <a:pt x="0" y="36"/>
                      <a:pt x="0" y="72"/>
                    </a:cubicBezTo>
                    <a:cubicBezTo>
                      <a:pt x="0" y="119"/>
                      <a:pt x="24" y="143"/>
                      <a:pt x="72" y="143"/>
                    </a:cubicBezTo>
                    <a:lnTo>
                      <a:pt x="2310" y="143"/>
                    </a:lnTo>
                    <a:lnTo>
                      <a:pt x="2310" y="1477"/>
                    </a:lnTo>
                    <a:cubicBezTo>
                      <a:pt x="2310" y="1524"/>
                      <a:pt x="2334" y="1560"/>
                      <a:pt x="2382" y="1560"/>
                    </a:cubicBezTo>
                    <a:cubicBezTo>
                      <a:pt x="2417" y="1560"/>
                      <a:pt x="2453" y="1524"/>
                      <a:pt x="2453" y="1477"/>
                    </a:cubicBezTo>
                    <a:lnTo>
                      <a:pt x="2453" y="72"/>
                    </a:lnTo>
                    <a:cubicBezTo>
                      <a:pt x="2453" y="36"/>
                      <a:pt x="2417" y="0"/>
                      <a:pt x="23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21"/>
              <p:cNvSpPr/>
              <p:nvPr/>
            </p:nvSpPr>
            <p:spPr>
              <a:xfrm>
                <a:off x="4845567" y="161946"/>
                <a:ext cx="1036891" cy="26950"/>
              </a:xfrm>
              <a:custGeom>
                <a:rect b="b" l="l" r="r" t="t"/>
                <a:pathLst>
                  <a:path extrusionOk="0" h="156" w="6002">
                    <a:moveTo>
                      <a:pt x="72" y="0"/>
                    </a:moveTo>
                    <a:cubicBezTo>
                      <a:pt x="36" y="0"/>
                      <a:pt x="1" y="36"/>
                      <a:pt x="1" y="72"/>
                    </a:cubicBezTo>
                    <a:cubicBezTo>
                      <a:pt x="1" y="119"/>
                      <a:pt x="36" y="155"/>
                      <a:pt x="72" y="155"/>
                    </a:cubicBezTo>
                    <a:lnTo>
                      <a:pt x="5930" y="155"/>
                    </a:lnTo>
                    <a:cubicBezTo>
                      <a:pt x="5978" y="155"/>
                      <a:pt x="6001" y="119"/>
                      <a:pt x="6001" y="72"/>
                    </a:cubicBezTo>
                    <a:cubicBezTo>
                      <a:pt x="6001" y="36"/>
                      <a:pt x="5978" y="0"/>
                      <a:pt x="59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3" name="Google Shape;593;p21"/>
            <p:cNvSpPr/>
            <p:nvPr/>
          </p:nvSpPr>
          <p:spPr>
            <a:xfrm>
              <a:off x="697224" y="237642"/>
              <a:ext cx="187269" cy="185369"/>
            </a:xfrm>
            <a:custGeom>
              <a:rect b="b" l="l" r="r" t="t"/>
              <a:pathLst>
                <a:path extrusionOk="0" h="1073" w="1084">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21"/>
            <p:cNvSpPr/>
            <p:nvPr/>
          </p:nvSpPr>
          <p:spPr>
            <a:xfrm>
              <a:off x="948849" y="237642"/>
              <a:ext cx="187269" cy="185369"/>
            </a:xfrm>
            <a:custGeom>
              <a:rect b="b" l="l" r="r" t="t"/>
              <a:pathLst>
                <a:path extrusionOk="0" h="1073" w="1084">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21"/>
            <p:cNvSpPr/>
            <p:nvPr/>
          </p:nvSpPr>
          <p:spPr>
            <a:xfrm>
              <a:off x="445599" y="237642"/>
              <a:ext cx="187269" cy="185369"/>
            </a:xfrm>
            <a:custGeom>
              <a:rect b="b" l="l" r="r" t="t"/>
              <a:pathLst>
                <a:path extrusionOk="0" h="1073" w="1084">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6" name="Google Shape;596;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597" name="Google Shape;597;p21"/>
          <p:cNvSpPr txBox="1"/>
          <p:nvPr>
            <p:ph type="title"/>
          </p:nvPr>
        </p:nvSpPr>
        <p:spPr>
          <a:xfrm>
            <a:off x="697475" y="593076"/>
            <a:ext cx="77334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32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wo Columns 1">
  <p:cSld name="SECTION_TITLE_AND_DESCRIPTION_2_1_1">
    <p:spTree>
      <p:nvGrpSpPr>
        <p:cNvPr id="598" name="Shape 598"/>
        <p:cNvGrpSpPr/>
        <p:nvPr/>
      </p:nvGrpSpPr>
      <p:grpSpPr>
        <a:xfrm>
          <a:off x="0" y="0"/>
          <a:ext cx="0" cy="0"/>
          <a:chOff x="0" y="0"/>
          <a:chExt cx="0" cy="0"/>
        </a:xfrm>
      </p:grpSpPr>
      <p:grpSp>
        <p:nvGrpSpPr>
          <p:cNvPr id="599" name="Google Shape;599;p22"/>
          <p:cNvGrpSpPr/>
          <p:nvPr/>
        </p:nvGrpSpPr>
        <p:grpSpPr>
          <a:xfrm>
            <a:off x="353167" y="163310"/>
            <a:ext cx="8452699" cy="4831682"/>
            <a:chOff x="345766" y="155909"/>
            <a:chExt cx="8452699" cy="4831682"/>
          </a:xfrm>
        </p:grpSpPr>
        <p:grpSp>
          <p:nvGrpSpPr>
            <p:cNvPr id="600" name="Google Shape;600;p22"/>
            <p:cNvGrpSpPr/>
            <p:nvPr/>
          </p:nvGrpSpPr>
          <p:grpSpPr>
            <a:xfrm>
              <a:off x="345766" y="155909"/>
              <a:ext cx="8452699" cy="4831682"/>
              <a:chOff x="271175" y="79714"/>
              <a:chExt cx="8452699" cy="4831682"/>
            </a:xfrm>
          </p:grpSpPr>
          <p:sp>
            <p:nvSpPr>
              <p:cNvPr id="601" name="Google Shape;601;p22"/>
              <p:cNvSpPr/>
              <p:nvPr/>
            </p:nvSpPr>
            <p:spPr>
              <a:xfrm>
                <a:off x="271175" y="79714"/>
                <a:ext cx="8452698" cy="4831682"/>
              </a:xfrm>
              <a:custGeom>
                <a:rect b="b" l="l" r="r" t="t"/>
                <a:pathLst>
                  <a:path extrusionOk="0" h="27968" w="36553">
                    <a:moveTo>
                      <a:pt x="0" y="0"/>
                    </a:moveTo>
                    <a:lnTo>
                      <a:pt x="0" y="27968"/>
                    </a:lnTo>
                    <a:lnTo>
                      <a:pt x="36553" y="27968"/>
                    </a:lnTo>
                    <a:lnTo>
                      <a:pt x="36553"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22"/>
              <p:cNvSpPr/>
              <p:nvPr/>
            </p:nvSpPr>
            <p:spPr>
              <a:xfrm>
                <a:off x="271175" y="79723"/>
                <a:ext cx="8452698" cy="351722"/>
              </a:xfrm>
              <a:custGeom>
                <a:rect b="b" l="l" r="r" t="t"/>
                <a:pathLst>
                  <a:path extrusionOk="0" h="2620" w="36553">
                    <a:moveTo>
                      <a:pt x="0" y="0"/>
                    </a:moveTo>
                    <a:lnTo>
                      <a:pt x="0" y="2619"/>
                    </a:lnTo>
                    <a:lnTo>
                      <a:pt x="36553" y="2619"/>
                    </a:lnTo>
                    <a:lnTo>
                      <a:pt x="36553" y="0"/>
                    </a:lnTo>
                    <a:close/>
                  </a:path>
                </a:pathLst>
              </a:custGeom>
              <a:solidFill>
                <a:schemeClr val="accent4"/>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22"/>
              <p:cNvSpPr/>
              <p:nvPr/>
            </p:nvSpPr>
            <p:spPr>
              <a:xfrm>
                <a:off x="8224103" y="122754"/>
                <a:ext cx="364977" cy="269502"/>
              </a:xfrm>
              <a:custGeom>
                <a:rect b="b" l="l" r="r" t="t"/>
                <a:pathLst>
                  <a:path extrusionOk="0" h="1560" w="2454">
                    <a:moveTo>
                      <a:pt x="72" y="0"/>
                    </a:moveTo>
                    <a:cubicBezTo>
                      <a:pt x="24" y="0"/>
                      <a:pt x="0" y="36"/>
                      <a:pt x="0" y="72"/>
                    </a:cubicBezTo>
                    <a:cubicBezTo>
                      <a:pt x="0" y="119"/>
                      <a:pt x="24" y="143"/>
                      <a:pt x="72" y="143"/>
                    </a:cubicBezTo>
                    <a:lnTo>
                      <a:pt x="2310" y="143"/>
                    </a:lnTo>
                    <a:lnTo>
                      <a:pt x="2310" y="1477"/>
                    </a:lnTo>
                    <a:cubicBezTo>
                      <a:pt x="2310" y="1524"/>
                      <a:pt x="2334" y="1560"/>
                      <a:pt x="2382" y="1560"/>
                    </a:cubicBezTo>
                    <a:cubicBezTo>
                      <a:pt x="2417" y="1560"/>
                      <a:pt x="2453" y="1524"/>
                      <a:pt x="2453" y="1477"/>
                    </a:cubicBezTo>
                    <a:lnTo>
                      <a:pt x="2453" y="72"/>
                    </a:lnTo>
                    <a:cubicBezTo>
                      <a:pt x="2453" y="36"/>
                      <a:pt x="2417" y="0"/>
                      <a:pt x="23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22"/>
              <p:cNvSpPr/>
              <p:nvPr/>
            </p:nvSpPr>
            <p:spPr>
              <a:xfrm>
                <a:off x="4845567" y="161946"/>
                <a:ext cx="1036891" cy="26950"/>
              </a:xfrm>
              <a:custGeom>
                <a:rect b="b" l="l" r="r" t="t"/>
                <a:pathLst>
                  <a:path extrusionOk="0" h="156" w="6002">
                    <a:moveTo>
                      <a:pt x="72" y="0"/>
                    </a:moveTo>
                    <a:cubicBezTo>
                      <a:pt x="36" y="0"/>
                      <a:pt x="1" y="36"/>
                      <a:pt x="1" y="72"/>
                    </a:cubicBezTo>
                    <a:cubicBezTo>
                      <a:pt x="1" y="119"/>
                      <a:pt x="36" y="155"/>
                      <a:pt x="72" y="155"/>
                    </a:cubicBezTo>
                    <a:lnTo>
                      <a:pt x="5930" y="155"/>
                    </a:lnTo>
                    <a:cubicBezTo>
                      <a:pt x="5978" y="155"/>
                      <a:pt x="6001" y="119"/>
                      <a:pt x="6001" y="72"/>
                    </a:cubicBezTo>
                    <a:cubicBezTo>
                      <a:pt x="6001" y="36"/>
                      <a:pt x="5978" y="0"/>
                      <a:pt x="59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5" name="Google Shape;605;p22"/>
            <p:cNvSpPr/>
            <p:nvPr/>
          </p:nvSpPr>
          <p:spPr>
            <a:xfrm>
              <a:off x="697224" y="237642"/>
              <a:ext cx="187269" cy="185369"/>
            </a:xfrm>
            <a:custGeom>
              <a:rect b="b" l="l" r="r" t="t"/>
              <a:pathLst>
                <a:path extrusionOk="0" h="1073" w="1084">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22"/>
            <p:cNvSpPr/>
            <p:nvPr/>
          </p:nvSpPr>
          <p:spPr>
            <a:xfrm>
              <a:off x="948849" y="237642"/>
              <a:ext cx="187269" cy="185369"/>
            </a:xfrm>
            <a:custGeom>
              <a:rect b="b" l="l" r="r" t="t"/>
              <a:pathLst>
                <a:path extrusionOk="0" h="1073" w="1084">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22"/>
            <p:cNvSpPr/>
            <p:nvPr/>
          </p:nvSpPr>
          <p:spPr>
            <a:xfrm>
              <a:off x="445599" y="237642"/>
              <a:ext cx="187269" cy="185369"/>
            </a:xfrm>
            <a:custGeom>
              <a:rect b="b" l="l" r="r" t="t"/>
              <a:pathLst>
                <a:path extrusionOk="0" h="1073" w="1084">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08" name="Google Shape;608;p22"/>
          <p:cNvGrpSpPr/>
          <p:nvPr/>
        </p:nvGrpSpPr>
        <p:grpSpPr>
          <a:xfrm>
            <a:off x="713224" y="1380150"/>
            <a:ext cx="3615093" cy="2964328"/>
            <a:chOff x="956924" y="1380150"/>
            <a:chExt cx="3615093" cy="2964328"/>
          </a:xfrm>
        </p:grpSpPr>
        <p:sp>
          <p:nvSpPr>
            <p:cNvPr id="609" name="Google Shape;609;p22"/>
            <p:cNvSpPr/>
            <p:nvPr/>
          </p:nvSpPr>
          <p:spPr>
            <a:xfrm>
              <a:off x="3600390" y="1452584"/>
              <a:ext cx="200379" cy="171306"/>
            </a:xfrm>
            <a:custGeom>
              <a:rect b="b" l="l" r="r" t="t"/>
              <a:pathLst>
                <a:path extrusionOk="0" h="1314" w="1537">
                  <a:moveTo>
                    <a:pt x="79" y="1"/>
                  </a:moveTo>
                  <a:cubicBezTo>
                    <a:pt x="73" y="1"/>
                    <a:pt x="67" y="2"/>
                    <a:pt x="60" y="4"/>
                  </a:cubicBezTo>
                  <a:cubicBezTo>
                    <a:pt x="13" y="16"/>
                    <a:pt x="1" y="63"/>
                    <a:pt x="13" y="99"/>
                  </a:cubicBezTo>
                  <a:cubicBezTo>
                    <a:pt x="251" y="802"/>
                    <a:pt x="739" y="1206"/>
                    <a:pt x="1453" y="1314"/>
                  </a:cubicBezTo>
                  <a:lnTo>
                    <a:pt x="1465" y="1314"/>
                  </a:lnTo>
                  <a:cubicBezTo>
                    <a:pt x="1501" y="1314"/>
                    <a:pt x="1525" y="1290"/>
                    <a:pt x="1537" y="1254"/>
                  </a:cubicBezTo>
                  <a:cubicBezTo>
                    <a:pt x="1537" y="1206"/>
                    <a:pt x="1513" y="1171"/>
                    <a:pt x="1477" y="1171"/>
                  </a:cubicBezTo>
                  <a:cubicBezTo>
                    <a:pt x="810" y="1063"/>
                    <a:pt x="382" y="706"/>
                    <a:pt x="156" y="51"/>
                  </a:cubicBezTo>
                  <a:cubicBezTo>
                    <a:pt x="136" y="22"/>
                    <a:pt x="108" y="1"/>
                    <a:pt x="7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10" name="Google Shape;610;p22"/>
            <p:cNvGrpSpPr/>
            <p:nvPr/>
          </p:nvGrpSpPr>
          <p:grpSpPr>
            <a:xfrm>
              <a:off x="1777395" y="1474934"/>
              <a:ext cx="2018496" cy="2013992"/>
              <a:chOff x="1097725" y="238125"/>
              <a:chExt cx="5248300" cy="5237950"/>
            </a:xfrm>
          </p:grpSpPr>
          <p:sp>
            <p:nvSpPr>
              <p:cNvPr id="611" name="Google Shape;611;p22"/>
              <p:cNvSpPr/>
              <p:nvPr/>
            </p:nvSpPr>
            <p:spPr>
              <a:xfrm>
                <a:off x="1097725" y="238125"/>
                <a:ext cx="5248300" cy="5237950"/>
              </a:xfrm>
              <a:custGeom>
                <a:rect b="b" l="l" r="r" t="t"/>
                <a:pathLst>
                  <a:path extrusionOk="0" h="209518" w="209932">
                    <a:moveTo>
                      <a:pt x="65541" y="0"/>
                    </a:moveTo>
                    <a:cubicBezTo>
                      <a:pt x="55423" y="0"/>
                      <a:pt x="45718" y="2728"/>
                      <a:pt x="36134" y="9203"/>
                    </a:cubicBezTo>
                    <a:cubicBezTo>
                      <a:pt x="12586" y="25110"/>
                      <a:pt x="1" y="54754"/>
                      <a:pt x="11842" y="105441"/>
                    </a:cubicBezTo>
                    <a:cubicBezTo>
                      <a:pt x="23683" y="156129"/>
                      <a:pt x="36089" y="200108"/>
                      <a:pt x="58757" y="207564"/>
                    </a:cubicBezTo>
                    <a:cubicBezTo>
                      <a:pt x="62781" y="208888"/>
                      <a:pt x="66999" y="209518"/>
                      <a:pt x="71406" y="209518"/>
                    </a:cubicBezTo>
                    <a:cubicBezTo>
                      <a:pt x="92252" y="209518"/>
                      <a:pt x="117322" y="195421"/>
                      <a:pt x="145959" y="173937"/>
                    </a:cubicBezTo>
                    <a:cubicBezTo>
                      <a:pt x="180649" y="147909"/>
                      <a:pt x="209932" y="125747"/>
                      <a:pt x="209622" y="97815"/>
                    </a:cubicBezTo>
                    <a:cubicBezTo>
                      <a:pt x="209324" y="71150"/>
                      <a:pt x="183909" y="51283"/>
                      <a:pt x="141267" y="28684"/>
                    </a:cubicBezTo>
                    <a:cubicBezTo>
                      <a:pt x="111969" y="13156"/>
                      <a:pt x="87759" y="0"/>
                      <a:pt x="6554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22"/>
              <p:cNvSpPr/>
              <p:nvPr/>
            </p:nvSpPr>
            <p:spPr>
              <a:xfrm>
                <a:off x="2714911" y="1955625"/>
                <a:ext cx="665725" cy="914275"/>
              </a:xfrm>
              <a:custGeom>
                <a:rect b="b" l="l" r="r" t="t"/>
                <a:pathLst>
                  <a:path extrusionOk="0" h="36571" w="26629">
                    <a:moveTo>
                      <a:pt x="1" y="1"/>
                    </a:moveTo>
                    <a:lnTo>
                      <a:pt x="1" y="36571"/>
                    </a:lnTo>
                    <a:lnTo>
                      <a:pt x="26628" y="36571"/>
                    </a:lnTo>
                    <a:lnTo>
                      <a:pt x="26628" y="27814"/>
                    </a:lnTo>
                    <a:lnTo>
                      <a:pt x="10044" y="27814"/>
                    </a:lnTo>
                    <a:lnTo>
                      <a:pt x="1004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22"/>
              <p:cNvSpPr/>
              <p:nvPr/>
            </p:nvSpPr>
            <p:spPr>
              <a:xfrm>
                <a:off x="3754036" y="1950475"/>
                <a:ext cx="928425" cy="927150"/>
              </a:xfrm>
              <a:custGeom>
                <a:rect b="b" l="l" r="r" t="t"/>
                <a:pathLst>
                  <a:path extrusionOk="0" h="37086" w="37137">
                    <a:moveTo>
                      <a:pt x="18542" y="8910"/>
                    </a:moveTo>
                    <a:cubicBezTo>
                      <a:pt x="19949" y="8910"/>
                      <a:pt x="21177" y="9176"/>
                      <a:pt x="22224" y="9709"/>
                    </a:cubicBezTo>
                    <a:cubicBezTo>
                      <a:pt x="23271" y="10241"/>
                      <a:pt x="24148" y="10945"/>
                      <a:pt x="24851" y="11820"/>
                    </a:cubicBezTo>
                    <a:cubicBezTo>
                      <a:pt x="25556" y="12695"/>
                      <a:pt x="26080" y="13708"/>
                      <a:pt x="26423" y="14860"/>
                    </a:cubicBezTo>
                    <a:cubicBezTo>
                      <a:pt x="26766" y="16011"/>
                      <a:pt x="26937" y="17204"/>
                      <a:pt x="26937" y="18439"/>
                    </a:cubicBezTo>
                    <a:cubicBezTo>
                      <a:pt x="26937" y="19642"/>
                      <a:pt x="26773" y="20837"/>
                      <a:pt x="26448" y="21993"/>
                    </a:cubicBezTo>
                    <a:cubicBezTo>
                      <a:pt x="26122" y="23161"/>
                      <a:pt x="25624" y="24200"/>
                      <a:pt x="24955" y="25110"/>
                    </a:cubicBezTo>
                    <a:cubicBezTo>
                      <a:pt x="24285" y="26019"/>
                      <a:pt x="23417" y="26757"/>
                      <a:pt x="22353" y="27324"/>
                    </a:cubicBezTo>
                    <a:cubicBezTo>
                      <a:pt x="21289" y="27891"/>
                      <a:pt x="20036" y="28174"/>
                      <a:pt x="18594" y="28174"/>
                    </a:cubicBezTo>
                    <a:cubicBezTo>
                      <a:pt x="17151" y="28174"/>
                      <a:pt x="15907" y="27899"/>
                      <a:pt x="14860" y="27350"/>
                    </a:cubicBezTo>
                    <a:cubicBezTo>
                      <a:pt x="13813" y="26801"/>
                      <a:pt x="12946" y="26080"/>
                      <a:pt x="12258" y="25187"/>
                    </a:cubicBezTo>
                    <a:cubicBezTo>
                      <a:pt x="11571" y="24296"/>
                      <a:pt x="11056" y="23274"/>
                      <a:pt x="10713" y="22123"/>
                    </a:cubicBezTo>
                    <a:cubicBezTo>
                      <a:pt x="10370" y="20972"/>
                      <a:pt x="10199" y="19779"/>
                      <a:pt x="10199" y="18543"/>
                    </a:cubicBezTo>
                    <a:cubicBezTo>
                      <a:pt x="10197" y="17349"/>
                      <a:pt x="10362" y="16161"/>
                      <a:pt x="10687" y="15014"/>
                    </a:cubicBezTo>
                    <a:cubicBezTo>
                      <a:pt x="11013" y="13863"/>
                      <a:pt x="11519" y="12834"/>
                      <a:pt x="12207" y="11924"/>
                    </a:cubicBezTo>
                    <a:cubicBezTo>
                      <a:pt x="12894" y="11014"/>
                      <a:pt x="13761" y="10284"/>
                      <a:pt x="14808" y="9735"/>
                    </a:cubicBezTo>
                    <a:cubicBezTo>
                      <a:pt x="15855" y="9186"/>
                      <a:pt x="17099" y="8910"/>
                      <a:pt x="18542" y="8910"/>
                    </a:cubicBezTo>
                    <a:close/>
                    <a:moveTo>
                      <a:pt x="18697" y="1"/>
                    </a:moveTo>
                    <a:cubicBezTo>
                      <a:pt x="15984" y="1"/>
                      <a:pt x="13487" y="508"/>
                      <a:pt x="11203" y="1521"/>
                    </a:cubicBezTo>
                    <a:cubicBezTo>
                      <a:pt x="8920" y="2535"/>
                      <a:pt x="6946" y="3891"/>
                      <a:pt x="5279" y="5590"/>
                    </a:cubicBezTo>
                    <a:cubicBezTo>
                      <a:pt x="3615" y="7289"/>
                      <a:pt x="2319" y="9256"/>
                      <a:pt x="1391" y="11487"/>
                    </a:cubicBezTo>
                    <a:cubicBezTo>
                      <a:pt x="464" y="13720"/>
                      <a:pt x="0" y="16037"/>
                      <a:pt x="0" y="18440"/>
                    </a:cubicBezTo>
                    <a:cubicBezTo>
                      <a:pt x="1" y="20809"/>
                      <a:pt x="447" y="23110"/>
                      <a:pt x="1339" y="25343"/>
                    </a:cubicBezTo>
                    <a:cubicBezTo>
                      <a:pt x="2232" y="27574"/>
                      <a:pt x="3485" y="29558"/>
                      <a:pt x="5099" y="31291"/>
                    </a:cubicBezTo>
                    <a:cubicBezTo>
                      <a:pt x="6713" y="33025"/>
                      <a:pt x="8654" y="34424"/>
                      <a:pt x="10920" y="35489"/>
                    </a:cubicBezTo>
                    <a:cubicBezTo>
                      <a:pt x="13187" y="36553"/>
                      <a:pt x="15710" y="37086"/>
                      <a:pt x="18492" y="37086"/>
                    </a:cubicBezTo>
                    <a:cubicBezTo>
                      <a:pt x="21204" y="37085"/>
                      <a:pt x="23702" y="36570"/>
                      <a:pt x="25986" y="35541"/>
                    </a:cubicBezTo>
                    <a:cubicBezTo>
                      <a:pt x="28270" y="34510"/>
                      <a:pt x="30235" y="33145"/>
                      <a:pt x="31882" y="31446"/>
                    </a:cubicBezTo>
                    <a:cubicBezTo>
                      <a:pt x="33532" y="29745"/>
                      <a:pt x="34819" y="27788"/>
                      <a:pt x="35746" y="25574"/>
                    </a:cubicBezTo>
                    <a:cubicBezTo>
                      <a:pt x="36672" y="23359"/>
                      <a:pt x="37136" y="21050"/>
                      <a:pt x="37136" y="18646"/>
                    </a:cubicBezTo>
                    <a:cubicBezTo>
                      <a:pt x="37135" y="16312"/>
                      <a:pt x="36698" y="14029"/>
                      <a:pt x="35823" y="11796"/>
                    </a:cubicBezTo>
                    <a:cubicBezTo>
                      <a:pt x="34948" y="9564"/>
                      <a:pt x="33702" y="7572"/>
                      <a:pt x="32089" y="5821"/>
                    </a:cubicBezTo>
                    <a:cubicBezTo>
                      <a:pt x="30476" y="4070"/>
                      <a:pt x="28536" y="2662"/>
                      <a:pt x="26269" y="1597"/>
                    </a:cubicBezTo>
                    <a:cubicBezTo>
                      <a:pt x="24003" y="533"/>
                      <a:pt x="21478" y="1"/>
                      <a:pt x="1869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22"/>
              <p:cNvSpPr/>
              <p:nvPr/>
            </p:nvSpPr>
            <p:spPr>
              <a:xfrm>
                <a:off x="2561011" y="3482125"/>
                <a:ext cx="876900" cy="927125"/>
              </a:xfrm>
              <a:custGeom>
                <a:rect b="b" l="l" r="r" t="t"/>
                <a:pathLst>
                  <a:path extrusionOk="0" h="37085" w="35076">
                    <a:moveTo>
                      <a:pt x="18749" y="0"/>
                    </a:moveTo>
                    <a:cubicBezTo>
                      <a:pt x="16104" y="0"/>
                      <a:pt x="13641" y="472"/>
                      <a:pt x="11357" y="1416"/>
                    </a:cubicBezTo>
                    <a:cubicBezTo>
                      <a:pt x="9074" y="2362"/>
                      <a:pt x="7090" y="3649"/>
                      <a:pt x="5409" y="5279"/>
                    </a:cubicBezTo>
                    <a:cubicBezTo>
                      <a:pt x="3726" y="6911"/>
                      <a:pt x="2404" y="8834"/>
                      <a:pt x="1442" y="11048"/>
                    </a:cubicBezTo>
                    <a:cubicBezTo>
                      <a:pt x="481" y="13263"/>
                      <a:pt x="0" y="15658"/>
                      <a:pt x="0" y="18234"/>
                    </a:cubicBezTo>
                    <a:cubicBezTo>
                      <a:pt x="0" y="21220"/>
                      <a:pt x="480" y="23882"/>
                      <a:pt x="1442" y="26217"/>
                    </a:cubicBezTo>
                    <a:cubicBezTo>
                      <a:pt x="2404" y="28553"/>
                      <a:pt x="3691" y="30527"/>
                      <a:pt x="5306" y="32140"/>
                    </a:cubicBezTo>
                    <a:cubicBezTo>
                      <a:pt x="6918" y="33755"/>
                      <a:pt x="8807" y="34982"/>
                      <a:pt x="10971" y="35823"/>
                    </a:cubicBezTo>
                    <a:cubicBezTo>
                      <a:pt x="13136" y="36664"/>
                      <a:pt x="15401" y="37084"/>
                      <a:pt x="17769" y="37084"/>
                    </a:cubicBezTo>
                    <a:cubicBezTo>
                      <a:pt x="17771" y="37084"/>
                      <a:pt x="17773" y="37084"/>
                      <a:pt x="17775" y="37084"/>
                    </a:cubicBezTo>
                    <a:cubicBezTo>
                      <a:pt x="21171" y="37084"/>
                      <a:pt x="24174" y="35985"/>
                      <a:pt x="26784" y="33789"/>
                    </a:cubicBezTo>
                    <a:lnTo>
                      <a:pt x="26784" y="33789"/>
                    </a:lnTo>
                    <a:lnTo>
                      <a:pt x="26783" y="36827"/>
                    </a:lnTo>
                    <a:lnTo>
                      <a:pt x="35076" y="36827"/>
                    </a:lnTo>
                    <a:lnTo>
                      <a:pt x="35076" y="17357"/>
                    </a:lnTo>
                    <a:lnTo>
                      <a:pt x="20036" y="17357"/>
                    </a:lnTo>
                    <a:lnTo>
                      <a:pt x="20036" y="24569"/>
                    </a:lnTo>
                    <a:lnTo>
                      <a:pt x="26372" y="24569"/>
                    </a:lnTo>
                    <a:cubicBezTo>
                      <a:pt x="24140" y="26972"/>
                      <a:pt x="21564" y="28173"/>
                      <a:pt x="18646" y="28173"/>
                    </a:cubicBezTo>
                    <a:cubicBezTo>
                      <a:pt x="17376" y="28173"/>
                      <a:pt x="16225" y="27941"/>
                      <a:pt x="15195" y="27478"/>
                    </a:cubicBezTo>
                    <a:cubicBezTo>
                      <a:pt x="14165" y="27015"/>
                      <a:pt x="13281" y="26363"/>
                      <a:pt x="12543" y="25522"/>
                    </a:cubicBezTo>
                    <a:cubicBezTo>
                      <a:pt x="11805" y="24680"/>
                      <a:pt x="11229" y="23676"/>
                      <a:pt x="10817" y="22508"/>
                    </a:cubicBezTo>
                    <a:cubicBezTo>
                      <a:pt x="10405" y="21341"/>
                      <a:pt x="10199" y="20036"/>
                      <a:pt x="10199" y="18594"/>
                    </a:cubicBezTo>
                    <a:cubicBezTo>
                      <a:pt x="10199" y="17185"/>
                      <a:pt x="10405" y="15889"/>
                      <a:pt x="10817" y="14705"/>
                    </a:cubicBezTo>
                    <a:cubicBezTo>
                      <a:pt x="11229" y="13520"/>
                      <a:pt x="11797" y="12497"/>
                      <a:pt x="12517" y="11640"/>
                    </a:cubicBezTo>
                    <a:cubicBezTo>
                      <a:pt x="13237" y="10782"/>
                      <a:pt x="14095" y="10113"/>
                      <a:pt x="15092" y="9632"/>
                    </a:cubicBezTo>
                    <a:cubicBezTo>
                      <a:pt x="16087" y="9151"/>
                      <a:pt x="17185" y="8911"/>
                      <a:pt x="18388" y="8911"/>
                    </a:cubicBezTo>
                    <a:cubicBezTo>
                      <a:pt x="20002" y="8911"/>
                      <a:pt x="21530" y="9349"/>
                      <a:pt x="22973" y="10224"/>
                    </a:cubicBezTo>
                    <a:cubicBezTo>
                      <a:pt x="24415" y="11099"/>
                      <a:pt x="25496" y="12259"/>
                      <a:pt x="26217" y="13701"/>
                    </a:cubicBezTo>
                    <a:lnTo>
                      <a:pt x="33687" y="7984"/>
                    </a:lnTo>
                    <a:cubicBezTo>
                      <a:pt x="33033" y="6748"/>
                      <a:pt x="32192" y="5640"/>
                      <a:pt x="31162" y="4662"/>
                    </a:cubicBezTo>
                    <a:cubicBezTo>
                      <a:pt x="30132" y="3683"/>
                      <a:pt x="28974" y="2842"/>
                      <a:pt x="27687" y="2138"/>
                    </a:cubicBezTo>
                    <a:cubicBezTo>
                      <a:pt x="26398" y="1433"/>
                      <a:pt x="24998" y="901"/>
                      <a:pt x="23487" y="540"/>
                    </a:cubicBezTo>
                    <a:cubicBezTo>
                      <a:pt x="21975" y="180"/>
                      <a:pt x="20396" y="0"/>
                      <a:pt x="1874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22"/>
              <p:cNvSpPr/>
              <p:nvPr/>
            </p:nvSpPr>
            <p:spPr>
              <a:xfrm>
                <a:off x="3858961" y="3483425"/>
                <a:ext cx="928425" cy="927125"/>
              </a:xfrm>
              <a:custGeom>
                <a:rect b="b" l="l" r="r" t="t"/>
                <a:pathLst>
                  <a:path extrusionOk="0" h="37085" w="37137">
                    <a:moveTo>
                      <a:pt x="18542" y="8909"/>
                    </a:moveTo>
                    <a:cubicBezTo>
                      <a:pt x="19949" y="8909"/>
                      <a:pt x="21178" y="9175"/>
                      <a:pt x="22225" y="9708"/>
                    </a:cubicBezTo>
                    <a:cubicBezTo>
                      <a:pt x="23272" y="10240"/>
                      <a:pt x="24148" y="10943"/>
                      <a:pt x="24851" y="11819"/>
                    </a:cubicBezTo>
                    <a:cubicBezTo>
                      <a:pt x="25557" y="12694"/>
                      <a:pt x="26081" y="13708"/>
                      <a:pt x="26424" y="14858"/>
                    </a:cubicBezTo>
                    <a:cubicBezTo>
                      <a:pt x="26767" y="16009"/>
                      <a:pt x="26938" y="17202"/>
                      <a:pt x="26938" y="18439"/>
                    </a:cubicBezTo>
                    <a:cubicBezTo>
                      <a:pt x="26938" y="19640"/>
                      <a:pt x="26774" y="20835"/>
                      <a:pt x="26449" y="21992"/>
                    </a:cubicBezTo>
                    <a:cubicBezTo>
                      <a:pt x="26123" y="23161"/>
                      <a:pt x="25625" y="24199"/>
                      <a:pt x="24956" y="25109"/>
                    </a:cubicBezTo>
                    <a:cubicBezTo>
                      <a:pt x="24285" y="26018"/>
                      <a:pt x="23418" y="26756"/>
                      <a:pt x="22354" y="27323"/>
                    </a:cubicBezTo>
                    <a:cubicBezTo>
                      <a:pt x="21290" y="27889"/>
                      <a:pt x="20037" y="28174"/>
                      <a:pt x="18594" y="28174"/>
                    </a:cubicBezTo>
                    <a:cubicBezTo>
                      <a:pt x="17152" y="28172"/>
                      <a:pt x="15908" y="27897"/>
                      <a:pt x="14861" y="27349"/>
                    </a:cubicBezTo>
                    <a:cubicBezTo>
                      <a:pt x="13814" y="26800"/>
                      <a:pt x="12946" y="26079"/>
                      <a:pt x="12259" y="25186"/>
                    </a:cubicBezTo>
                    <a:cubicBezTo>
                      <a:pt x="11571" y="24294"/>
                      <a:pt x="11056" y="23273"/>
                      <a:pt x="10714" y="22123"/>
                    </a:cubicBezTo>
                    <a:cubicBezTo>
                      <a:pt x="10371" y="20971"/>
                      <a:pt x="10199" y="19778"/>
                      <a:pt x="10199" y="18542"/>
                    </a:cubicBezTo>
                    <a:lnTo>
                      <a:pt x="10200" y="18542"/>
                    </a:lnTo>
                    <a:cubicBezTo>
                      <a:pt x="10198" y="17348"/>
                      <a:pt x="10362" y="16161"/>
                      <a:pt x="10688" y="15013"/>
                    </a:cubicBezTo>
                    <a:cubicBezTo>
                      <a:pt x="11014" y="13863"/>
                      <a:pt x="11520" y="12833"/>
                      <a:pt x="12208" y="11922"/>
                    </a:cubicBezTo>
                    <a:cubicBezTo>
                      <a:pt x="12894" y="11012"/>
                      <a:pt x="13761" y="10283"/>
                      <a:pt x="14809" y="9734"/>
                    </a:cubicBezTo>
                    <a:cubicBezTo>
                      <a:pt x="15856" y="9184"/>
                      <a:pt x="17100" y="8909"/>
                      <a:pt x="18542" y="8909"/>
                    </a:cubicBezTo>
                    <a:close/>
                    <a:moveTo>
                      <a:pt x="18688" y="0"/>
                    </a:moveTo>
                    <a:cubicBezTo>
                      <a:pt x="15979" y="0"/>
                      <a:pt x="13485" y="506"/>
                      <a:pt x="11204" y="1520"/>
                    </a:cubicBezTo>
                    <a:cubicBezTo>
                      <a:pt x="8921" y="2533"/>
                      <a:pt x="6946" y="3889"/>
                      <a:pt x="5280" y="5588"/>
                    </a:cubicBezTo>
                    <a:cubicBezTo>
                      <a:pt x="3616" y="7288"/>
                      <a:pt x="2319" y="9254"/>
                      <a:pt x="1392" y="11485"/>
                    </a:cubicBezTo>
                    <a:cubicBezTo>
                      <a:pt x="464" y="13718"/>
                      <a:pt x="1" y="16035"/>
                      <a:pt x="1" y="18439"/>
                    </a:cubicBezTo>
                    <a:cubicBezTo>
                      <a:pt x="1" y="20807"/>
                      <a:pt x="447" y="23107"/>
                      <a:pt x="1340" y="25341"/>
                    </a:cubicBezTo>
                    <a:cubicBezTo>
                      <a:pt x="2232" y="27574"/>
                      <a:pt x="3486" y="29557"/>
                      <a:pt x="5100" y="31290"/>
                    </a:cubicBezTo>
                    <a:cubicBezTo>
                      <a:pt x="6714" y="33025"/>
                      <a:pt x="8655" y="34424"/>
                      <a:pt x="10921" y="35488"/>
                    </a:cubicBezTo>
                    <a:cubicBezTo>
                      <a:pt x="13186" y="36552"/>
                      <a:pt x="15710" y="37084"/>
                      <a:pt x="18491" y="37084"/>
                    </a:cubicBezTo>
                    <a:cubicBezTo>
                      <a:pt x="21204" y="37084"/>
                      <a:pt x="23702" y="36569"/>
                      <a:pt x="25987" y="35539"/>
                    </a:cubicBezTo>
                    <a:cubicBezTo>
                      <a:pt x="28270" y="34509"/>
                      <a:pt x="30236" y="33145"/>
                      <a:pt x="31883" y="31444"/>
                    </a:cubicBezTo>
                    <a:cubicBezTo>
                      <a:pt x="33532" y="29745"/>
                      <a:pt x="34819" y="27787"/>
                      <a:pt x="35747" y="25572"/>
                    </a:cubicBezTo>
                    <a:cubicBezTo>
                      <a:pt x="36673" y="23358"/>
                      <a:pt x="37137" y="21048"/>
                      <a:pt x="37137" y="18645"/>
                    </a:cubicBezTo>
                    <a:cubicBezTo>
                      <a:pt x="37136" y="16310"/>
                      <a:pt x="36699" y="14027"/>
                      <a:pt x="35824" y="11796"/>
                    </a:cubicBezTo>
                    <a:cubicBezTo>
                      <a:pt x="34949" y="9563"/>
                      <a:pt x="33703" y="7571"/>
                      <a:pt x="32090" y="5820"/>
                    </a:cubicBezTo>
                    <a:cubicBezTo>
                      <a:pt x="30476" y="4069"/>
                      <a:pt x="28536" y="2661"/>
                      <a:pt x="26269" y="1597"/>
                    </a:cubicBezTo>
                    <a:cubicBezTo>
                      <a:pt x="24002" y="532"/>
                      <a:pt x="21478" y="0"/>
                      <a:pt x="18697" y="0"/>
                    </a:cubicBezTo>
                    <a:cubicBezTo>
                      <a:pt x="18694" y="0"/>
                      <a:pt x="18691" y="0"/>
                      <a:pt x="186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22"/>
              <p:cNvSpPr/>
              <p:nvPr/>
            </p:nvSpPr>
            <p:spPr>
              <a:xfrm>
                <a:off x="2688125" y="1159000"/>
                <a:ext cx="229325" cy="239450"/>
              </a:xfrm>
              <a:custGeom>
                <a:rect b="b" l="l" r="r" t="t"/>
                <a:pathLst>
                  <a:path extrusionOk="0" h="9578" w="9173">
                    <a:moveTo>
                      <a:pt x="0" y="1"/>
                    </a:moveTo>
                    <a:lnTo>
                      <a:pt x="3249" y="6381"/>
                    </a:lnTo>
                    <a:lnTo>
                      <a:pt x="3249" y="9577"/>
                    </a:lnTo>
                    <a:lnTo>
                      <a:pt x="5867" y="9577"/>
                    </a:lnTo>
                    <a:lnTo>
                      <a:pt x="5867" y="6407"/>
                    </a:lnTo>
                    <a:lnTo>
                      <a:pt x="9172" y="1"/>
                    </a:lnTo>
                    <a:lnTo>
                      <a:pt x="6312" y="1"/>
                    </a:lnTo>
                    <a:lnTo>
                      <a:pt x="4558" y="4141"/>
                    </a:lnTo>
                    <a:lnTo>
                      <a:pt x="284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22"/>
              <p:cNvSpPr/>
              <p:nvPr/>
            </p:nvSpPr>
            <p:spPr>
              <a:xfrm>
                <a:off x="3200025" y="1157650"/>
                <a:ext cx="243200" cy="242825"/>
              </a:xfrm>
              <a:custGeom>
                <a:rect b="b" l="l" r="r" t="t"/>
                <a:pathLst>
                  <a:path extrusionOk="0" h="9713" w="9728">
                    <a:moveTo>
                      <a:pt x="4857" y="2334"/>
                    </a:moveTo>
                    <a:cubicBezTo>
                      <a:pt x="5226" y="2335"/>
                      <a:pt x="5547" y="2404"/>
                      <a:pt x="5823" y="2543"/>
                    </a:cubicBezTo>
                    <a:cubicBezTo>
                      <a:pt x="6089" y="2677"/>
                      <a:pt x="6323" y="2865"/>
                      <a:pt x="6510" y="3096"/>
                    </a:cubicBezTo>
                    <a:cubicBezTo>
                      <a:pt x="6698" y="3332"/>
                      <a:pt x="6837" y="3602"/>
                      <a:pt x="6922" y="3892"/>
                    </a:cubicBezTo>
                    <a:cubicBezTo>
                      <a:pt x="7011" y="4196"/>
                      <a:pt x="7057" y="4512"/>
                      <a:pt x="7057" y="4830"/>
                    </a:cubicBezTo>
                    <a:cubicBezTo>
                      <a:pt x="7057" y="5145"/>
                      <a:pt x="7012" y="5457"/>
                      <a:pt x="6927" y="5761"/>
                    </a:cubicBezTo>
                    <a:cubicBezTo>
                      <a:pt x="6843" y="6068"/>
                      <a:pt x="6712" y="6338"/>
                      <a:pt x="6537" y="6577"/>
                    </a:cubicBezTo>
                    <a:cubicBezTo>
                      <a:pt x="6361" y="6815"/>
                      <a:pt x="6135" y="7008"/>
                      <a:pt x="5855" y="7157"/>
                    </a:cubicBezTo>
                    <a:cubicBezTo>
                      <a:pt x="5576" y="7305"/>
                      <a:pt x="5250" y="7380"/>
                      <a:pt x="4872" y="7380"/>
                    </a:cubicBezTo>
                    <a:cubicBezTo>
                      <a:pt x="4492" y="7380"/>
                      <a:pt x="4167" y="7307"/>
                      <a:pt x="3892" y="7163"/>
                    </a:cubicBezTo>
                    <a:cubicBezTo>
                      <a:pt x="3617" y="7020"/>
                      <a:pt x="3391" y="6831"/>
                      <a:pt x="3212" y="6596"/>
                    </a:cubicBezTo>
                    <a:cubicBezTo>
                      <a:pt x="3027" y="6356"/>
                      <a:pt x="2890" y="6084"/>
                      <a:pt x="2807" y="5794"/>
                    </a:cubicBezTo>
                    <a:cubicBezTo>
                      <a:pt x="2716" y="5490"/>
                      <a:pt x="2671" y="5174"/>
                      <a:pt x="2672" y="4856"/>
                    </a:cubicBezTo>
                    <a:cubicBezTo>
                      <a:pt x="2672" y="4544"/>
                      <a:pt x="2715" y="4234"/>
                      <a:pt x="2800" y="3932"/>
                    </a:cubicBezTo>
                    <a:cubicBezTo>
                      <a:pt x="2881" y="3640"/>
                      <a:pt x="3016" y="3366"/>
                      <a:pt x="3197" y="3123"/>
                    </a:cubicBezTo>
                    <a:cubicBezTo>
                      <a:pt x="3380" y="2884"/>
                      <a:pt x="3612" y="2687"/>
                      <a:pt x="3879" y="2550"/>
                    </a:cubicBezTo>
                    <a:cubicBezTo>
                      <a:pt x="4154" y="2406"/>
                      <a:pt x="4479" y="2334"/>
                      <a:pt x="4857" y="2334"/>
                    </a:cubicBezTo>
                    <a:close/>
                    <a:moveTo>
                      <a:pt x="4897" y="1"/>
                    </a:moveTo>
                    <a:cubicBezTo>
                      <a:pt x="4186" y="1"/>
                      <a:pt x="3531" y="133"/>
                      <a:pt x="2935" y="398"/>
                    </a:cubicBezTo>
                    <a:cubicBezTo>
                      <a:pt x="2337" y="664"/>
                      <a:pt x="1819" y="1020"/>
                      <a:pt x="1384" y="1464"/>
                    </a:cubicBezTo>
                    <a:cubicBezTo>
                      <a:pt x="948" y="1909"/>
                      <a:pt x="601" y="2433"/>
                      <a:pt x="365" y="3009"/>
                    </a:cubicBezTo>
                    <a:cubicBezTo>
                      <a:pt x="124" y="3586"/>
                      <a:pt x="0" y="4205"/>
                      <a:pt x="1" y="4830"/>
                    </a:cubicBezTo>
                    <a:cubicBezTo>
                      <a:pt x="0" y="5449"/>
                      <a:pt x="119" y="6063"/>
                      <a:pt x="352" y="6637"/>
                    </a:cubicBezTo>
                    <a:cubicBezTo>
                      <a:pt x="580" y="7213"/>
                      <a:pt x="914" y="7742"/>
                      <a:pt x="1336" y="8196"/>
                    </a:cubicBezTo>
                    <a:cubicBezTo>
                      <a:pt x="1758" y="8650"/>
                      <a:pt x="2267" y="9017"/>
                      <a:pt x="2860" y="9295"/>
                    </a:cubicBezTo>
                    <a:cubicBezTo>
                      <a:pt x="3454" y="9574"/>
                      <a:pt x="4115" y="9713"/>
                      <a:pt x="4844" y="9713"/>
                    </a:cubicBezTo>
                    <a:cubicBezTo>
                      <a:pt x="5553" y="9713"/>
                      <a:pt x="6207" y="9577"/>
                      <a:pt x="6805" y="9308"/>
                    </a:cubicBezTo>
                    <a:cubicBezTo>
                      <a:pt x="7404" y="9038"/>
                      <a:pt x="7919" y="8682"/>
                      <a:pt x="8351" y="8235"/>
                    </a:cubicBezTo>
                    <a:cubicBezTo>
                      <a:pt x="8782" y="7792"/>
                      <a:pt x="9125" y="7270"/>
                      <a:pt x="9361" y="6698"/>
                    </a:cubicBezTo>
                    <a:cubicBezTo>
                      <a:pt x="9603" y="6124"/>
                      <a:pt x="9727" y="5507"/>
                      <a:pt x="9726" y="4883"/>
                    </a:cubicBezTo>
                    <a:cubicBezTo>
                      <a:pt x="9725" y="4270"/>
                      <a:pt x="9608" y="3661"/>
                      <a:pt x="9382" y="3089"/>
                    </a:cubicBezTo>
                    <a:cubicBezTo>
                      <a:pt x="9157" y="2512"/>
                      <a:pt x="8826" y="1981"/>
                      <a:pt x="8405" y="1524"/>
                    </a:cubicBezTo>
                    <a:cubicBezTo>
                      <a:pt x="7981" y="1066"/>
                      <a:pt x="7473" y="697"/>
                      <a:pt x="6880" y="418"/>
                    </a:cubicBezTo>
                    <a:cubicBezTo>
                      <a:pt x="6288" y="140"/>
                      <a:pt x="5627" y="1"/>
                      <a:pt x="489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22"/>
              <p:cNvSpPr/>
              <p:nvPr/>
            </p:nvSpPr>
            <p:spPr>
              <a:xfrm>
                <a:off x="3761200" y="1159000"/>
                <a:ext cx="216200" cy="241500"/>
              </a:xfrm>
              <a:custGeom>
                <a:rect b="b" l="l" r="r" t="t"/>
                <a:pathLst>
                  <a:path extrusionOk="0" h="9660" w="8648">
                    <a:moveTo>
                      <a:pt x="0" y="1"/>
                    </a:moveTo>
                    <a:lnTo>
                      <a:pt x="0" y="4926"/>
                    </a:lnTo>
                    <a:cubicBezTo>
                      <a:pt x="0" y="5564"/>
                      <a:pt x="82" y="6169"/>
                      <a:pt x="244" y="6739"/>
                    </a:cubicBezTo>
                    <a:cubicBezTo>
                      <a:pt x="406" y="7310"/>
                      <a:pt x="663" y="7811"/>
                      <a:pt x="1012" y="8243"/>
                    </a:cubicBezTo>
                    <a:cubicBezTo>
                      <a:pt x="1363" y="8675"/>
                      <a:pt x="1810" y="9019"/>
                      <a:pt x="2355" y="9275"/>
                    </a:cubicBezTo>
                    <a:cubicBezTo>
                      <a:pt x="2900" y="9532"/>
                      <a:pt x="3554" y="9660"/>
                      <a:pt x="4318" y="9660"/>
                    </a:cubicBezTo>
                    <a:cubicBezTo>
                      <a:pt x="5055" y="9660"/>
                      <a:pt x="5696" y="9539"/>
                      <a:pt x="6239" y="9295"/>
                    </a:cubicBezTo>
                    <a:cubicBezTo>
                      <a:pt x="6784" y="9052"/>
                      <a:pt x="7235" y="8720"/>
                      <a:pt x="7595" y="8297"/>
                    </a:cubicBezTo>
                    <a:cubicBezTo>
                      <a:pt x="7955" y="7875"/>
                      <a:pt x="8220" y="7373"/>
                      <a:pt x="8391" y="6794"/>
                    </a:cubicBezTo>
                    <a:cubicBezTo>
                      <a:pt x="8562" y="6213"/>
                      <a:pt x="8647" y="5590"/>
                      <a:pt x="8647" y="4926"/>
                    </a:cubicBezTo>
                    <a:lnTo>
                      <a:pt x="8647" y="1"/>
                    </a:lnTo>
                    <a:lnTo>
                      <a:pt x="6017" y="1"/>
                    </a:lnTo>
                    <a:lnTo>
                      <a:pt x="6017" y="4924"/>
                    </a:lnTo>
                    <a:cubicBezTo>
                      <a:pt x="6018" y="5228"/>
                      <a:pt x="5987" y="5531"/>
                      <a:pt x="5923" y="5828"/>
                    </a:cubicBezTo>
                    <a:cubicBezTo>
                      <a:pt x="5860" y="6115"/>
                      <a:pt x="5760" y="6370"/>
                      <a:pt x="5626" y="6590"/>
                    </a:cubicBezTo>
                    <a:cubicBezTo>
                      <a:pt x="5494" y="6807"/>
                      <a:pt x="5314" y="6989"/>
                      <a:pt x="5099" y="7123"/>
                    </a:cubicBezTo>
                    <a:cubicBezTo>
                      <a:pt x="4883" y="7258"/>
                      <a:pt x="4623" y="7326"/>
                      <a:pt x="4317" y="7326"/>
                    </a:cubicBezTo>
                    <a:cubicBezTo>
                      <a:pt x="4010" y="7326"/>
                      <a:pt x="3752" y="7260"/>
                      <a:pt x="3543" y="7130"/>
                    </a:cubicBezTo>
                    <a:cubicBezTo>
                      <a:pt x="3330" y="6998"/>
                      <a:pt x="3152" y="6818"/>
                      <a:pt x="3023" y="6604"/>
                    </a:cubicBezTo>
                    <a:cubicBezTo>
                      <a:pt x="2888" y="6384"/>
                      <a:pt x="2787" y="6128"/>
                      <a:pt x="2726" y="5836"/>
                    </a:cubicBezTo>
                    <a:cubicBezTo>
                      <a:pt x="2662" y="5536"/>
                      <a:pt x="2630" y="5231"/>
                      <a:pt x="2630" y="4926"/>
                    </a:cubicBezTo>
                    <a:lnTo>
                      <a:pt x="263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22"/>
              <p:cNvSpPr/>
              <p:nvPr/>
            </p:nvSpPr>
            <p:spPr>
              <a:xfrm>
                <a:off x="4308525" y="1159000"/>
                <a:ext cx="206775" cy="239475"/>
              </a:xfrm>
              <a:custGeom>
                <a:rect b="b" l="l" r="r" t="t"/>
                <a:pathLst>
                  <a:path extrusionOk="0" h="9579" w="8271">
                    <a:moveTo>
                      <a:pt x="4223" y="2295"/>
                    </a:moveTo>
                    <a:cubicBezTo>
                      <a:pt x="4384" y="2295"/>
                      <a:pt x="4546" y="2382"/>
                      <a:pt x="4708" y="2557"/>
                    </a:cubicBezTo>
                    <a:cubicBezTo>
                      <a:pt x="4871" y="2733"/>
                      <a:pt x="4953" y="2987"/>
                      <a:pt x="4953" y="3319"/>
                    </a:cubicBezTo>
                    <a:cubicBezTo>
                      <a:pt x="4951" y="3643"/>
                      <a:pt x="4881" y="3894"/>
                      <a:pt x="4742" y="4074"/>
                    </a:cubicBezTo>
                    <a:cubicBezTo>
                      <a:pt x="4603" y="4254"/>
                      <a:pt x="4452" y="4345"/>
                      <a:pt x="4290" y="4345"/>
                    </a:cubicBezTo>
                    <a:lnTo>
                      <a:pt x="2631" y="4345"/>
                    </a:lnTo>
                    <a:lnTo>
                      <a:pt x="2631" y="2295"/>
                    </a:lnTo>
                    <a:close/>
                    <a:moveTo>
                      <a:pt x="1" y="1"/>
                    </a:moveTo>
                    <a:lnTo>
                      <a:pt x="1" y="9578"/>
                    </a:lnTo>
                    <a:lnTo>
                      <a:pt x="2631" y="9578"/>
                    </a:lnTo>
                    <a:lnTo>
                      <a:pt x="2631" y="6637"/>
                    </a:lnTo>
                    <a:lnTo>
                      <a:pt x="3617" y="6637"/>
                    </a:lnTo>
                    <a:lnTo>
                      <a:pt x="5302" y="9578"/>
                    </a:lnTo>
                    <a:lnTo>
                      <a:pt x="8271" y="9578"/>
                    </a:lnTo>
                    <a:lnTo>
                      <a:pt x="6246" y="6058"/>
                    </a:lnTo>
                    <a:cubicBezTo>
                      <a:pt x="6679" y="5751"/>
                      <a:pt x="7016" y="5358"/>
                      <a:pt x="7259" y="4877"/>
                    </a:cubicBezTo>
                    <a:cubicBezTo>
                      <a:pt x="7501" y="4396"/>
                      <a:pt x="7622" y="3877"/>
                      <a:pt x="7622" y="3319"/>
                    </a:cubicBezTo>
                    <a:cubicBezTo>
                      <a:pt x="7622" y="2914"/>
                      <a:pt x="7542" y="2512"/>
                      <a:pt x="7380" y="2111"/>
                    </a:cubicBezTo>
                    <a:cubicBezTo>
                      <a:pt x="7222" y="1719"/>
                      <a:pt x="6996" y="1358"/>
                      <a:pt x="6712" y="1046"/>
                    </a:cubicBezTo>
                    <a:cubicBezTo>
                      <a:pt x="6429" y="736"/>
                      <a:pt x="6089" y="483"/>
                      <a:pt x="5693" y="291"/>
                    </a:cubicBezTo>
                    <a:cubicBezTo>
                      <a:pt x="5297" y="97"/>
                      <a:pt x="4865" y="1"/>
                      <a:pt x="439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22"/>
              <p:cNvSpPr/>
              <p:nvPr/>
            </p:nvSpPr>
            <p:spPr>
              <a:xfrm>
                <a:off x="5268025" y="2778925"/>
                <a:ext cx="61375" cy="1937650"/>
              </a:xfrm>
              <a:custGeom>
                <a:rect b="b" l="l" r="r" t="t"/>
                <a:pathLst>
                  <a:path extrusionOk="0" h="77506" w="2455">
                    <a:moveTo>
                      <a:pt x="1" y="0"/>
                    </a:moveTo>
                    <a:lnTo>
                      <a:pt x="1" y="77506"/>
                    </a:lnTo>
                    <a:lnTo>
                      <a:pt x="2454" y="77506"/>
                    </a:lnTo>
                    <a:lnTo>
                      <a:pt x="245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22"/>
              <p:cNvSpPr/>
              <p:nvPr/>
            </p:nvSpPr>
            <p:spPr>
              <a:xfrm>
                <a:off x="1982525" y="1430775"/>
                <a:ext cx="61350" cy="1573050"/>
              </a:xfrm>
              <a:custGeom>
                <a:rect b="b" l="l" r="r" t="t"/>
                <a:pathLst>
                  <a:path extrusionOk="0" h="62922" w="2454">
                    <a:moveTo>
                      <a:pt x="0" y="0"/>
                    </a:moveTo>
                    <a:lnTo>
                      <a:pt x="0" y="62922"/>
                    </a:lnTo>
                    <a:lnTo>
                      <a:pt x="2453" y="62922"/>
                    </a:lnTo>
                    <a:lnTo>
                      <a:pt x="245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22"/>
              <p:cNvSpPr/>
              <p:nvPr/>
            </p:nvSpPr>
            <p:spPr>
              <a:xfrm>
                <a:off x="1882200" y="3263125"/>
                <a:ext cx="236575" cy="236525"/>
              </a:xfrm>
              <a:custGeom>
                <a:rect b="b" l="l" r="r" t="t"/>
                <a:pathLst>
                  <a:path extrusionOk="0" h="9461" w="9463">
                    <a:moveTo>
                      <a:pt x="4732" y="2452"/>
                    </a:moveTo>
                    <a:cubicBezTo>
                      <a:pt x="5987" y="2452"/>
                      <a:pt x="7010" y="3475"/>
                      <a:pt x="7010" y="4730"/>
                    </a:cubicBezTo>
                    <a:cubicBezTo>
                      <a:pt x="7010" y="5987"/>
                      <a:pt x="5989" y="7009"/>
                      <a:pt x="4732" y="7009"/>
                    </a:cubicBezTo>
                    <a:cubicBezTo>
                      <a:pt x="3475" y="7009"/>
                      <a:pt x="2453" y="5988"/>
                      <a:pt x="2453" y="4730"/>
                    </a:cubicBezTo>
                    <a:cubicBezTo>
                      <a:pt x="2453" y="3473"/>
                      <a:pt x="3475" y="2452"/>
                      <a:pt x="4732" y="2452"/>
                    </a:cubicBezTo>
                    <a:close/>
                    <a:moveTo>
                      <a:pt x="4732" y="0"/>
                    </a:moveTo>
                    <a:cubicBezTo>
                      <a:pt x="2124" y="0"/>
                      <a:pt x="1" y="2122"/>
                      <a:pt x="1" y="4730"/>
                    </a:cubicBezTo>
                    <a:cubicBezTo>
                      <a:pt x="1" y="7338"/>
                      <a:pt x="2124" y="9461"/>
                      <a:pt x="4732" y="9461"/>
                    </a:cubicBezTo>
                    <a:cubicBezTo>
                      <a:pt x="7341" y="9461"/>
                      <a:pt x="9463" y="7338"/>
                      <a:pt x="9463" y="4730"/>
                    </a:cubicBezTo>
                    <a:cubicBezTo>
                      <a:pt x="9463" y="2123"/>
                      <a:pt x="7339" y="0"/>
                      <a:pt x="473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22"/>
              <p:cNvSpPr/>
              <p:nvPr/>
            </p:nvSpPr>
            <p:spPr>
              <a:xfrm>
                <a:off x="5180450" y="2322125"/>
                <a:ext cx="236575" cy="236575"/>
              </a:xfrm>
              <a:custGeom>
                <a:rect b="b" l="l" r="r" t="t"/>
                <a:pathLst>
                  <a:path extrusionOk="0" h="9463" w="9463">
                    <a:moveTo>
                      <a:pt x="4731" y="2452"/>
                    </a:moveTo>
                    <a:cubicBezTo>
                      <a:pt x="5987" y="2452"/>
                      <a:pt x="7009" y="3475"/>
                      <a:pt x="7009" y="4731"/>
                    </a:cubicBezTo>
                    <a:cubicBezTo>
                      <a:pt x="7009" y="5988"/>
                      <a:pt x="5988" y="7010"/>
                      <a:pt x="4731" y="7010"/>
                    </a:cubicBezTo>
                    <a:cubicBezTo>
                      <a:pt x="3474" y="7010"/>
                      <a:pt x="2452" y="5988"/>
                      <a:pt x="2452" y="4731"/>
                    </a:cubicBezTo>
                    <a:cubicBezTo>
                      <a:pt x="2452" y="3475"/>
                      <a:pt x="3474" y="2454"/>
                      <a:pt x="4731" y="2454"/>
                    </a:cubicBezTo>
                    <a:lnTo>
                      <a:pt x="4731" y="2452"/>
                    </a:lnTo>
                    <a:close/>
                    <a:moveTo>
                      <a:pt x="4731" y="0"/>
                    </a:moveTo>
                    <a:cubicBezTo>
                      <a:pt x="2123" y="0"/>
                      <a:pt x="0" y="2123"/>
                      <a:pt x="0" y="4731"/>
                    </a:cubicBezTo>
                    <a:cubicBezTo>
                      <a:pt x="0" y="7340"/>
                      <a:pt x="2123" y="9462"/>
                      <a:pt x="4731" y="9462"/>
                    </a:cubicBezTo>
                    <a:cubicBezTo>
                      <a:pt x="7340" y="9462"/>
                      <a:pt x="9462" y="7339"/>
                      <a:pt x="9462" y="4731"/>
                    </a:cubicBezTo>
                    <a:cubicBezTo>
                      <a:pt x="9462" y="2123"/>
                      <a:pt x="7338" y="0"/>
                      <a:pt x="473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24" name="Google Shape;624;p22"/>
            <p:cNvSpPr/>
            <p:nvPr/>
          </p:nvSpPr>
          <p:spPr>
            <a:xfrm>
              <a:off x="956925" y="1380150"/>
              <a:ext cx="3615092" cy="2964328"/>
            </a:xfrm>
            <a:custGeom>
              <a:rect b="b" l="l" r="r" t="t"/>
              <a:pathLst>
                <a:path extrusionOk="0" h="27968" w="36553">
                  <a:moveTo>
                    <a:pt x="0" y="0"/>
                  </a:moveTo>
                  <a:lnTo>
                    <a:pt x="0" y="27968"/>
                  </a:lnTo>
                  <a:lnTo>
                    <a:pt x="36553" y="27968"/>
                  </a:lnTo>
                  <a:lnTo>
                    <a:pt x="36553" y="0"/>
                  </a:lnTo>
                  <a:close/>
                </a:path>
              </a:pathLst>
            </a:custGeom>
            <a:solidFill>
              <a:schemeClr val="lt2"/>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22"/>
            <p:cNvSpPr/>
            <p:nvPr/>
          </p:nvSpPr>
          <p:spPr>
            <a:xfrm>
              <a:off x="956924" y="1381176"/>
              <a:ext cx="3615092" cy="183518"/>
            </a:xfrm>
            <a:custGeom>
              <a:rect b="b" l="l" r="r" t="t"/>
              <a:pathLst>
                <a:path extrusionOk="0" h="2620" w="36553">
                  <a:moveTo>
                    <a:pt x="0" y="0"/>
                  </a:moveTo>
                  <a:lnTo>
                    <a:pt x="0" y="2619"/>
                  </a:lnTo>
                  <a:lnTo>
                    <a:pt x="36553" y="2619"/>
                  </a:lnTo>
                  <a:lnTo>
                    <a:pt x="36553" y="0"/>
                  </a:lnTo>
                  <a:close/>
                </a:path>
              </a:pathLst>
            </a:custGeom>
            <a:solidFill>
              <a:schemeClr val="accent4"/>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22"/>
            <p:cNvSpPr/>
            <p:nvPr/>
          </p:nvSpPr>
          <p:spPr>
            <a:xfrm>
              <a:off x="4335560" y="1402611"/>
              <a:ext cx="190424" cy="140615"/>
            </a:xfrm>
            <a:custGeom>
              <a:rect b="b" l="l" r="r" t="t"/>
              <a:pathLst>
                <a:path extrusionOk="0" h="1560" w="2454">
                  <a:moveTo>
                    <a:pt x="72" y="0"/>
                  </a:moveTo>
                  <a:cubicBezTo>
                    <a:pt x="24" y="0"/>
                    <a:pt x="0" y="36"/>
                    <a:pt x="0" y="72"/>
                  </a:cubicBezTo>
                  <a:cubicBezTo>
                    <a:pt x="0" y="119"/>
                    <a:pt x="24" y="143"/>
                    <a:pt x="72" y="143"/>
                  </a:cubicBezTo>
                  <a:lnTo>
                    <a:pt x="2310" y="143"/>
                  </a:lnTo>
                  <a:lnTo>
                    <a:pt x="2310" y="1477"/>
                  </a:lnTo>
                  <a:cubicBezTo>
                    <a:pt x="2310" y="1524"/>
                    <a:pt x="2334" y="1560"/>
                    <a:pt x="2382" y="1560"/>
                  </a:cubicBezTo>
                  <a:cubicBezTo>
                    <a:pt x="2417" y="1560"/>
                    <a:pt x="2453" y="1524"/>
                    <a:pt x="2453" y="1477"/>
                  </a:cubicBezTo>
                  <a:lnTo>
                    <a:pt x="2453" y="72"/>
                  </a:lnTo>
                  <a:cubicBezTo>
                    <a:pt x="2453" y="36"/>
                    <a:pt x="2417" y="0"/>
                    <a:pt x="23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22"/>
            <p:cNvSpPr/>
            <p:nvPr/>
          </p:nvSpPr>
          <p:spPr>
            <a:xfrm>
              <a:off x="2544424" y="1423060"/>
              <a:ext cx="541005" cy="14061"/>
            </a:xfrm>
            <a:custGeom>
              <a:rect b="b" l="l" r="r" t="t"/>
              <a:pathLst>
                <a:path extrusionOk="0" h="156" w="6002">
                  <a:moveTo>
                    <a:pt x="72" y="0"/>
                  </a:moveTo>
                  <a:cubicBezTo>
                    <a:pt x="36" y="0"/>
                    <a:pt x="1" y="36"/>
                    <a:pt x="1" y="72"/>
                  </a:cubicBezTo>
                  <a:cubicBezTo>
                    <a:pt x="1" y="119"/>
                    <a:pt x="36" y="155"/>
                    <a:pt x="72" y="155"/>
                  </a:cubicBezTo>
                  <a:lnTo>
                    <a:pt x="5930" y="155"/>
                  </a:lnTo>
                  <a:cubicBezTo>
                    <a:pt x="5978" y="155"/>
                    <a:pt x="6001" y="119"/>
                    <a:pt x="6001" y="72"/>
                  </a:cubicBezTo>
                  <a:cubicBezTo>
                    <a:pt x="6001" y="36"/>
                    <a:pt x="5978" y="0"/>
                    <a:pt x="59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22"/>
            <p:cNvSpPr/>
            <p:nvPr/>
          </p:nvSpPr>
          <p:spPr>
            <a:xfrm>
              <a:off x="1140305" y="1422799"/>
              <a:ext cx="97709" cy="96718"/>
            </a:xfrm>
            <a:custGeom>
              <a:rect b="b" l="l" r="r" t="t"/>
              <a:pathLst>
                <a:path extrusionOk="0" h="1073" w="1084">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22"/>
            <p:cNvSpPr/>
            <p:nvPr/>
          </p:nvSpPr>
          <p:spPr>
            <a:xfrm>
              <a:off x="1271591" y="1422799"/>
              <a:ext cx="97709" cy="96718"/>
            </a:xfrm>
            <a:custGeom>
              <a:rect b="b" l="l" r="r" t="t"/>
              <a:pathLst>
                <a:path extrusionOk="0" h="1073" w="1084">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22"/>
            <p:cNvSpPr/>
            <p:nvPr/>
          </p:nvSpPr>
          <p:spPr>
            <a:xfrm>
              <a:off x="1009019" y="1422799"/>
              <a:ext cx="97709" cy="96718"/>
            </a:xfrm>
            <a:custGeom>
              <a:rect b="b" l="l" r="r" t="t"/>
              <a:pathLst>
                <a:path extrusionOk="0" h="1073" w="1084">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31" name="Google Shape;631;p22"/>
          <p:cNvGrpSpPr/>
          <p:nvPr/>
        </p:nvGrpSpPr>
        <p:grpSpPr>
          <a:xfrm>
            <a:off x="4815674" y="1380150"/>
            <a:ext cx="3615093" cy="2964328"/>
            <a:chOff x="956924" y="1380150"/>
            <a:chExt cx="3615093" cy="2964328"/>
          </a:xfrm>
        </p:grpSpPr>
        <p:sp>
          <p:nvSpPr>
            <p:cNvPr id="632" name="Google Shape;632;p22"/>
            <p:cNvSpPr/>
            <p:nvPr/>
          </p:nvSpPr>
          <p:spPr>
            <a:xfrm>
              <a:off x="3600390" y="1452584"/>
              <a:ext cx="200379" cy="171306"/>
            </a:xfrm>
            <a:custGeom>
              <a:rect b="b" l="l" r="r" t="t"/>
              <a:pathLst>
                <a:path extrusionOk="0" h="1314" w="1537">
                  <a:moveTo>
                    <a:pt x="79" y="1"/>
                  </a:moveTo>
                  <a:cubicBezTo>
                    <a:pt x="73" y="1"/>
                    <a:pt x="67" y="2"/>
                    <a:pt x="60" y="4"/>
                  </a:cubicBezTo>
                  <a:cubicBezTo>
                    <a:pt x="13" y="16"/>
                    <a:pt x="1" y="63"/>
                    <a:pt x="13" y="99"/>
                  </a:cubicBezTo>
                  <a:cubicBezTo>
                    <a:pt x="251" y="802"/>
                    <a:pt x="739" y="1206"/>
                    <a:pt x="1453" y="1314"/>
                  </a:cubicBezTo>
                  <a:lnTo>
                    <a:pt x="1465" y="1314"/>
                  </a:lnTo>
                  <a:cubicBezTo>
                    <a:pt x="1501" y="1314"/>
                    <a:pt x="1525" y="1290"/>
                    <a:pt x="1537" y="1254"/>
                  </a:cubicBezTo>
                  <a:cubicBezTo>
                    <a:pt x="1537" y="1206"/>
                    <a:pt x="1513" y="1171"/>
                    <a:pt x="1477" y="1171"/>
                  </a:cubicBezTo>
                  <a:cubicBezTo>
                    <a:pt x="810" y="1063"/>
                    <a:pt x="382" y="706"/>
                    <a:pt x="156" y="51"/>
                  </a:cubicBezTo>
                  <a:cubicBezTo>
                    <a:pt x="136" y="22"/>
                    <a:pt x="108" y="1"/>
                    <a:pt x="7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3" name="Google Shape;633;p22"/>
            <p:cNvGrpSpPr/>
            <p:nvPr/>
          </p:nvGrpSpPr>
          <p:grpSpPr>
            <a:xfrm>
              <a:off x="1777395" y="1474934"/>
              <a:ext cx="2018496" cy="2013992"/>
              <a:chOff x="1097725" y="238125"/>
              <a:chExt cx="5248300" cy="5237950"/>
            </a:xfrm>
          </p:grpSpPr>
          <p:sp>
            <p:nvSpPr>
              <p:cNvPr id="634" name="Google Shape;634;p22"/>
              <p:cNvSpPr/>
              <p:nvPr/>
            </p:nvSpPr>
            <p:spPr>
              <a:xfrm>
                <a:off x="1097725" y="238125"/>
                <a:ext cx="5248300" cy="5237950"/>
              </a:xfrm>
              <a:custGeom>
                <a:rect b="b" l="l" r="r" t="t"/>
                <a:pathLst>
                  <a:path extrusionOk="0" h="209518" w="209932">
                    <a:moveTo>
                      <a:pt x="65541" y="0"/>
                    </a:moveTo>
                    <a:cubicBezTo>
                      <a:pt x="55423" y="0"/>
                      <a:pt x="45718" y="2728"/>
                      <a:pt x="36134" y="9203"/>
                    </a:cubicBezTo>
                    <a:cubicBezTo>
                      <a:pt x="12586" y="25110"/>
                      <a:pt x="1" y="54754"/>
                      <a:pt x="11842" y="105441"/>
                    </a:cubicBezTo>
                    <a:cubicBezTo>
                      <a:pt x="23683" y="156129"/>
                      <a:pt x="36089" y="200108"/>
                      <a:pt x="58757" y="207564"/>
                    </a:cubicBezTo>
                    <a:cubicBezTo>
                      <a:pt x="62781" y="208888"/>
                      <a:pt x="66999" y="209518"/>
                      <a:pt x="71406" y="209518"/>
                    </a:cubicBezTo>
                    <a:cubicBezTo>
                      <a:pt x="92252" y="209518"/>
                      <a:pt x="117322" y="195421"/>
                      <a:pt x="145959" y="173937"/>
                    </a:cubicBezTo>
                    <a:cubicBezTo>
                      <a:pt x="180649" y="147909"/>
                      <a:pt x="209932" y="125747"/>
                      <a:pt x="209622" y="97815"/>
                    </a:cubicBezTo>
                    <a:cubicBezTo>
                      <a:pt x="209324" y="71150"/>
                      <a:pt x="183909" y="51283"/>
                      <a:pt x="141267" y="28684"/>
                    </a:cubicBezTo>
                    <a:cubicBezTo>
                      <a:pt x="111969" y="13156"/>
                      <a:pt x="87759" y="0"/>
                      <a:pt x="6554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22"/>
              <p:cNvSpPr/>
              <p:nvPr/>
            </p:nvSpPr>
            <p:spPr>
              <a:xfrm>
                <a:off x="2714911" y="1955625"/>
                <a:ext cx="665725" cy="914275"/>
              </a:xfrm>
              <a:custGeom>
                <a:rect b="b" l="l" r="r" t="t"/>
                <a:pathLst>
                  <a:path extrusionOk="0" h="36571" w="26629">
                    <a:moveTo>
                      <a:pt x="1" y="1"/>
                    </a:moveTo>
                    <a:lnTo>
                      <a:pt x="1" y="36571"/>
                    </a:lnTo>
                    <a:lnTo>
                      <a:pt x="26628" y="36571"/>
                    </a:lnTo>
                    <a:lnTo>
                      <a:pt x="26628" y="27814"/>
                    </a:lnTo>
                    <a:lnTo>
                      <a:pt x="10044" y="27814"/>
                    </a:lnTo>
                    <a:lnTo>
                      <a:pt x="1004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22"/>
              <p:cNvSpPr/>
              <p:nvPr/>
            </p:nvSpPr>
            <p:spPr>
              <a:xfrm>
                <a:off x="3754036" y="1950475"/>
                <a:ext cx="928425" cy="927150"/>
              </a:xfrm>
              <a:custGeom>
                <a:rect b="b" l="l" r="r" t="t"/>
                <a:pathLst>
                  <a:path extrusionOk="0" h="37086" w="37137">
                    <a:moveTo>
                      <a:pt x="18542" y="8910"/>
                    </a:moveTo>
                    <a:cubicBezTo>
                      <a:pt x="19949" y="8910"/>
                      <a:pt x="21177" y="9176"/>
                      <a:pt x="22224" y="9709"/>
                    </a:cubicBezTo>
                    <a:cubicBezTo>
                      <a:pt x="23271" y="10241"/>
                      <a:pt x="24148" y="10945"/>
                      <a:pt x="24851" y="11820"/>
                    </a:cubicBezTo>
                    <a:cubicBezTo>
                      <a:pt x="25556" y="12695"/>
                      <a:pt x="26080" y="13708"/>
                      <a:pt x="26423" y="14860"/>
                    </a:cubicBezTo>
                    <a:cubicBezTo>
                      <a:pt x="26766" y="16011"/>
                      <a:pt x="26937" y="17204"/>
                      <a:pt x="26937" y="18439"/>
                    </a:cubicBezTo>
                    <a:cubicBezTo>
                      <a:pt x="26937" y="19642"/>
                      <a:pt x="26773" y="20837"/>
                      <a:pt x="26448" y="21993"/>
                    </a:cubicBezTo>
                    <a:cubicBezTo>
                      <a:pt x="26122" y="23161"/>
                      <a:pt x="25624" y="24200"/>
                      <a:pt x="24955" y="25110"/>
                    </a:cubicBezTo>
                    <a:cubicBezTo>
                      <a:pt x="24285" y="26019"/>
                      <a:pt x="23417" y="26757"/>
                      <a:pt x="22353" y="27324"/>
                    </a:cubicBezTo>
                    <a:cubicBezTo>
                      <a:pt x="21289" y="27891"/>
                      <a:pt x="20036" y="28174"/>
                      <a:pt x="18594" y="28174"/>
                    </a:cubicBezTo>
                    <a:cubicBezTo>
                      <a:pt x="17151" y="28174"/>
                      <a:pt x="15907" y="27899"/>
                      <a:pt x="14860" y="27350"/>
                    </a:cubicBezTo>
                    <a:cubicBezTo>
                      <a:pt x="13813" y="26801"/>
                      <a:pt x="12946" y="26080"/>
                      <a:pt x="12258" y="25187"/>
                    </a:cubicBezTo>
                    <a:cubicBezTo>
                      <a:pt x="11571" y="24296"/>
                      <a:pt x="11056" y="23274"/>
                      <a:pt x="10713" y="22123"/>
                    </a:cubicBezTo>
                    <a:cubicBezTo>
                      <a:pt x="10370" y="20972"/>
                      <a:pt x="10199" y="19779"/>
                      <a:pt x="10199" y="18543"/>
                    </a:cubicBezTo>
                    <a:cubicBezTo>
                      <a:pt x="10197" y="17349"/>
                      <a:pt x="10362" y="16161"/>
                      <a:pt x="10687" y="15014"/>
                    </a:cubicBezTo>
                    <a:cubicBezTo>
                      <a:pt x="11013" y="13863"/>
                      <a:pt x="11519" y="12834"/>
                      <a:pt x="12207" y="11924"/>
                    </a:cubicBezTo>
                    <a:cubicBezTo>
                      <a:pt x="12894" y="11014"/>
                      <a:pt x="13761" y="10284"/>
                      <a:pt x="14808" y="9735"/>
                    </a:cubicBezTo>
                    <a:cubicBezTo>
                      <a:pt x="15855" y="9186"/>
                      <a:pt x="17099" y="8910"/>
                      <a:pt x="18542" y="8910"/>
                    </a:cubicBezTo>
                    <a:close/>
                    <a:moveTo>
                      <a:pt x="18697" y="1"/>
                    </a:moveTo>
                    <a:cubicBezTo>
                      <a:pt x="15984" y="1"/>
                      <a:pt x="13487" y="508"/>
                      <a:pt x="11203" y="1521"/>
                    </a:cubicBezTo>
                    <a:cubicBezTo>
                      <a:pt x="8920" y="2535"/>
                      <a:pt x="6946" y="3891"/>
                      <a:pt x="5279" y="5590"/>
                    </a:cubicBezTo>
                    <a:cubicBezTo>
                      <a:pt x="3615" y="7289"/>
                      <a:pt x="2319" y="9256"/>
                      <a:pt x="1391" y="11487"/>
                    </a:cubicBezTo>
                    <a:cubicBezTo>
                      <a:pt x="464" y="13720"/>
                      <a:pt x="0" y="16037"/>
                      <a:pt x="0" y="18440"/>
                    </a:cubicBezTo>
                    <a:cubicBezTo>
                      <a:pt x="1" y="20809"/>
                      <a:pt x="447" y="23110"/>
                      <a:pt x="1339" y="25343"/>
                    </a:cubicBezTo>
                    <a:cubicBezTo>
                      <a:pt x="2232" y="27574"/>
                      <a:pt x="3485" y="29558"/>
                      <a:pt x="5099" y="31291"/>
                    </a:cubicBezTo>
                    <a:cubicBezTo>
                      <a:pt x="6713" y="33025"/>
                      <a:pt x="8654" y="34424"/>
                      <a:pt x="10920" y="35489"/>
                    </a:cubicBezTo>
                    <a:cubicBezTo>
                      <a:pt x="13187" y="36553"/>
                      <a:pt x="15710" y="37086"/>
                      <a:pt x="18492" y="37086"/>
                    </a:cubicBezTo>
                    <a:cubicBezTo>
                      <a:pt x="21204" y="37085"/>
                      <a:pt x="23702" y="36570"/>
                      <a:pt x="25986" y="35541"/>
                    </a:cubicBezTo>
                    <a:cubicBezTo>
                      <a:pt x="28270" y="34510"/>
                      <a:pt x="30235" y="33145"/>
                      <a:pt x="31882" y="31446"/>
                    </a:cubicBezTo>
                    <a:cubicBezTo>
                      <a:pt x="33532" y="29745"/>
                      <a:pt x="34819" y="27788"/>
                      <a:pt x="35746" y="25574"/>
                    </a:cubicBezTo>
                    <a:cubicBezTo>
                      <a:pt x="36672" y="23359"/>
                      <a:pt x="37136" y="21050"/>
                      <a:pt x="37136" y="18646"/>
                    </a:cubicBezTo>
                    <a:cubicBezTo>
                      <a:pt x="37135" y="16312"/>
                      <a:pt x="36698" y="14029"/>
                      <a:pt x="35823" y="11796"/>
                    </a:cubicBezTo>
                    <a:cubicBezTo>
                      <a:pt x="34948" y="9564"/>
                      <a:pt x="33702" y="7572"/>
                      <a:pt x="32089" y="5821"/>
                    </a:cubicBezTo>
                    <a:cubicBezTo>
                      <a:pt x="30476" y="4070"/>
                      <a:pt x="28536" y="2662"/>
                      <a:pt x="26269" y="1597"/>
                    </a:cubicBezTo>
                    <a:cubicBezTo>
                      <a:pt x="24003" y="533"/>
                      <a:pt x="21478" y="1"/>
                      <a:pt x="1869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22"/>
              <p:cNvSpPr/>
              <p:nvPr/>
            </p:nvSpPr>
            <p:spPr>
              <a:xfrm>
                <a:off x="2561011" y="3482125"/>
                <a:ext cx="876900" cy="927125"/>
              </a:xfrm>
              <a:custGeom>
                <a:rect b="b" l="l" r="r" t="t"/>
                <a:pathLst>
                  <a:path extrusionOk="0" h="37085" w="35076">
                    <a:moveTo>
                      <a:pt x="18749" y="0"/>
                    </a:moveTo>
                    <a:cubicBezTo>
                      <a:pt x="16104" y="0"/>
                      <a:pt x="13641" y="472"/>
                      <a:pt x="11357" y="1416"/>
                    </a:cubicBezTo>
                    <a:cubicBezTo>
                      <a:pt x="9074" y="2362"/>
                      <a:pt x="7090" y="3649"/>
                      <a:pt x="5409" y="5279"/>
                    </a:cubicBezTo>
                    <a:cubicBezTo>
                      <a:pt x="3726" y="6911"/>
                      <a:pt x="2404" y="8834"/>
                      <a:pt x="1442" y="11048"/>
                    </a:cubicBezTo>
                    <a:cubicBezTo>
                      <a:pt x="481" y="13263"/>
                      <a:pt x="0" y="15658"/>
                      <a:pt x="0" y="18234"/>
                    </a:cubicBezTo>
                    <a:cubicBezTo>
                      <a:pt x="0" y="21220"/>
                      <a:pt x="480" y="23882"/>
                      <a:pt x="1442" y="26217"/>
                    </a:cubicBezTo>
                    <a:cubicBezTo>
                      <a:pt x="2404" y="28553"/>
                      <a:pt x="3691" y="30527"/>
                      <a:pt x="5306" y="32140"/>
                    </a:cubicBezTo>
                    <a:cubicBezTo>
                      <a:pt x="6918" y="33755"/>
                      <a:pt x="8807" y="34982"/>
                      <a:pt x="10971" y="35823"/>
                    </a:cubicBezTo>
                    <a:cubicBezTo>
                      <a:pt x="13136" y="36664"/>
                      <a:pt x="15401" y="37084"/>
                      <a:pt x="17769" y="37084"/>
                    </a:cubicBezTo>
                    <a:cubicBezTo>
                      <a:pt x="17771" y="37084"/>
                      <a:pt x="17773" y="37084"/>
                      <a:pt x="17775" y="37084"/>
                    </a:cubicBezTo>
                    <a:cubicBezTo>
                      <a:pt x="21171" y="37084"/>
                      <a:pt x="24174" y="35985"/>
                      <a:pt x="26784" y="33789"/>
                    </a:cubicBezTo>
                    <a:lnTo>
                      <a:pt x="26784" y="33789"/>
                    </a:lnTo>
                    <a:lnTo>
                      <a:pt x="26783" y="36827"/>
                    </a:lnTo>
                    <a:lnTo>
                      <a:pt x="35076" y="36827"/>
                    </a:lnTo>
                    <a:lnTo>
                      <a:pt x="35076" y="17357"/>
                    </a:lnTo>
                    <a:lnTo>
                      <a:pt x="20036" y="17357"/>
                    </a:lnTo>
                    <a:lnTo>
                      <a:pt x="20036" y="24569"/>
                    </a:lnTo>
                    <a:lnTo>
                      <a:pt x="26372" y="24569"/>
                    </a:lnTo>
                    <a:cubicBezTo>
                      <a:pt x="24140" y="26972"/>
                      <a:pt x="21564" y="28173"/>
                      <a:pt x="18646" y="28173"/>
                    </a:cubicBezTo>
                    <a:cubicBezTo>
                      <a:pt x="17376" y="28173"/>
                      <a:pt x="16225" y="27941"/>
                      <a:pt x="15195" y="27478"/>
                    </a:cubicBezTo>
                    <a:cubicBezTo>
                      <a:pt x="14165" y="27015"/>
                      <a:pt x="13281" y="26363"/>
                      <a:pt x="12543" y="25522"/>
                    </a:cubicBezTo>
                    <a:cubicBezTo>
                      <a:pt x="11805" y="24680"/>
                      <a:pt x="11229" y="23676"/>
                      <a:pt x="10817" y="22508"/>
                    </a:cubicBezTo>
                    <a:cubicBezTo>
                      <a:pt x="10405" y="21341"/>
                      <a:pt x="10199" y="20036"/>
                      <a:pt x="10199" y="18594"/>
                    </a:cubicBezTo>
                    <a:cubicBezTo>
                      <a:pt x="10199" y="17185"/>
                      <a:pt x="10405" y="15889"/>
                      <a:pt x="10817" y="14705"/>
                    </a:cubicBezTo>
                    <a:cubicBezTo>
                      <a:pt x="11229" y="13520"/>
                      <a:pt x="11797" y="12497"/>
                      <a:pt x="12517" y="11640"/>
                    </a:cubicBezTo>
                    <a:cubicBezTo>
                      <a:pt x="13237" y="10782"/>
                      <a:pt x="14095" y="10113"/>
                      <a:pt x="15092" y="9632"/>
                    </a:cubicBezTo>
                    <a:cubicBezTo>
                      <a:pt x="16087" y="9151"/>
                      <a:pt x="17185" y="8911"/>
                      <a:pt x="18388" y="8911"/>
                    </a:cubicBezTo>
                    <a:cubicBezTo>
                      <a:pt x="20002" y="8911"/>
                      <a:pt x="21530" y="9349"/>
                      <a:pt x="22973" y="10224"/>
                    </a:cubicBezTo>
                    <a:cubicBezTo>
                      <a:pt x="24415" y="11099"/>
                      <a:pt x="25496" y="12259"/>
                      <a:pt x="26217" y="13701"/>
                    </a:cubicBezTo>
                    <a:lnTo>
                      <a:pt x="33687" y="7984"/>
                    </a:lnTo>
                    <a:cubicBezTo>
                      <a:pt x="33033" y="6748"/>
                      <a:pt x="32192" y="5640"/>
                      <a:pt x="31162" y="4662"/>
                    </a:cubicBezTo>
                    <a:cubicBezTo>
                      <a:pt x="30132" y="3683"/>
                      <a:pt x="28974" y="2842"/>
                      <a:pt x="27687" y="2138"/>
                    </a:cubicBezTo>
                    <a:cubicBezTo>
                      <a:pt x="26398" y="1433"/>
                      <a:pt x="24998" y="901"/>
                      <a:pt x="23487" y="540"/>
                    </a:cubicBezTo>
                    <a:cubicBezTo>
                      <a:pt x="21975" y="180"/>
                      <a:pt x="20396" y="0"/>
                      <a:pt x="1874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22"/>
              <p:cNvSpPr/>
              <p:nvPr/>
            </p:nvSpPr>
            <p:spPr>
              <a:xfrm>
                <a:off x="3858961" y="3483425"/>
                <a:ext cx="928425" cy="927125"/>
              </a:xfrm>
              <a:custGeom>
                <a:rect b="b" l="l" r="r" t="t"/>
                <a:pathLst>
                  <a:path extrusionOk="0" h="37085" w="37137">
                    <a:moveTo>
                      <a:pt x="18542" y="8909"/>
                    </a:moveTo>
                    <a:cubicBezTo>
                      <a:pt x="19949" y="8909"/>
                      <a:pt x="21178" y="9175"/>
                      <a:pt x="22225" y="9708"/>
                    </a:cubicBezTo>
                    <a:cubicBezTo>
                      <a:pt x="23272" y="10240"/>
                      <a:pt x="24148" y="10943"/>
                      <a:pt x="24851" y="11819"/>
                    </a:cubicBezTo>
                    <a:cubicBezTo>
                      <a:pt x="25557" y="12694"/>
                      <a:pt x="26081" y="13708"/>
                      <a:pt x="26424" y="14858"/>
                    </a:cubicBezTo>
                    <a:cubicBezTo>
                      <a:pt x="26767" y="16009"/>
                      <a:pt x="26938" y="17202"/>
                      <a:pt x="26938" y="18439"/>
                    </a:cubicBezTo>
                    <a:cubicBezTo>
                      <a:pt x="26938" y="19640"/>
                      <a:pt x="26774" y="20835"/>
                      <a:pt x="26449" y="21992"/>
                    </a:cubicBezTo>
                    <a:cubicBezTo>
                      <a:pt x="26123" y="23161"/>
                      <a:pt x="25625" y="24199"/>
                      <a:pt x="24956" y="25109"/>
                    </a:cubicBezTo>
                    <a:cubicBezTo>
                      <a:pt x="24285" y="26018"/>
                      <a:pt x="23418" y="26756"/>
                      <a:pt x="22354" y="27323"/>
                    </a:cubicBezTo>
                    <a:cubicBezTo>
                      <a:pt x="21290" y="27889"/>
                      <a:pt x="20037" y="28174"/>
                      <a:pt x="18594" y="28174"/>
                    </a:cubicBezTo>
                    <a:cubicBezTo>
                      <a:pt x="17152" y="28172"/>
                      <a:pt x="15908" y="27897"/>
                      <a:pt x="14861" y="27349"/>
                    </a:cubicBezTo>
                    <a:cubicBezTo>
                      <a:pt x="13814" y="26800"/>
                      <a:pt x="12946" y="26079"/>
                      <a:pt x="12259" y="25186"/>
                    </a:cubicBezTo>
                    <a:cubicBezTo>
                      <a:pt x="11571" y="24294"/>
                      <a:pt x="11056" y="23273"/>
                      <a:pt x="10714" y="22123"/>
                    </a:cubicBezTo>
                    <a:cubicBezTo>
                      <a:pt x="10371" y="20971"/>
                      <a:pt x="10199" y="19778"/>
                      <a:pt x="10199" y="18542"/>
                    </a:cubicBezTo>
                    <a:lnTo>
                      <a:pt x="10200" y="18542"/>
                    </a:lnTo>
                    <a:cubicBezTo>
                      <a:pt x="10198" y="17348"/>
                      <a:pt x="10362" y="16161"/>
                      <a:pt x="10688" y="15013"/>
                    </a:cubicBezTo>
                    <a:cubicBezTo>
                      <a:pt x="11014" y="13863"/>
                      <a:pt x="11520" y="12833"/>
                      <a:pt x="12208" y="11922"/>
                    </a:cubicBezTo>
                    <a:cubicBezTo>
                      <a:pt x="12894" y="11012"/>
                      <a:pt x="13761" y="10283"/>
                      <a:pt x="14809" y="9734"/>
                    </a:cubicBezTo>
                    <a:cubicBezTo>
                      <a:pt x="15856" y="9184"/>
                      <a:pt x="17100" y="8909"/>
                      <a:pt x="18542" y="8909"/>
                    </a:cubicBezTo>
                    <a:close/>
                    <a:moveTo>
                      <a:pt x="18688" y="0"/>
                    </a:moveTo>
                    <a:cubicBezTo>
                      <a:pt x="15979" y="0"/>
                      <a:pt x="13485" y="506"/>
                      <a:pt x="11204" y="1520"/>
                    </a:cubicBezTo>
                    <a:cubicBezTo>
                      <a:pt x="8921" y="2533"/>
                      <a:pt x="6946" y="3889"/>
                      <a:pt x="5280" y="5588"/>
                    </a:cubicBezTo>
                    <a:cubicBezTo>
                      <a:pt x="3616" y="7288"/>
                      <a:pt x="2319" y="9254"/>
                      <a:pt x="1392" y="11485"/>
                    </a:cubicBezTo>
                    <a:cubicBezTo>
                      <a:pt x="464" y="13718"/>
                      <a:pt x="1" y="16035"/>
                      <a:pt x="1" y="18439"/>
                    </a:cubicBezTo>
                    <a:cubicBezTo>
                      <a:pt x="1" y="20807"/>
                      <a:pt x="447" y="23107"/>
                      <a:pt x="1340" y="25341"/>
                    </a:cubicBezTo>
                    <a:cubicBezTo>
                      <a:pt x="2232" y="27574"/>
                      <a:pt x="3486" y="29557"/>
                      <a:pt x="5100" y="31290"/>
                    </a:cubicBezTo>
                    <a:cubicBezTo>
                      <a:pt x="6714" y="33025"/>
                      <a:pt x="8655" y="34424"/>
                      <a:pt x="10921" y="35488"/>
                    </a:cubicBezTo>
                    <a:cubicBezTo>
                      <a:pt x="13186" y="36552"/>
                      <a:pt x="15710" y="37084"/>
                      <a:pt x="18491" y="37084"/>
                    </a:cubicBezTo>
                    <a:cubicBezTo>
                      <a:pt x="21204" y="37084"/>
                      <a:pt x="23702" y="36569"/>
                      <a:pt x="25987" y="35539"/>
                    </a:cubicBezTo>
                    <a:cubicBezTo>
                      <a:pt x="28270" y="34509"/>
                      <a:pt x="30236" y="33145"/>
                      <a:pt x="31883" y="31444"/>
                    </a:cubicBezTo>
                    <a:cubicBezTo>
                      <a:pt x="33532" y="29745"/>
                      <a:pt x="34819" y="27787"/>
                      <a:pt x="35747" y="25572"/>
                    </a:cubicBezTo>
                    <a:cubicBezTo>
                      <a:pt x="36673" y="23358"/>
                      <a:pt x="37137" y="21048"/>
                      <a:pt x="37137" y="18645"/>
                    </a:cubicBezTo>
                    <a:cubicBezTo>
                      <a:pt x="37136" y="16310"/>
                      <a:pt x="36699" y="14027"/>
                      <a:pt x="35824" y="11796"/>
                    </a:cubicBezTo>
                    <a:cubicBezTo>
                      <a:pt x="34949" y="9563"/>
                      <a:pt x="33703" y="7571"/>
                      <a:pt x="32090" y="5820"/>
                    </a:cubicBezTo>
                    <a:cubicBezTo>
                      <a:pt x="30476" y="4069"/>
                      <a:pt x="28536" y="2661"/>
                      <a:pt x="26269" y="1597"/>
                    </a:cubicBezTo>
                    <a:cubicBezTo>
                      <a:pt x="24002" y="532"/>
                      <a:pt x="21478" y="0"/>
                      <a:pt x="18697" y="0"/>
                    </a:cubicBezTo>
                    <a:cubicBezTo>
                      <a:pt x="18694" y="0"/>
                      <a:pt x="18691" y="0"/>
                      <a:pt x="186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22"/>
              <p:cNvSpPr/>
              <p:nvPr/>
            </p:nvSpPr>
            <p:spPr>
              <a:xfrm>
                <a:off x="2688125" y="1159000"/>
                <a:ext cx="229325" cy="239450"/>
              </a:xfrm>
              <a:custGeom>
                <a:rect b="b" l="l" r="r" t="t"/>
                <a:pathLst>
                  <a:path extrusionOk="0" h="9578" w="9173">
                    <a:moveTo>
                      <a:pt x="0" y="1"/>
                    </a:moveTo>
                    <a:lnTo>
                      <a:pt x="3249" y="6381"/>
                    </a:lnTo>
                    <a:lnTo>
                      <a:pt x="3249" y="9577"/>
                    </a:lnTo>
                    <a:lnTo>
                      <a:pt x="5867" y="9577"/>
                    </a:lnTo>
                    <a:lnTo>
                      <a:pt x="5867" y="6407"/>
                    </a:lnTo>
                    <a:lnTo>
                      <a:pt x="9172" y="1"/>
                    </a:lnTo>
                    <a:lnTo>
                      <a:pt x="6312" y="1"/>
                    </a:lnTo>
                    <a:lnTo>
                      <a:pt x="4558" y="4141"/>
                    </a:lnTo>
                    <a:lnTo>
                      <a:pt x="284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22"/>
              <p:cNvSpPr/>
              <p:nvPr/>
            </p:nvSpPr>
            <p:spPr>
              <a:xfrm>
                <a:off x="3200025" y="1157650"/>
                <a:ext cx="243200" cy="242825"/>
              </a:xfrm>
              <a:custGeom>
                <a:rect b="b" l="l" r="r" t="t"/>
                <a:pathLst>
                  <a:path extrusionOk="0" h="9713" w="9728">
                    <a:moveTo>
                      <a:pt x="4857" y="2334"/>
                    </a:moveTo>
                    <a:cubicBezTo>
                      <a:pt x="5226" y="2335"/>
                      <a:pt x="5547" y="2404"/>
                      <a:pt x="5823" y="2543"/>
                    </a:cubicBezTo>
                    <a:cubicBezTo>
                      <a:pt x="6089" y="2677"/>
                      <a:pt x="6323" y="2865"/>
                      <a:pt x="6510" y="3096"/>
                    </a:cubicBezTo>
                    <a:cubicBezTo>
                      <a:pt x="6698" y="3332"/>
                      <a:pt x="6837" y="3602"/>
                      <a:pt x="6922" y="3892"/>
                    </a:cubicBezTo>
                    <a:cubicBezTo>
                      <a:pt x="7011" y="4196"/>
                      <a:pt x="7057" y="4512"/>
                      <a:pt x="7057" y="4830"/>
                    </a:cubicBezTo>
                    <a:cubicBezTo>
                      <a:pt x="7057" y="5145"/>
                      <a:pt x="7012" y="5457"/>
                      <a:pt x="6927" y="5761"/>
                    </a:cubicBezTo>
                    <a:cubicBezTo>
                      <a:pt x="6843" y="6068"/>
                      <a:pt x="6712" y="6338"/>
                      <a:pt x="6537" y="6577"/>
                    </a:cubicBezTo>
                    <a:cubicBezTo>
                      <a:pt x="6361" y="6815"/>
                      <a:pt x="6135" y="7008"/>
                      <a:pt x="5855" y="7157"/>
                    </a:cubicBezTo>
                    <a:cubicBezTo>
                      <a:pt x="5576" y="7305"/>
                      <a:pt x="5250" y="7380"/>
                      <a:pt x="4872" y="7380"/>
                    </a:cubicBezTo>
                    <a:cubicBezTo>
                      <a:pt x="4492" y="7380"/>
                      <a:pt x="4167" y="7307"/>
                      <a:pt x="3892" y="7163"/>
                    </a:cubicBezTo>
                    <a:cubicBezTo>
                      <a:pt x="3617" y="7020"/>
                      <a:pt x="3391" y="6831"/>
                      <a:pt x="3212" y="6596"/>
                    </a:cubicBezTo>
                    <a:cubicBezTo>
                      <a:pt x="3027" y="6356"/>
                      <a:pt x="2890" y="6084"/>
                      <a:pt x="2807" y="5794"/>
                    </a:cubicBezTo>
                    <a:cubicBezTo>
                      <a:pt x="2716" y="5490"/>
                      <a:pt x="2671" y="5174"/>
                      <a:pt x="2672" y="4856"/>
                    </a:cubicBezTo>
                    <a:cubicBezTo>
                      <a:pt x="2672" y="4544"/>
                      <a:pt x="2715" y="4234"/>
                      <a:pt x="2800" y="3932"/>
                    </a:cubicBezTo>
                    <a:cubicBezTo>
                      <a:pt x="2881" y="3640"/>
                      <a:pt x="3016" y="3366"/>
                      <a:pt x="3197" y="3123"/>
                    </a:cubicBezTo>
                    <a:cubicBezTo>
                      <a:pt x="3380" y="2884"/>
                      <a:pt x="3612" y="2687"/>
                      <a:pt x="3879" y="2550"/>
                    </a:cubicBezTo>
                    <a:cubicBezTo>
                      <a:pt x="4154" y="2406"/>
                      <a:pt x="4479" y="2334"/>
                      <a:pt x="4857" y="2334"/>
                    </a:cubicBezTo>
                    <a:close/>
                    <a:moveTo>
                      <a:pt x="4897" y="1"/>
                    </a:moveTo>
                    <a:cubicBezTo>
                      <a:pt x="4186" y="1"/>
                      <a:pt x="3531" y="133"/>
                      <a:pt x="2935" y="398"/>
                    </a:cubicBezTo>
                    <a:cubicBezTo>
                      <a:pt x="2337" y="664"/>
                      <a:pt x="1819" y="1020"/>
                      <a:pt x="1384" y="1464"/>
                    </a:cubicBezTo>
                    <a:cubicBezTo>
                      <a:pt x="948" y="1909"/>
                      <a:pt x="601" y="2433"/>
                      <a:pt x="365" y="3009"/>
                    </a:cubicBezTo>
                    <a:cubicBezTo>
                      <a:pt x="124" y="3586"/>
                      <a:pt x="0" y="4205"/>
                      <a:pt x="1" y="4830"/>
                    </a:cubicBezTo>
                    <a:cubicBezTo>
                      <a:pt x="0" y="5449"/>
                      <a:pt x="119" y="6063"/>
                      <a:pt x="352" y="6637"/>
                    </a:cubicBezTo>
                    <a:cubicBezTo>
                      <a:pt x="580" y="7213"/>
                      <a:pt x="914" y="7742"/>
                      <a:pt x="1336" y="8196"/>
                    </a:cubicBezTo>
                    <a:cubicBezTo>
                      <a:pt x="1758" y="8650"/>
                      <a:pt x="2267" y="9017"/>
                      <a:pt x="2860" y="9295"/>
                    </a:cubicBezTo>
                    <a:cubicBezTo>
                      <a:pt x="3454" y="9574"/>
                      <a:pt x="4115" y="9713"/>
                      <a:pt x="4844" y="9713"/>
                    </a:cubicBezTo>
                    <a:cubicBezTo>
                      <a:pt x="5553" y="9713"/>
                      <a:pt x="6207" y="9577"/>
                      <a:pt x="6805" y="9308"/>
                    </a:cubicBezTo>
                    <a:cubicBezTo>
                      <a:pt x="7404" y="9038"/>
                      <a:pt x="7919" y="8682"/>
                      <a:pt x="8351" y="8235"/>
                    </a:cubicBezTo>
                    <a:cubicBezTo>
                      <a:pt x="8782" y="7792"/>
                      <a:pt x="9125" y="7270"/>
                      <a:pt x="9361" y="6698"/>
                    </a:cubicBezTo>
                    <a:cubicBezTo>
                      <a:pt x="9603" y="6124"/>
                      <a:pt x="9727" y="5507"/>
                      <a:pt x="9726" y="4883"/>
                    </a:cubicBezTo>
                    <a:cubicBezTo>
                      <a:pt x="9725" y="4270"/>
                      <a:pt x="9608" y="3661"/>
                      <a:pt x="9382" y="3089"/>
                    </a:cubicBezTo>
                    <a:cubicBezTo>
                      <a:pt x="9157" y="2512"/>
                      <a:pt x="8826" y="1981"/>
                      <a:pt x="8405" y="1524"/>
                    </a:cubicBezTo>
                    <a:cubicBezTo>
                      <a:pt x="7981" y="1066"/>
                      <a:pt x="7473" y="697"/>
                      <a:pt x="6880" y="418"/>
                    </a:cubicBezTo>
                    <a:cubicBezTo>
                      <a:pt x="6288" y="140"/>
                      <a:pt x="5627" y="1"/>
                      <a:pt x="489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22"/>
              <p:cNvSpPr/>
              <p:nvPr/>
            </p:nvSpPr>
            <p:spPr>
              <a:xfrm>
                <a:off x="3761200" y="1159000"/>
                <a:ext cx="216200" cy="241500"/>
              </a:xfrm>
              <a:custGeom>
                <a:rect b="b" l="l" r="r" t="t"/>
                <a:pathLst>
                  <a:path extrusionOk="0" h="9660" w="8648">
                    <a:moveTo>
                      <a:pt x="0" y="1"/>
                    </a:moveTo>
                    <a:lnTo>
                      <a:pt x="0" y="4926"/>
                    </a:lnTo>
                    <a:cubicBezTo>
                      <a:pt x="0" y="5564"/>
                      <a:pt x="82" y="6169"/>
                      <a:pt x="244" y="6739"/>
                    </a:cubicBezTo>
                    <a:cubicBezTo>
                      <a:pt x="406" y="7310"/>
                      <a:pt x="663" y="7811"/>
                      <a:pt x="1012" y="8243"/>
                    </a:cubicBezTo>
                    <a:cubicBezTo>
                      <a:pt x="1363" y="8675"/>
                      <a:pt x="1810" y="9019"/>
                      <a:pt x="2355" y="9275"/>
                    </a:cubicBezTo>
                    <a:cubicBezTo>
                      <a:pt x="2900" y="9532"/>
                      <a:pt x="3554" y="9660"/>
                      <a:pt x="4318" y="9660"/>
                    </a:cubicBezTo>
                    <a:cubicBezTo>
                      <a:pt x="5055" y="9660"/>
                      <a:pt x="5696" y="9539"/>
                      <a:pt x="6239" y="9295"/>
                    </a:cubicBezTo>
                    <a:cubicBezTo>
                      <a:pt x="6784" y="9052"/>
                      <a:pt x="7235" y="8720"/>
                      <a:pt x="7595" y="8297"/>
                    </a:cubicBezTo>
                    <a:cubicBezTo>
                      <a:pt x="7955" y="7875"/>
                      <a:pt x="8220" y="7373"/>
                      <a:pt x="8391" y="6794"/>
                    </a:cubicBezTo>
                    <a:cubicBezTo>
                      <a:pt x="8562" y="6213"/>
                      <a:pt x="8647" y="5590"/>
                      <a:pt x="8647" y="4926"/>
                    </a:cubicBezTo>
                    <a:lnTo>
                      <a:pt x="8647" y="1"/>
                    </a:lnTo>
                    <a:lnTo>
                      <a:pt x="6017" y="1"/>
                    </a:lnTo>
                    <a:lnTo>
                      <a:pt x="6017" y="4924"/>
                    </a:lnTo>
                    <a:cubicBezTo>
                      <a:pt x="6018" y="5228"/>
                      <a:pt x="5987" y="5531"/>
                      <a:pt x="5923" y="5828"/>
                    </a:cubicBezTo>
                    <a:cubicBezTo>
                      <a:pt x="5860" y="6115"/>
                      <a:pt x="5760" y="6370"/>
                      <a:pt x="5626" y="6590"/>
                    </a:cubicBezTo>
                    <a:cubicBezTo>
                      <a:pt x="5494" y="6807"/>
                      <a:pt x="5314" y="6989"/>
                      <a:pt x="5099" y="7123"/>
                    </a:cubicBezTo>
                    <a:cubicBezTo>
                      <a:pt x="4883" y="7258"/>
                      <a:pt x="4623" y="7326"/>
                      <a:pt x="4317" y="7326"/>
                    </a:cubicBezTo>
                    <a:cubicBezTo>
                      <a:pt x="4010" y="7326"/>
                      <a:pt x="3752" y="7260"/>
                      <a:pt x="3543" y="7130"/>
                    </a:cubicBezTo>
                    <a:cubicBezTo>
                      <a:pt x="3330" y="6998"/>
                      <a:pt x="3152" y="6818"/>
                      <a:pt x="3023" y="6604"/>
                    </a:cubicBezTo>
                    <a:cubicBezTo>
                      <a:pt x="2888" y="6384"/>
                      <a:pt x="2787" y="6128"/>
                      <a:pt x="2726" y="5836"/>
                    </a:cubicBezTo>
                    <a:cubicBezTo>
                      <a:pt x="2662" y="5536"/>
                      <a:pt x="2630" y="5231"/>
                      <a:pt x="2630" y="4926"/>
                    </a:cubicBezTo>
                    <a:lnTo>
                      <a:pt x="263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22"/>
              <p:cNvSpPr/>
              <p:nvPr/>
            </p:nvSpPr>
            <p:spPr>
              <a:xfrm>
                <a:off x="4308525" y="1159000"/>
                <a:ext cx="206775" cy="239475"/>
              </a:xfrm>
              <a:custGeom>
                <a:rect b="b" l="l" r="r" t="t"/>
                <a:pathLst>
                  <a:path extrusionOk="0" h="9579" w="8271">
                    <a:moveTo>
                      <a:pt x="4223" y="2295"/>
                    </a:moveTo>
                    <a:cubicBezTo>
                      <a:pt x="4384" y="2295"/>
                      <a:pt x="4546" y="2382"/>
                      <a:pt x="4708" y="2557"/>
                    </a:cubicBezTo>
                    <a:cubicBezTo>
                      <a:pt x="4871" y="2733"/>
                      <a:pt x="4953" y="2987"/>
                      <a:pt x="4953" y="3319"/>
                    </a:cubicBezTo>
                    <a:cubicBezTo>
                      <a:pt x="4951" y="3643"/>
                      <a:pt x="4881" y="3894"/>
                      <a:pt x="4742" y="4074"/>
                    </a:cubicBezTo>
                    <a:cubicBezTo>
                      <a:pt x="4603" y="4254"/>
                      <a:pt x="4452" y="4345"/>
                      <a:pt x="4290" y="4345"/>
                    </a:cubicBezTo>
                    <a:lnTo>
                      <a:pt x="2631" y="4345"/>
                    </a:lnTo>
                    <a:lnTo>
                      <a:pt x="2631" y="2295"/>
                    </a:lnTo>
                    <a:close/>
                    <a:moveTo>
                      <a:pt x="1" y="1"/>
                    </a:moveTo>
                    <a:lnTo>
                      <a:pt x="1" y="9578"/>
                    </a:lnTo>
                    <a:lnTo>
                      <a:pt x="2631" y="9578"/>
                    </a:lnTo>
                    <a:lnTo>
                      <a:pt x="2631" y="6637"/>
                    </a:lnTo>
                    <a:lnTo>
                      <a:pt x="3617" y="6637"/>
                    </a:lnTo>
                    <a:lnTo>
                      <a:pt x="5302" y="9578"/>
                    </a:lnTo>
                    <a:lnTo>
                      <a:pt x="8271" y="9578"/>
                    </a:lnTo>
                    <a:lnTo>
                      <a:pt x="6246" y="6058"/>
                    </a:lnTo>
                    <a:cubicBezTo>
                      <a:pt x="6679" y="5751"/>
                      <a:pt x="7016" y="5358"/>
                      <a:pt x="7259" y="4877"/>
                    </a:cubicBezTo>
                    <a:cubicBezTo>
                      <a:pt x="7501" y="4396"/>
                      <a:pt x="7622" y="3877"/>
                      <a:pt x="7622" y="3319"/>
                    </a:cubicBezTo>
                    <a:cubicBezTo>
                      <a:pt x="7622" y="2914"/>
                      <a:pt x="7542" y="2512"/>
                      <a:pt x="7380" y="2111"/>
                    </a:cubicBezTo>
                    <a:cubicBezTo>
                      <a:pt x="7222" y="1719"/>
                      <a:pt x="6996" y="1358"/>
                      <a:pt x="6712" y="1046"/>
                    </a:cubicBezTo>
                    <a:cubicBezTo>
                      <a:pt x="6429" y="736"/>
                      <a:pt x="6089" y="483"/>
                      <a:pt x="5693" y="291"/>
                    </a:cubicBezTo>
                    <a:cubicBezTo>
                      <a:pt x="5297" y="97"/>
                      <a:pt x="4865" y="1"/>
                      <a:pt x="439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22"/>
              <p:cNvSpPr/>
              <p:nvPr/>
            </p:nvSpPr>
            <p:spPr>
              <a:xfrm>
                <a:off x="5268025" y="2778925"/>
                <a:ext cx="61375" cy="1937650"/>
              </a:xfrm>
              <a:custGeom>
                <a:rect b="b" l="l" r="r" t="t"/>
                <a:pathLst>
                  <a:path extrusionOk="0" h="77506" w="2455">
                    <a:moveTo>
                      <a:pt x="1" y="0"/>
                    </a:moveTo>
                    <a:lnTo>
                      <a:pt x="1" y="77506"/>
                    </a:lnTo>
                    <a:lnTo>
                      <a:pt x="2454" y="77506"/>
                    </a:lnTo>
                    <a:lnTo>
                      <a:pt x="245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22"/>
              <p:cNvSpPr/>
              <p:nvPr/>
            </p:nvSpPr>
            <p:spPr>
              <a:xfrm>
                <a:off x="1982525" y="1430775"/>
                <a:ext cx="61350" cy="1573050"/>
              </a:xfrm>
              <a:custGeom>
                <a:rect b="b" l="l" r="r" t="t"/>
                <a:pathLst>
                  <a:path extrusionOk="0" h="62922" w="2454">
                    <a:moveTo>
                      <a:pt x="0" y="0"/>
                    </a:moveTo>
                    <a:lnTo>
                      <a:pt x="0" y="62922"/>
                    </a:lnTo>
                    <a:lnTo>
                      <a:pt x="2453" y="62922"/>
                    </a:lnTo>
                    <a:lnTo>
                      <a:pt x="245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22"/>
              <p:cNvSpPr/>
              <p:nvPr/>
            </p:nvSpPr>
            <p:spPr>
              <a:xfrm>
                <a:off x="1882200" y="3263125"/>
                <a:ext cx="236575" cy="236525"/>
              </a:xfrm>
              <a:custGeom>
                <a:rect b="b" l="l" r="r" t="t"/>
                <a:pathLst>
                  <a:path extrusionOk="0" h="9461" w="9463">
                    <a:moveTo>
                      <a:pt x="4732" y="2452"/>
                    </a:moveTo>
                    <a:cubicBezTo>
                      <a:pt x="5987" y="2452"/>
                      <a:pt x="7010" y="3475"/>
                      <a:pt x="7010" y="4730"/>
                    </a:cubicBezTo>
                    <a:cubicBezTo>
                      <a:pt x="7010" y="5987"/>
                      <a:pt x="5989" y="7009"/>
                      <a:pt x="4732" y="7009"/>
                    </a:cubicBezTo>
                    <a:cubicBezTo>
                      <a:pt x="3475" y="7009"/>
                      <a:pt x="2453" y="5988"/>
                      <a:pt x="2453" y="4730"/>
                    </a:cubicBezTo>
                    <a:cubicBezTo>
                      <a:pt x="2453" y="3473"/>
                      <a:pt x="3475" y="2452"/>
                      <a:pt x="4732" y="2452"/>
                    </a:cubicBezTo>
                    <a:close/>
                    <a:moveTo>
                      <a:pt x="4732" y="0"/>
                    </a:moveTo>
                    <a:cubicBezTo>
                      <a:pt x="2124" y="0"/>
                      <a:pt x="1" y="2122"/>
                      <a:pt x="1" y="4730"/>
                    </a:cubicBezTo>
                    <a:cubicBezTo>
                      <a:pt x="1" y="7338"/>
                      <a:pt x="2124" y="9461"/>
                      <a:pt x="4732" y="9461"/>
                    </a:cubicBezTo>
                    <a:cubicBezTo>
                      <a:pt x="7341" y="9461"/>
                      <a:pt x="9463" y="7338"/>
                      <a:pt x="9463" y="4730"/>
                    </a:cubicBezTo>
                    <a:cubicBezTo>
                      <a:pt x="9463" y="2123"/>
                      <a:pt x="7339" y="0"/>
                      <a:pt x="473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22"/>
              <p:cNvSpPr/>
              <p:nvPr/>
            </p:nvSpPr>
            <p:spPr>
              <a:xfrm>
                <a:off x="5180450" y="2322125"/>
                <a:ext cx="236575" cy="236575"/>
              </a:xfrm>
              <a:custGeom>
                <a:rect b="b" l="l" r="r" t="t"/>
                <a:pathLst>
                  <a:path extrusionOk="0" h="9463" w="9463">
                    <a:moveTo>
                      <a:pt x="4731" y="2452"/>
                    </a:moveTo>
                    <a:cubicBezTo>
                      <a:pt x="5987" y="2452"/>
                      <a:pt x="7009" y="3475"/>
                      <a:pt x="7009" y="4731"/>
                    </a:cubicBezTo>
                    <a:cubicBezTo>
                      <a:pt x="7009" y="5988"/>
                      <a:pt x="5988" y="7010"/>
                      <a:pt x="4731" y="7010"/>
                    </a:cubicBezTo>
                    <a:cubicBezTo>
                      <a:pt x="3474" y="7010"/>
                      <a:pt x="2452" y="5988"/>
                      <a:pt x="2452" y="4731"/>
                    </a:cubicBezTo>
                    <a:cubicBezTo>
                      <a:pt x="2452" y="3475"/>
                      <a:pt x="3474" y="2454"/>
                      <a:pt x="4731" y="2454"/>
                    </a:cubicBezTo>
                    <a:lnTo>
                      <a:pt x="4731" y="2452"/>
                    </a:lnTo>
                    <a:close/>
                    <a:moveTo>
                      <a:pt x="4731" y="0"/>
                    </a:moveTo>
                    <a:cubicBezTo>
                      <a:pt x="2123" y="0"/>
                      <a:pt x="0" y="2123"/>
                      <a:pt x="0" y="4731"/>
                    </a:cubicBezTo>
                    <a:cubicBezTo>
                      <a:pt x="0" y="7340"/>
                      <a:pt x="2123" y="9462"/>
                      <a:pt x="4731" y="9462"/>
                    </a:cubicBezTo>
                    <a:cubicBezTo>
                      <a:pt x="7340" y="9462"/>
                      <a:pt x="9462" y="7339"/>
                      <a:pt x="9462" y="4731"/>
                    </a:cubicBezTo>
                    <a:cubicBezTo>
                      <a:pt x="9462" y="2123"/>
                      <a:pt x="7338" y="0"/>
                      <a:pt x="473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47" name="Google Shape;647;p22"/>
            <p:cNvSpPr/>
            <p:nvPr/>
          </p:nvSpPr>
          <p:spPr>
            <a:xfrm>
              <a:off x="956925" y="1380150"/>
              <a:ext cx="3615092" cy="2964328"/>
            </a:xfrm>
            <a:custGeom>
              <a:rect b="b" l="l" r="r" t="t"/>
              <a:pathLst>
                <a:path extrusionOk="0" h="27968" w="36553">
                  <a:moveTo>
                    <a:pt x="0" y="0"/>
                  </a:moveTo>
                  <a:lnTo>
                    <a:pt x="0" y="27968"/>
                  </a:lnTo>
                  <a:lnTo>
                    <a:pt x="36553" y="27968"/>
                  </a:lnTo>
                  <a:lnTo>
                    <a:pt x="36553" y="0"/>
                  </a:lnTo>
                  <a:close/>
                </a:path>
              </a:pathLst>
            </a:custGeom>
            <a:solidFill>
              <a:schemeClr val="lt2"/>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22"/>
            <p:cNvSpPr/>
            <p:nvPr/>
          </p:nvSpPr>
          <p:spPr>
            <a:xfrm>
              <a:off x="956924" y="1381176"/>
              <a:ext cx="3615092" cy="183518"/>
            </a:xfrm>
            <a:custGeom>
              <a:rect b="b" l="l" r="r" t="t"/>
              <a:pathLst>
                <a:path extrusionOk="0" h="2620" w="36553">
                  <a:moveTo>
                    <a:pt x="0" y="0"/>
                  </a:moveTo>
                  <a:lnTo>
                    <a:pt x="0" y="2619"/>
                  </a:lnTo>
                  <a:lnTo>
                    <a:pt x="36553" y="2619"/>
                  </a:lnTo>
                  <a:lnTo>
                    <a:pt x="36553" y="0"/>
                  </a:lnTo>
                  <a:close/>
                </a:path>
              </a:pathLst>
            </a:custGeom>
            <a:solidFill>
              <a:schemeClr val="accent4"/>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22"/>
            <p:cNvSpPr/>
            <p:nvPr/>
          </p:nvSpPr>
          <p:spPr>
            <a:xfrm>
              <a:off x="4335560" y="1402611"/>
              <a:ext cx="190424" cy="140615"/>
            </a:xfrm>
            <a:custGeom>
              <a:rect b="b" l="l" r="r" t="t"/>
              <a:pathLst>
                <a:path extrusionOk="0" h="1560" w="2454">
                  <a:moveTo>
                    <a:pt x="72" y="0"/>
                  </a:moveTo>
                  <a:cubicBezTo>
                    <a:pt x="24" y="0"/>
                    <a:pt x="0" y="36"/>
                    <a:pt x="0" y="72"/>
                  </a:cubicBezTo>
                  <a:cubicBezTo>
                    <a:pt x="0" y="119"/>
                    <a:pt x="24" y="143"/>
                    <a:pt x="72" y="143"/>
                  </a:cubicBezTo>
                  <a:lnTo>
                    <a:pt x="2310" y="143"/>
                  </a:lnTo>
                  <a:lnTo>
                    <a:pt x="2310" y="1477"/>
                  </a:lnTo>
                  <a:cubicBezTo>
                    <a:pt x="2310" y="1524"/>
                    <a:pt x="2334" y="1560"/>
                    <a:pt x="2382" y="1560"/>
                  </a:cubicBezTo>
                  <a:cubicBezTo>
                    <a:pt x="2417" y="1560"/>
                    <a:pt x="2453" y="1524"/>
                    <a:pt x="2453" y="1477"/>
                  </a:cubicBezTo>
                  <a:lnTo>
                    <a:pt x="2453" y="72"/>
                  </a:lnTo>
                  <a:cubicBezTo>
                    <a:pt x="2453" y="36"/>
                    <a:pt x="2417" y="0"/>
                    <a:pt x="23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22"/>
            <p:cNvSpPr/>
            <p:nvPr/>
          </p:nvSpPr>
          <p:spPr>
            <a:xfrm>
              <a:off x="2544424" y="1423060"/>
              <a:ext cx="541005" cy="14061"/>
            </a:xfrm>
            <a:custGeom>
              <a:rect b="b" l="l" r="r" t="t"/>
              <a:pathLst>
                <a:path extrusionOk="0" h="156" w="6002">
                  <a:moveTo>
                    <a:pt x="72" y="0"/>
                  </a:moveTo>
                  <a:cubicBezTo>
                    <a:pt x="36" y="0"/>
                    <a:pt x="1" y="36"/>
                    <a:pt x="1" y="72"/>
                  </a:cubicBezTo>
                  <a:cubicBezTo>
                    <a:pt x="1" y="119"/>
                    <a:pt x="36" y="155"/>
                    <a:pt x="72" y="155"/>
                  </a:cubicBezTo>
                  <a:lnTo>
                    <a:pt x="5930" y="155"/>
                  </a:lnTo>
                  <a:cubicBezTo>
                    <a:pt x="5978" y="155"/>
                    <a:pt x="6001" y="119"/>
                    <a:pt x="6001" y="72"/>
                  </a:cubicBezTo>
                  <a:cubicBezTo>
                    <a:pt x="6001" y="36"/>
                    <a:pt x="5978" y="0"/>
                    <a:pt x="59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22"/>
            <p:cNvSpPr/>
            <p:nvPr/>
          </p:nvSpPr>
          <p:spPr>
            <a:xfrm>
              <a:off x="1140305" y="1422799"/>
              <a:ext cx="97709" cy="96718"/>
            </a:xfrm>
            <a:custGeom>
              <a:rect b="b" l="l" r="r" t="t"/>
              <a:pathLst>
                <a:path extrusionOk="0" h="1073" w="1084">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22"/>
            <p:cNvSpPr/>
            <p:nvPr/>
          </p:nvSpPr>
          <p:spPr>
            <a:xfrm>
              <a:off x="1271591" y="1422799"/>
              <a:ext cx="97709" cy="96718"/>
            </a:xfrm>
            <a:custGeom>
              <a:rect b="b" l="l" r="r" t="t"/>
              <a:pathLst>
                <a:path extrusionOk="0" h="1073" w="1084">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22"/>
            <p:cNvSpPr/>
            <p:nvPr/>
          </p:nvSpPr>
          <p:spPr>
            <a:xfrm>
              <a:off x="1009019" y="1422799"/>
              <a:ext cx="97709" cy="96718"/>
            </a:xfrm>
            <a:custGeom>
              <a:rect b="b" l="l" r="r" t="t"/>
              <a:pathLst>
                <a:path extrusionOk="0" h="1073" w="1084">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54" name="Google Shape;654;p22"/>
          <p:cNvSpPr txBox="1"/>
          <p:nvPr>
            <p:ph type="title"/>
          </p:nvPr>
        </p:nvSpPr>
        <p:spPr>
          <a:xfrm>
            <a:off x="713225" y="588653"/>
            <a:ext cx="77178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32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55" name="Google Shape;655;p22"/>
          <p:cNvSpPr txBox="1"/>
          <p:nvPr>
            <p:ph idx="2" type="title"/>
          </p:nvPr>
        </p:nvSpPr>
        <p:spPr>
          <a:xfrm>
            <a:off x="1243820" y="3066983"/>
            <a:ext cx="2553900" cy="407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000"/>
              <a:buNone/>
              <a:defRPr sz="20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656" name="Google Shape;656;p22"/>
          <p:cNvSpPr txBox="1"/>
          <p:nvPr>
            <p:ph idx="1" type="subTitle"/>
          </p:nvPr>
        </p:nvSpPr>
        <p:spPr>
          <a:xfrm>
            <a:off x="1243820" y="3375300"/>
            <a:ext cx="2553900" cy="675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657" name="Google Shape;657;p22"/>
          <p:cNvSpPr txBox="1"/>
          <p:nvPr>
            <p:ph idx="3" type="title"/>
          </p:nvPr>
        </p:nvSpPr>
        <p:spPr>
          <a:xfrm>
            <a:off x="5346270" y="3066983"/>
            <a:ext cx="2553900" cy="407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000"/>
              <a:buNone/>
              <a:defRPr sz="20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658" name="Google Shape;658;p22"/>
          <p:cNvSpPr txBox="1"/>
          <p:nvPr>
            <p:ph idx="4" type="subTitle"/>
          </p:nvPr>
        </p:nvSpPr>
        <p:spPr>
          <a:xfrm>
            <a:off x="5346270" y="3375300"/>
            <a:ext cx="2553900" cy="675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 Credits">
  <p:cSld name="TITLE_1">
    <p:spTree>
      <p:nvGrpSpPr>
        <p:cNvPr id="659" name="Shape 659"/>
        <p:cNvGrpSpPr/>
        <p:nvPr/>
      </p:nvGrpSpPr>
      <p:grpSpPr>
        <a:xfrm>
          <a:off x="0" y="0"/>
          <a:ext cx="0" cy="0"/>
          <a:chOff x="0" y="0"/>
          <a:chExt cx="0" cy="0"/>
        </a:xfrm>
      </p:grpSpPr>
      <p:grpSp>
        <p:nvGrpSpPr>
          <p:cNvPr id="660" name="Google Shape;660;p23"/>
          <p:cNvGrpSpPr/>
          <p:nvPr/>
        </p:nvGrpSpPr>
        <p:grpSpPr>
          <a:xfrm>
            <a:off x="353167" y="163310"/>
            <a:ext cx="8452699" cy="4831682"/>
            <a:chOff x="345766" y="155909"/>
            <a:chExt cx="8452699" cy="4831682"/>
          </a:xfrm>
        </p:grpSpPr>
        <p:grpSp>
          <p:nvGrpSpPr>
            <p:cNvPr id="661" name="Google Shape;661;p23"/>
            <p:cNvGrpSpPr/>
            <p:nvPr/>
          </p:nvGrpSpPr>
          <p:grpSpPr>
            <a:xfrm>
              <a:off x="345766" y="155909"/>
              <a:ext cx="8452699" cy="4831682"/>
              <a:chOff x="271175" y="79714"/>
              <a:chExt cx="8452699" cy="4831682"/>
            </a:xfrm>
          </p:grpSpPr>
          <p:sp>
            <p:nvSpPr>
              <p:cNvPr id="662" name="Google Shape;662;p23"/>
              <p:cNvSpPr/>
              <p:nvPr/>
            </p:nvSpPr>
            <p:spPr>
              <a:xfrm>
                <a:off x="271175" y="79714"/>
                <a:ext cx="8452698" cy="4831682"/>
              </a:xfrm>
              <a:custGeom>
                <a:rect b="b" l="l" r="r" t="t"/>
                <a:pathLst>
                  <a:path extrusionOk="0" h="27968" w="36553">
                    <a:moveTo>
                      <a:pt x="0" y="0"/>
                    </a:moveTo>
                    <a:lnTo>
                      <a:pt x="0" y="27968"/>
                    </a:lnTo>
                    <a:lnTo>
                      <a:pt x="36553" y="27968"/>
                    </a:lnTo>
                    <a:lnTo>
                      <a:pt x="36553"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23"/>
              <p:cNvSpPr/>
              <p:nvPr/>
            </p:nvSpPr>
            <p:spPr>
              <a:xfrm>
                <a:off x="271175" y="79723"/>
                <a:ext cx="8452698" cy="351722"/>
              </a:xfrm>
              <a:custGeom>
                <a:rect b="b" l="l" r="r" t="t"/>
                <a:pathLst>
                  <a:path extrusionOk="0" h="2620" w="36553">
                    <a:moveTo>
                      <a:pt x="0" y="0"/>
                    </a:moveTo>
                    <a:lnTo>
                      <a:pt x="0" y="2619"/>
                    </a:lnTo>
                    <a:lnTo>
                      <a:pt x="36553" y="2619"/>
                    </a:lnTo>
                    <a:lnTo>
                      <a:pt x="36553" y="0"/>
                    </a:lnTo>
                    <a:close/>
                  </a:path>
                </a:pathLst>
              </a:custGeom>
              <a:solidFill>
                <a:schemeClr val="accent4"/>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23"/>
              <p:cNvSpPr/>
              <p:nvPr/>
            </p:nvSpPr>
            <p:spPr>
              <a:xfrm>
                <a:off x="8224103" y="122754"/>
                <a:ext cx="364977" cy="269502"/>
              </a:xfrm>
              <a:custGeom>
                <a:rect b="b" l="l" r="r" t="t"/>
                <a:pathLst>
                  <a:path extrusionOk="0" h="1560" w="2454">
                    <a:moveTo>
                      <a:pt x="72" y="0"/>
                    </a:moveTo>
                    <a:cubicBezTo>
                      <a:pt x="24" y="0"/>
                      <a:pt x="0" y="36"/>
                      <a:pt x="0" y="72"/>
                    </a:cubicBezTo>
                    <a:cubicBezTo>
                      <a:pt x="0" y="119"/>
                      <a:pt x="24" y="143"/>
                      <a:pt x="72" y="143"/>
                    </a:cubicBezTo>
                    <a:lnTo>
                      <a:pt x="2310" y="143"/>
                    </a:lnTo>
                    <a:lnTo>
                      <a:pt x="2310" y="1477"/>
                    </a:lnTo>
                    <a:cubicBezTo>
                      <a:pt x="2310" y="1524"/>
                      <a:pt x="2334" y="1560"/>
                      <a:pt x="2382" y="1560"/>
                    </a:cubicBezTo>
                    <a:cubicBezTo>
                      <a:pt x="2417" y="1560"/>
                      <a:pt x="2453" y="1524"/>
                      <a:pt x="2453" y="1477"/>
                    </a:cubicBezTo>
                    <a:lnTo>
                      <a:pt x="2453" y="72"/>
                    </a:lnTo>
                    <a:cubicBezTo>
                      <a:pt x="2453" y="36"/>
                      <a:pt x="2417" y="0"/>
                      <a:pt x="23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23"/>
              <p:cNvSpPr/>
              <p:nvPr/>
            </p:nvSpPr>
            <p:spPr>
              <a:xfrm>
                <a:off x="4845567" y="161946"/>
                <a:ext cx="1036891" cy="26950"/>
              </a:xfrm>
              <a:custGeom>
                <a:rect b="b" l="l" r="r" t="t"/>
                <a:pathLst>
                  <a:path extrusionOk="0" h="156" w="6002">
                    <a:moveTo>
                      <a:pt x="72" y="0"/>
                    </a:moveTo>
                    <a:cubicBezTo>
                      <a:pt x="36" y="0"/>
                      <a:pt x="1" y="36"/>
                      <a:pt x="1" y="72"/>
                    </a:cubicBezTo>
                    <a:cubicBezTo>
                      <a:pt x="1" y="119"/>
                      <a:pt x="36" y="155"/>
                      <a:pt x="72" y="155"/>
                    </a:cubicBezTo>
                    <a:lnTo>
                      <a:pt x="5930" y="155"/>
                    </a:lnTo>
                    <a:cubicBezTo>
                      <a:pt x="5978" y="155"/>
                      <a:pt x="6001" y="119"/>
                      <a:pt x="6001" y="72"/>
                    </a:cubicBezTo>
                    <a:cubicBezTo>
                      <a:pt x="6001" y="36"/>
                      <a:pt x="5978" y="0"/>
                      <a:pt x="59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6" name="Google Shape;666;p23"/>
            <p:cNvSpPr/>
            <p:nvPr/>
          </p:nvSpPr>
          <p:spPr>
            <a:xfrm>
              <a:off x="697224" y="237642"/>
              <a:ext cx="187269" cy="185369"/>
            </a:xfrm>
            <a:custGeom>
              <a:rect b="b" l="l" r="r" t="t"/>
              <a:pathLst>
                <a:path extrusionOk="0" h="1073" w="1084">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23"/>
            <p:cNvSpPr/>
            <p:nvPr/>
          </p:nvSpPr>
          <p:spPr>
            <a:xfrm>
              <a:off x="948849" y="237642"/>
              <a:ext cx="187269" cy="185369"/>
            </a:xfrm>
            <a:custGeom>
              <a:rect b="b" l="l" r="r" t="t"/>
              <a:pathLst>
                <a:path extrusionOk="0" h="1073" w="1084">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23"/>
            <p:cNvSpPr/>
            <p:nvPr/>
          </p:nvSpPr>
          <p:spPr>
            <a:xfrm>
              <a:off x="445599" y="237642"/>
              <a:ext cx="187269" cy="185369"/>
            </a:xfrm>
            <a:custGeom>
              <a:rect b="b" l="l" r="r" t="t"/>
              <a:pathLst>
                <a:path extrusionOk="0" h="1073" w="1084">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69" name="Google Shape;669;p23"/>
          <p:cNvGrpSpPr/>
          <p:nvPr/>
        </p:nvGrpSpPr>
        <p:grpSpPr>
          <a:xfrm>
            <a:off x="713224" y="1380150"/>
            <a:ext cx="3615093" cy="2964328"/>
            <a:chOff x="956924" y="1380150"/>
            <a:chExt cx="3615093" cy="2964328"/>
          </a:xfrm>
        </p:grpSpPr>
        <p:sp>
          <p:nvSpPr>
            <p:cNvPr id="670" name="Google Shape;670;p23"/>
            <p:cNvSpPr/>
            <p:nvPr/>
          </p:nvSpPr>
          <p:spPr>
            <a:xfrm>
              <a:off x="3600390" y="1452584"/>
              <a:ext cx="200379" cy="171306"/>
            </a:xfrm>
            <a:custGeom>
              <a:rect b="b" l="l" r="r" t="t"/>
              <a:pathLst>
                <a:path extrusionOk="0" h="1314" w="1537">
                  <a:moveTo>
                    <a:pt x="79" y="1"/>
                  </a:moveTo>
                  <a:cubicBezTo>
                    <a:pt x="73" y="1"/>
                    <a:pt x="67" y="2"/>
                    <a:pt x="60" y="4"/>
                  </a:cubicBezTo>
                  <a:cubicBezTo>
                    <a:pt x="13" y="16"/>
                    <a:pt x="1" y="63"/>
                    <a:pt x="13" y="99"/>
                  </a:cubicBezTo>
                  <a:cubicBezTo>
                    <a:pt x="251" y="802"/>
                    <a:pt x="739" y="1206"/>
                    <a:pt x="1453" y="1314"/>
                  </a:cubicBezTo>
                  <a:lnTo>
                    <a:pt x="1465" y="1314"/>
                  </a:lnTo>
                  <a:cubicBezTo>
                    <a:pt x="1501" y="1314"/>
                    <a:pt x="1525" y="1290"/>
                    <a:pt x="1537" y="1254"/>
                  </a:cubicBezTo>
                  <a:cubicBezTo>
                    <a:pt x="1537" y="1206"/>
                    <a:pt x="1513" y="1171"/>
                    <a:pt x="1477" y="1171"/>
                  </a:cubicBezTo>
                  <a:cubicBezTo>
                    <a:pt x="810" y="1063"/>
                    <a:pt x="382" y="706"/>
                    <a:pt x="156" y="51"/>
                  </a:cubicBezTo>
                  <a:cubicBezTo>
                    <a:pt x="136" y="22"/>
                    <a:pt x="108" y="1"/>
                    <a:pt x="7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71" name="Google Shape;671;p23"/>
            <p:cNvGrpSpPr/>
            <p:nvPr/>
          </p:nvGrpSpPr>
          <p:grpSpPr>
            <a:xfrm>
              <a:off x="1777395" y="1474934"/>
              <a:ext cx="2018496" cy="2013992"/>
              <a:chOff x="1097725" y="238125"/>
              <a:chExt cx="5248300" cy="5237950"/>
            </a:xfrm>
          </p:grpSpPr>
          <p:sp>
            <p:nvSpPr>
              <p:cNvPr id="672" name="Google Shape;672;p23"/>
              <p:cNvSpPr/>
              <p:nvPr/>
            </p:nvSpPr>
            <p:spPr>
              <a:xfrm>
                <a:off x="1097725" y="238125"/>
                <a:ext cx="5248300" cy="5237950"/>
              </a:xfrm>
              <a:custGeom>
                <a:rect b="b" l="l" r="r" t="t"/>
                <a:pathLst>
                  <a:path extrusionOk="0" h="209518" w="209932">
                    <a:moveTo>
                      <a:pt x="65541" y="0"/>
                    </a:moveTo>
                    <a:cubicBezTo>
                      <a:pt x="55423" y="0"/>
                      <a:pt x="45718" y="2728"/>
                      <a:pt x="36134" y="9203"/>
                    </a:cubicBezTo>
                    <a:cubicBezTo>
                      <a:pt x="12586" y="25110"/>
                      <a:pt x="1" y="54754"/>
                      <a:pt x="11842" y="105441"/>
                    </a:cubicBezTo>
                    <a:cubicBezTo>
                      <a:pt x="23683" y="156129"/>
                      <a:pt x="36089" y="200108"/>
                      <a:pt x="58757" y="207564"/>
                    </a:cubicBezTo>
                    <a:cubicBezTo>
                      <a:pt x="62781" y="208888"/>
                      <a:pt x="66999" y="209518"/>
                      <a:pt x="71406" y="209518"/>
                    </a:cubicBezTo>
                    <a:cubicBezTo>
                      <a:pt x="92252" y="209518"/>
                      <a:pt x="117322" y="195421"/>
                      <a:pt x="145959" y="173937"/>
                    </a:cubicBezTo>
                    <a:cubicBezTo>
                      <a:pt x="180649" y="147909"/>
                      <a:pt x="209932" y="125747"/>
                      <a:pt x="209622" y="97815"/>
                    </a:cubicBezTo>
                    <a:cubicBezTo>
                      <a:pt x="209324" y="71150"/>
                      <a:pt x="183909" y="51283"/>
                      <a:pt x="141267" y="28684"/>
                    </a:cubicBezTo>
                    <a:cubicBezTo>
                      <a:pt x="111969" y="13156"/>
                      <a:pt x="87759" y="0"/>
                      <a:pt x="6554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23"/>
              <p:cNvSpPr/>
              <p:nvPr/>
            </p:nvSpPr>
            <p:spPr>
              <a:xfrm>
                <a:off x="2714911" y="1955625"/>
                <a:ext cx="665725" cy="914275"/>
              </a:xfrm>
              <a:custGeom>
                <a:rect b="b" l="l" r="r" t="t"/>
                <a:pathLst>
                  <a:path extrusionOk="0" h="36571" w="26629">
                    <a:moveTo>
                      <a:pt x="1" y="1"/>
                    </a:moveTo>
                    <a:lnTo>
                      <a:pt x="1" y="36571"/>
                    </a:lnTo>
                    <a:lnTo>
                      <a:pt x="26628" y="36571"/>
                    </a:lnTo>
                    <a:lnTo>
                      <a:pt x="26628" y="27814"/>
                    </a:lnTo>
                    <a:lnTo>
                      <a:pt x="10044" y="27814"/>
                    </a:lnTo>
                    <a:lnTo>
                      <a:pt x="1004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23"/>
              <p:cNvSpPr/>
              <p:nvPr/>
            </p:nvSpPr>
            <p:spPr>
              <a:xfrm>
                <a:off x="3754036" y="1950475"/>
                <a:ext cx="928425" cy="927150"/>
              </a:xfrm>
              <a:custGeom>
                <a:rect b="b" l="l" r="r" t="t"/>
                <a:pathLst>
                  <a:path extrusionOk="0" h="37086" w="37137">
                    <a:moveTo>
                      <a:pt x="18542" y="8910"/>
                    </a:moveTo>
                    <a:cubicBezTo>
                      <a:pt x="19949" y="8910"/>
                      <a:pt x="21177" y="9176"/>
                      <a:pt x="22224" y="9709"/>
                    </a:cubicBezTo>
                    <a:cubicBezTo>
                      <a:pt x="23271" y="10241"/>
                      <a:pt x="24148" y="10945"/>
                      <a:pt x="24851" y="11820"/>
                    </a:cubicBezTo>
                    <a:cubicBezTo>
                      <a:pt x="25556" y="12695"/>
                      <a:pt x="26080" y="13708"/>
                      <a:pt x="26423" y="14860"/>
                    </a:cubicBezTo>
                    <a:cubicBezTo>
                      <a:pt x="26766" y="16011"/>
                      <a:pt x="26937" y="17204"/>
                      <a:pt x="26937" y="18439"/>
                    </a:cubicBezTo>
                    <a:cubicBezTo>
                      <a:pt x="26937" y="19642"/>
                      <a:pt x="26773" y="20837"/>
                      <a:pt x="26448" y="21993"/>
                    </a:cubicBezTo>
                    <a:cubicBezTo>
                      <a:pt x="26122" y="23161"/>
                      <a:pt x="25624" y="24200"/>
                      <a:pt x="24955" y="25110"/>
                    </a:cubicBezTo>
                    <a:cubicBezTo>
                      <a:pt x="24285" y="26019"/>
                      <a:pt x="23417" y="26757"/>
                      <a:pt x="22353" y="27324"/>
                    </a:cubicBezTo>
                    <a:cubicBezTo>
                      <a:pt x="21289" y="27891"/>
                      <a:pt x="20036" y="28174"/>
                      <a:pt x="18594" y="28174"/>
                    </a:cubicBezTo>
                    <a:cubicBezTo>
                      <a:pt x="17151" y="28174"/>
                      <a:pt x="15907" y="27899"/>
                      <a:pt x="14860" y="27350"/>
                    </a:cubicBezTo>
                    <a:cubicBezTo>
                      <a:pt x="13813" y="26801"/>
                      <a:pt x="12946" y="26080"/>
                      <a:pt x="12258" y="25187"/>
                    </a:cubicBezTo>
                    <a:cubicBezTo>
                      <a:pt x="11571" y="24296"/>
                      <a:pt x="11056" y="23274"/>
                      <a:pt x="10713" y="22123"/>
                    </a:cubicBezTo>
                    <a:cubicBezTo>
                      <a:pt x="10370" y="20972"/>
                      <a:pt x="10199" y="19779"/>
                      <a:pt x="10199" y="18543"/>
                    </a:cubicBezTo>
                    <a:cubicBezTo>
                      <a:pt x="10197" y="17349"/>
                      <a:pt x="10362" y="16161"/>
                      <a:pt x="10687" y="15014"/>
                    </a:cubicBezTo>
                    <a:cubicBezTo>
                      <a:pt x="11013" y="13863"/>
                      <a:pt x="11519" y="12834"/>
                      <a:pt x="12207" y="11924"/>
                    </a:cubicBezTo>
                    <a:cubicBezTo>
                      <a:pt x="12894" y="11014"/>
                      <a:pt x="13761" y="10284"/>
                      <a:pt x="14808" y="9735"/>
                    </a:cubicBezTo>
                    <a:cubicBezTo>
                      <a:pt x="15855" y="9186"/>
                      <a:pt x="17099" y="8910"/>
                      <a:pt x="18542" y="8910"/>
                    </a:cubicBezTo>
                    <a:close/>
                    <a:moveTo>
                      <a:pt x="18697" y="1"/>
                    </a:moveTo>
                    <a:cubicBezTo>
                      <a:pt x="15984" y="1"/>
                      <a:pt x="13487" y="508"/>
                      <a:pt x="11203" y="1521"/>
                    </a:cubicBezTo>
                    <a:cubicBezTo>
                      <a:pt x="8920" y="2535"/>
                      <a:pt x="6946" y="3891"/>
                      <a:pt x="5279" y="5590"/>
                    </a:cubicBezTo>
                    <a:cubicBezTo>
                      <a:pt x="3615" y="7289"/>
                      <a:pt x="2319" y="9256"/>
                      <a:pt x="1391" y="11487"/>
                    </a:cubicBezTo>
                    <a:cubicBezTo>
                      <a:pt x="464" y="13720"/>
                      <a:pt x="0" y="16037"/>
                      <a:pt x="0" y="18440"/>
                    </a:cubicBezTo>
                    <a:cubicBezTo>
                      <a:pt x="1" y="20809"/>
                      <a:pt x="447" y="23110"/>
                      <a:pt x="1339" y="25343"/>
                    </a:cubicBezTo>
                    <a:cubicBezTo>
                      <a:pt x="2232" y="27574"/>
                      <a:pt x="3485" y="29558"/>
                      <a:pt x="5099" y="31291"/>
                    </a:cubicBezTo>
                    <a:cubicBezTo>
                      <a:pt x="6713" y="33025"/>
                      <a:pt x="8654" y="34424"/>
                      <a:pt x="10920" y="35489"/>
                    </a:cubicBezTo>
                    <a:cubicBezTo>
                      <a:pt x="13187" y="36553"/>
                      <a:pt x="15710" y="37086"/>
                      <a:pt x="18492" y="37086"/>
                    </a:cubicBezTo>
                    <a:cubicBezTo>
                      <a:pt x="21204" y="37085"/>
                      <a:pt x="23702" y="36570"/>
                      <a:pt x="25986" y="35541"/>
                    </a:cubicBezTo>
                    <a:cubicBezTo>
                      <a:pt x="28270" y="34510"/>
                      <a:pt x="30235" y="33145"/>
                      <a:pt x="31882" y="31446"/>
                    </a:cubicBezTo>
                    <a:cubicBezTo>
                      <a:pt x="33532" y="29745"/>
                      <a:pt x="34819" y="27788"/>
                      <a:pt x="35746" y="25574"/>
                    </a:cubicBezTo>
                    <a:cubicBezTo>
                      <a:pt x="36672" y="23359"/>
                      <a:pt x="37136" y="21050"/>
                      <a:pt x="37136" y="18646"/>
                    </a:cubicBezTo>
                    <a:cubicBezTo>
                      <a:pt x="37135" y="16312"/>
                      <a:pt x="36698" y="14029"/>
                      <a:pt x="35823" y="11796"/>
                    </a:cubicBezTo>
                    <a:cubicBezTo>
                      <a:pt x="34948" y="9564"/>
                      <a:pt x="33702" y="7572"/>
                      <a:pt x="32089" y="5821"/>
                    </a:cubicBezTo>
                    <a:cubicBezTo>
                      <a:pt x="30476" y="4070"/>
                      <a:pt x="28536" y="2662"/>
                      <a:pt x="26269" y="1597"/>
                    </a:cubicBezTo>
                    <a:cubicBezTo>
                      <a:pt x="24003" y="533"/>
                      <a:pt x="21478" y="1"/>
                      <a:pt x="1869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23"/>
              <p:cNvSpPr/>
              <p:nvPr/>
            </p:nvSpPr>
            <p:spPr>
              <a:xfrm>
                <a:off x="2561011" y="3482125"/>
                <a:ext cx="876900" cy="927125"/>
              </a:xfrm>
              <a:custGeom>
                <a:rect b="b" l="l" r="r" t="t"/>
                <a:pathLst>
                  <a:path extrusionOk="0" h="37085" w="35076">
                    <a:moveTo>
                      <a:pt x="18749" y="0"/>
                    </a:moveTo>
                    <a:cubicBezTo>
                      <a:pt x="16104" y="0"/>
                      <a:pt x="13641" y="472"/>
                      <a:pt x="11357" y="1416"/>
                    </a:cubicBezTo>
                    <a:cubicBezTo>
                      <a:pt x="9074" y="2362"/>
                      <a:pt x="7090" y="3649"/>
                      <a:pt x="5409" y="5279"/>
                    </a:cubicBezTo>
                    <a:cubicBezTo>
                      <a:pt x="3726" y="6911"/>
                      <a:pt x="2404" y="8834"/>
                      <a:pt x="1442" y="11048"/>
                    </a:cubicBezTo>
                    <a:cubicBezTo>
                      <a:pt x="481" y="13263"/>
                      <a:pt x="0" y="15658"/>
                      <a:pt x="0" y="18234"/>
                    </a:cubicBezTo>
                    <a:cubicBezTo>
                      <a:pt x="0" y="21220"/>
                      <a:pt x="480" y="23882"/>
                      <a:pt x="1442" y="26217"/>
                    </a:cubicBezTo>
                    <a:cubicBezTo>
                      <a:pt x="2404" y="28553"/>
                      <a:pt x="3691" y="30527"/>
                      <a:pt x="5306" y="32140"/>
                    </a:cubicBezTo>
                    <a:cubicBezTo>
                      <a:pt x="6918" y="33755"/>
                      <a:pt x="8807" y="34982"/>
                      <a:pt x="10971" y="35823"/>
                    </a:cubicBezTo>
                    <a:cubicBezTo>
                      <a:pt x="13136" y="36664"/>
                      <a:pt x="15401" y="37084"/>
                      <a:pt x="17769" y="37084"/>
                    </a:cubicBezTo>
                    <a:cubicBezTo>
                      <a:pt x="17771" y="37084"/>
                      <a:pt x="17773" y="37084"/>
                      <a:pt x="17775" y="37084"/>
                    </a:cubicBezTo>
                    <a:cubicBezTo>
                      <a:pt x="21171" y="37084"/>
                      <a:pt x="24174" y="35985"/>
                      <a:pt x="26784" y="33789"/>
                    </a:cubicBezTo>
                    <a:lnTo>
                      <a:pt x="26784" y="33789"/>
                    </a:lnTo>
                    <a:lnTo>
                      <a:pt x="26783" y="36827"/>
                    </a:lnTo>
                    <a:lnTo>
                      <a:pt x="35076" y="36827"/>
                    </a:lnTo>
                    <a:lnTo>
                      <a:pt x="35076" y="17357"/>
                    </a:lnTo>
                    <a:lnTo>
                      <a:pt x="20036" y="17357"/>
                    </a:lnTo>
                    <a:lnTo>
                      <a:pt x="20036" y="24569"/>
                    </a:lnTo>
                    <a:lnTo>
                      <a:pt x="26372" y="24569"/>
                    </a:lnTo>
                    <a:cubicBezTo>
                      <a:pt x="24140" y="26972"/>
                      <a:pt x="21564" y="28173"/>
                      <a:pt x="18646" y="28173"/>
                    </a:cubicBezTo>
                    <a:cubicBezTo>
                      <a:pt x="17376" y="28173"/>
                      <a:pt x="16225" y="27941"/>
                      <a:pt x="15195" y="27478"/>
                    </a:cubicBezTo>
                    <a:cubicBezTo>
                      <a:pt x="14165" y="27015"/>
                      <a:pt x="13281" y="26363"/>
                      <a:pt x="12543" y="25522"/>
                    </a:cubicBezTo>
                    <a:cubicBezTo>
                      <a:pt x="11805" y="24680"/>
                      <a:pt x="11229" y="23676"/>
                      <a:pt x="10817" y="22508"/>
                    </a:cubicBezTo>
                    <a:cubicBezTo>
                      <a:pt x="10405" y="21341"/>
                      <a:pt x="10199" y="20036"/>
                      <a:pt x="10199" y="18594"/>
                    </a:cubicBezTo>
                    <a:cubicBezTo>
                      <a:pt x="10199" y="17185"/>
                      <a:pt x="10405" y="15889"/>
                      <a:pt x="10817" y="14705"/>
                    </a:cubicBezTo>
                    <a:cubicBezTo>
                      <a:pt x="11229" y="13520"/>
                      <a:pt x="11797" y="12497"/>
                      <a:pt x="12517" y="11640"/>
                    </a:cubicBezTo>
                    <a:cubicBezTo>
                      <a:pt x="13237" y="10782"/>
                      <a:pt x="14095" y="10113"/>
                      <a:pt x="15092" y="9632"/>
                    </a:cubicBezTo>
                    <a:cubicBezTo>
                      <a:pt x="16087" y="9151"/>
                      <a:pt x="17185" y="8911"/>
                      <a:pt x="18388" y="8911"/>
                    </a:cubicBezTo>
                    <a:cubicBezTo>
                      <a:pt x="20002" y="8911"/>
                      <a:pt x="21530" y="9349"/>
                      <a:pt x="22973" y="10224"/>
                    </a:cubicBezTo>
                    <a:cubicBezTo>
                      <a:pt x="24415" y="11099"/>
                      <a:pt x="25496" y="12259"/>
                      <a:pt x="26217" y="13701"/>
                    </a:cubicBezTo>
                    <a:lnTo>
                      <a:pt x="33687" y="7984"/>
                    </a:lnTo>
                    <a:cubicBezTo>
                      <a:pt x="33033" y="6748"/>
                      <a:pt x="32192" y="5640"/>
                      <a:pt x="31162" y="4662"/>
                    </a:cubicBezTo>
                    <a:cubicBezTo>
                      <a:pt x="30132" y="3683"/>
                      <a:pt x="28974" y="2842"/>
                      <a:pt x="27687" y="2138"/>
                    </a:cubicBezTo>
                    <a:cubicBezTo>
                      <a:pt x="26398" y="1433"/>
                      <a:pt x="24998" y="901"/>
                      <a:pt x="23487" y="540"/>
                    </a:cubicBezTo>
                    <a:cubicBezTo>
                      <a:pt x="21975" y="180"/>
                      <a:pt x="20396" y="0"/>
                      <a:pt x="1874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23"/>
              <p:cNvSpPr/>
              <p:nvPr/>
            </p:nvSpPr>
            <p:spPr>
              <a:xfrm>
                <a:off x="3858961" y="3483425"/>
                <a:ext cx="928425" cy="927125"/>
              </a:xfrm>
              <a:custGeom>
                <a:rect b="b" l="l" r="r" t="t"/>
                <a:pathLst>
                  <a:path extrusionOk="0" h="37085" w="37137">
                    <a:moveTo>
                      <a:pt x="18542" y="8909"/>
                    </a:moveTo>
                    <a:cubicBezTo>
                      <a:pt x="19949" y="8909"/>
                      <a:pt x="21178" y="9175"/>
                      <a:pt x="22225" y="9708"/>
                    </a:cubicBezTo>
                    <a:cubicBezTo>
                      <a:pt x="23272" y="10240"/>
                      <a:pt x="24148" y="10943"/>
                      <a:pt x="24851" y="11819"/>
                    </a:cubicBezTo>
                    <a:cubicBezTo>
                      <a:pt x="25557" y="12694"/>
                      <a:pt x="26081" y="13708"/>
                      <a:pt x="26424" y="14858"/>
                    </a:cubicBezTo>
                    <a:cubicBezTo>
                      <a:pt x="26767" y="16009"/>
                      <a:pt x="26938" y="17202"/>
                      <a:pt x="26938" y="18439"/>
                    </a:cubicBezTo>
                    <a:cubicBezTo>
                      <a:pt x="26938" y="19640"/>
                      <a:pt x="26774" y="20835"/>
                      <a:pt x="26449" y="21992"/>
                    </a:cubicBezTo>
                    <a:cubicBezTo>
                      <a:pt x="26123" y="23161"/>
                      <a:pt x="25625" y="24199"/>
                      <a:pt x="24956" y="25109"/>
                    </a:cubicBezTo>
                    <a:cubicBezTo>
                      <a:pt x="24285" y="26018"/>
                      <a:pt x="23418" y="26756"/>
                      <a:pt x="22354" y="27323"/>
                    </a:cubicBezTo>
                    <a:cubicBezTo>
                      <a:pt x="21290" y="27889"/>
                      <a:pt x="20037" y="28174"/>
                      <a:pt x="18594" y="28174"/>
                    </a:cubicBezTo>
                    <a:cubicBezTo>
                      <a:pt x="17152" y="28172"/>
                      <a:pt x="15908" y="27897"/>
                      <a:pt x="14861" y="27349"/>
                    </a:cubicBezTo>
                    <a:cubicBezTo>
                      <a:pt x="13814" y="26800"/>
                      <a:pt x="12946" y="26079"/>
                      <a:pt x="12259" y="25186"/>
                    </a:cubicBezTo>
                    <a:cubicBezTo>
                      <a:pt x="11571" y="24294"/>
                      <a:pt x="11056" y="23273"/>
                      <a:pt x="10714" y="22123"/>
                    </a:cubicBezTo>
                    <a:cubicBezTo>
                      <a:pt x="10371" y="20971"/>
                      <a:pt x="10199" y="19778"/>
                      <a:pt x="10199" y="18542"/>
                    </a:cubicBezTo>
                    <a:lnTo>
                      <a:pt x="10200" y="18542"/>
                    </a:lnTo>
                    <a:cubicBezTo>
                      <a:pt x="10198" y="17348"/>
                      <a:pt x="10362" y="16161"/>
                      <a:pt x="10688" y="15013"/>
                    </a:cubicBezTo>
                    <a:cubicBezTo>
                      <a:pt x="11014" y="13863"/>
                      <a:pt x="11520" y="12833"/>
                      <a:pt x="12208" y="11922"/>
                    </a:cubicBezTo>
                    <a:cubicBezTo>
                      <a:pt x="12894" y="11012"/>
                      <a:pt x="13761" y="10283"/>
                      <a:pt x="14809" y="9734"/>
                    </a:cubicBezTo>
                    <a:cubicBezTo>
                      <a:pt x="15856" y="9184"/>
                      <a:pt x="17100" y="8909"/>
                      <a:pt x="18542" y="8909"/>
                    </a:cubicBezTo>
                    <a:close/>
                    <a:moveTo>
                      <a:pt x="18688" y="0"/>
                    </a:moveTo>
                    <a:cubicBezTo>
                      <a:pt x="15979" y="0"/>
                      <a:pt x="13485" y="506"/>
                      <a:pt x="11204" y="1520"/>
                    </a:cubicBezTo>
                    <a:cubicBezTo>
                      <a:pt x="8921" y="2533"/>
                      <a:pt x="6946" y="3889"/>
                      <a:pt x="5280" y="5588"/>
                    </a:cubicBezTo>
                    <a:cubicBezTo>
                      <a:pt x="3616" y="7288"/>
                      <a:pt x="2319" y="9254"/>
                      <a:pt x="1392" y="11485"/>
                    </a:cubicBezTo>
                    <a:cubicBezTo>
                      <a:pt x="464" y="13718"/>
                      <a:pt x="1" y="16035"/>
                      <a:pt x="1" y="18439"/>
                    </a:cubicBezTo>
                    <a:cubicBezTo>
                      <a:pt x="1" y="20807"/>
                      <a:pt x="447" y="23107"/>
                      <a:pt x="1340" y="25341"/>
                    </a:cubicBezTo>
                    <a:cubicBezTo>
                      <a:pt x="2232" y="27574"/>
                      <a:pt x="3486" y="29557"/>
                      <a:pt x="5100" y="31290"/>
                    </a:cubicBezTo>
                    <a:cubicBezTo>
                      <a:pt x="6714" y="33025"/>
                      <a:pt x="8655" y="34424"/>
                      <a:pt x="10921" y="35488"/>
                    </a:cubicBezTo>
                    <a:cubicBezTo>
                      <a:pt x="13186" y="36552"/>
                      <a:pt x="15710" y="37084"/>
                      <a:pt x="18491" y="37084"/>
                    </a:cubicBezTo>
                    <a:cubicBezTo>
                      <a:pt x="21204" y="37084"/>
                      <a:pt x="23702" y="36569"/>
                      <a:pt x="25987" y="35539"/>
                    </a:cubicBezTo>
                    <a:cubicBezTo>
                      <a:pt x="28270" y="34509"/>
                      <a:pt x="30236" y="33145"/>
                      <a:pt x="31883" y="31444"/>
                    </a:cubicBezTo>
                    <a:cubicBezTo>
                      <a:pt x="33532" y="29745"/>
                      <a:pt x="34819" y="27787"/>
                      <a:pt x="35747" y="25572"/>
                    </a:cubicBezTo>
                    <a:cubicBezTo>
                      <a:pt x="36673" y="23358"/>
                      <a:pt x="37137" y="21048"/>
                      <a:pt x="37137" y="18645"/>
                    </a:cubicBezTo>
                    <a:cubicBezTo>
                      <a:pt x="37136" y="16310"/>
                      <a:pt x="36699" y="14027"/>
                      <a:pt x="35824" y="11796"/>
                    </a:cubicBezTo>
                    <a:cubicBezTo>
                      <a:pt x="34949" y="9563"/>
                      <a:pt x="33703" y="7571"/>
                      <a:pt x="32090" y="5820"/>
                    </a:cubicBezTo>
                    <a:cubicBezTo>
                      <a:pt x="30476" y="4069"/>
                      <a:pt x="28536" y="2661"/>
                      <a:pt x="26269" y="1597"/>
                    </a:cubicBezTo>
                    <a:cubicBezTo>
                      <a:pt x="24002" y="532"/>
                      <a:pt x="21478" y="0"/>
                      <a:pt x="18697" y="0"/>
                    </a:cubicBezTo>
                    <a:cubicBezTo>
                      <a:pt x="18694" y="0"/>
                      <a:pt x="18691" y="0"/>
                      <a:pt x="186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23"/>
              <p:cNvSpPr/>
              <p:nvPr/>
            </p:nvSpPr>
            <p:spPr>
              <a:xfrm>
                <a:off x="2688125" y="1159000"/>
                <a:ext cx="229325" cy="239450"/>
              </a:xfrm>
              <a:custGeom>
                <a:rect b="b" l="l" r="r" t="t"/>
                <a:pathLst>
                  <a:path extrusionOk="0" h="9578" w="9173">
                    <a:moveTo>
                      <a:pt x="0" y="1"/>
                    </a:moveTo>
                    <a:lnTo>
                      <a:pt x="3249" y="6381"/>
                    </a:lnTo>
                    <a:lnTo>
                      <a:pt x="3249" y="9577"/>
                    </a:lnTo>
                    <a:lnTo>
                      <a:pt x="5867" y="9577"/>
                    </a:lnTo>
                    <a:lnTo>
                      <a:pt x="5867" y="6407"/>
                    </a:lnTo>
                    <a:lnTo>
                      <a:pt x="9172" y="1"/>
                    </a:lnTo>
                    <a:lnTo>
                      <a:pt x="6312" y="1"/>
                    </a:lnTo>
                    <a:lnTo>
                      <a:pt x="4558" y="4141"/>
                    </a:lnTo>
                    <a:lnTo>
                      <a:pt x="284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23"/>
              <p:cNvSpPr/>
              <p:nvPr/>
            </p:nvSpPr>
            <p:spPr>
              <a:xfrm>
                <a:off x="3200025" y="1157650"/>
                <a:ext cx="243200" cy="242825"/>
              </a:xfrm>
              <a:custGeom>
                <a:rect b="b" l="l" r="r" t="t"/>
                <a:pathLst>
                  <a:path extrusionOk="0" h="9713" w="9728">
                    <a:moveTo>
                      <a:pt x="4857" y="2334"/>
                    </a:moveTo>
                    <a:cubicBezTo>
                      <a:pt x="5226" y="2335"/>
                      <a:pt x="5547" y="2404"/>
                      <a:pt x="5823" y="2543"/>
                    </a:cubicBezTo>
                    <a:cubicBezTo>
                      <a:pt x="6089" y="2677"/>
                      <a:pt x="6323" y="2865"/>
                      <a:pt x="6510" y="3096"/>
                    </a:cubicBezTo>
                    <a:cubicBezTo>
                      <a:pt x="6698" y="3332"/>
                      <a:pt x="6837" y="3602"/>
                      <a:pt x="6922" y="3892"/>
                    </a:cubicBezTo>
                    <a:cubicBezTo>
                      <a:pt x="7011" y="4196"/>
                      <a:pt x="7057" y="4512"/>
                      <a:pt x="7057" y="4830"/>
                    </a:cubicBezTo>
                    <a:cubicBezTo>
                      <a:pt x="7057" y="5145"/>
                      <a:pt x="7012" y="5457"/>
                      <a:pt x="6927" y="5761"/>
                    </a:cubicBezTo>
                    <a:cubicBezTo>
                      <a:pt x="6843" y="6068"/>
                      <a:pt x="6712" y="6338"/>
                      <a:pt x="6537" y="6577"/>
                    </a:cubicBezTo>
                    <a:cubicBezTo>
                      <a:pt x="6361" y="6815"/>
                      <a:pt x="6135" y="7008"/>
                      <a:pt x="5855" y="7157"/>
                    </a:cubicBezTo>
                    <a:cubicBezTo>
                      <a:pt x="5576" y="7305"/>
                      <a:pt x="5250" y="7380"/>
                      <a:pt x="4872" y="7380"/>
                    </a:cubicBezTo>
                    <a:cubicBezTo>
                      <a:pt x="4492" y="7380"/>
                      <a:pt x="4167" y="7307"/>
                      <a:pt x="3892" y="7163"/>
                    </a:cubicBezTo>
                    <a:cubicBezTo>
                      <a:pt x="3617" y="7020"/>
                      <a:pt x="3391" y="6831"/>
                      <a:pt x="3212" y="6596"/>
                    </a:cubicBezTo>
                    <a:cubicBezTo>
                      <a:pt x="3027" y="6356"/>
                      <a:pt x="2890" y="6084"/>
                      <a:pt x="2807" y="5794"/>
                    </a:cubicBezTo>
                    <a:cubicBezTo>
                      <a:pt x="2716" y="5490"/>
                      <a:pt x="2671" y="5174"/>
                      <a:pt x="2672" y="4856"/>
                    </a:cubicBezTo>
                    <a:cubicBezTo>
                      <a:pt x="2672" y="4544"/>
                      <a:pt x="2715" y="4234"/>
                      <a:pt x="2800" y="3932"/>
                    </a:cubicBezTo>
                    <a:cubicBezTo>
                      <a:pt x="2881" y="3640"/>
                      <a:pt x="3016" y="3366"/>
                      <a:pt x="3197" y="3123"/>
                    </a:cubicBezTo>
                    <a:cubicBezTo>
                      <a:pt x="3380" y="2884"/>
                      <a:pt x="3612" y="2687"/>
                      <a:pt x="3879" y="2550"/>
                    </a:cubicBezTo>
                    <a:cubicBezTo>
                      <a:pt x="4154" y="2406"/>
                      <a:pt x="4479" y="2334"/>
                      <a:pt x="4857" y="2334"/>
                    </a:cubicBezTo>
                    <a:close/>
                    <a:moveTo>
                      <a:pt x="4897" y="1"/>
                    </a:moveTo>
                    <a:cubicBezTo>
                      <a:pt x="4186" y="1"/>
                      <a:pt x="3531" y="133"/>
                      <a:pt x="2935" y="398"/>
                    </a:cubicBezTo>
                    <a:cubicBezTo>
                      <a:pt x="2337" y="664"/>
                      <a:pt x="1819" y="1020"/>
                      <a:pt x="1384" y="1464"/>
                    </a:cubicBezTo>
                    <a:cubicBezTo>
                      <a:pt x="948" y="1909"/>
                      <a:pt x="601" y="2433"/>
                      <a:pt x="365" y="3009"/>
                    </a:cubicBezTo>
                    <a:cubicBezTo>
                      <a:pt x="124" y="3586"/>
                      <a:pt x="0" y="4205"/>
                      <a:pt x="1" y="4830"/>
                    </a:cubicBezTo>
                    <a:cubicBezTo>
                      <a:pt x="0" y="5449"/>
                      <a:pt x="119" y="6063"/>
                      <a:pt x="352" y="6637"/>
                    </a:cubicBezTo>
                    <a:cubicBezTo>
                      <a:pt x="580" y="7213"/>
                      <a:pt x="914" y="7742"/>
                      <a:pt x="1336" y="8196"/>
                    </a:cubicBezTo>
                    <a:cubicBezTo>
                      <a:pt x="1758" y="8650"/>
                      <a:pt x="2267" y="9017"/>
                      <a:pt x="2860" y="9295"/>
                    </a:cubicBezTo>
                    <a:cubicBezTo>
                      <a:pt x="3454" y="9574"/>
                      <a:pt x="4115" y="9713"/>
                      <a:pt x="4844" y="9713"/>
                    </a:cubicBezTo>
                    <a:cubicBezTo>
                      <a:pt x="5553" y="9713"/>
                      <a:pt x="6207" y="9577"/>
                      <a:pt x="6805" y="9308"/>
                    </a:cubicBezTo>
                    <a:cubicBezTo>
                      <a:pt x="7404" y="9038"/>
                      <a:pt x="7919" y="8682"/>
                      <a:pt x="8351" y="8235"/>
                    </a:cubicBezTo>
                    <a:cubicBezTo>
                      <a:pt x="8782" y="7792"/>
                      <a:pt x="9125" y="7270"/>
                      <a:pt x="9361" y="6698"/>
                    </a:cubicBezTo>
                    <a:cubicBezTo>
                      <a:pt x="9603" y="6124"/>
                      <a:pt x="9727" y="5507"/>
                      <a:pt x="9726" y="4883"/>
                    </a:cubicBezTo>
                    <a:cubicBezTo>
                      <a:pt x="9725" y="4270"/>
                      <a:pt x="9608" y="3661"/>
                      <a:pt x="9382" y="3089"/>
                    </a:cubicBezTo>
                    <a:cubicBezTo>
                      <a:pt x="9157" y="2512"/>
                      <a:pt x="8826" y="1981"/>
                      <a:pt x="8405" y="1524"/>
                    </a:cubicBezTo>
                    <a:cubicBezTo>
                      <a:pt x="7981" y="1066"/>
                      <a:pt x="7473" y="697"/>
                      <a:pt x="6880" y="418"/>
                    </a:cubicBezTo>
                    <a:cubicBezTo>
                      <a:pt x="6288" y="140"/>
                      <a:pt x="5627" y="1"/>
                      <a:pt x="489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23"/>
              <p:cNvSpPr/>
              <p:nvPr/>
            </p:nvSpPr>
            <p:spPr>
              <a:xfrm>
                <a:off x="3761200" y="1159000"/>
                <a:ext cx="216200" cy="241500"/>
              </a:xfrm>
              <a:custGeom>
                <a:rect b="b" l="l" r="r" t="t"/>
                <a:pathLst>
                  <a:path extrusionOk="0" h="9660" w="8648">
                    <a:moveTo>
                      <a:pt x="0" y="1"/>
                    </a:moveTo>
                    <a:lnTo>
                      <a:pt x="0" y="4926"/>
                    </a:lnTo>
                    <a:cubicBezTo>
                      <a:pt x="0" y="5564"/>
                      <a:pt x="82" y="6169"/>
                      <a:pt x="244" y="6739"/>
                    </a:cubicBezTo>
                    <a:cubicBezTo>
                      <a:pt x="406" y="7310"/>
                      <a:pt x="663" y="7811"/>
                      <a:pt x="1012" y="8243"/>
                    </a:cubicBezTo>
                    <a:cubicBezTo>
                      <a:pt x="1363" y="8675"/>
                      <a:pt x="1810" y="9019"/>
                      <a:pt x="2355" y="9275"/>
                    </a:cubicBezTo>
                    <a:cubicBezTo>
                      <a:pt x="2900" y="9532"/>
                      <a:pt x="3554" y="9660"/>
                      <a:pt x="4318" y="9660"/>
                    </a:cubicBezTo>
                    <a:cubicBezTo>
                      <a:pt x="5055" y="9660"/>
                      <a:pt x="5696" y="9539"/>
                      <a:pt x="6239" y="9295"/>
                    </a:cubicBezTo>
                    <a:cubicBezTo>
                      <a:pt x="6784" y="9052"/>
                      <a:pt x="7235" y="8720"/>
                      <a:pt x="7595" y="8297"/>
                    </a:cubicBezTo>
                    <a:cubicBezTo>
                      <a:pt x="7955" y="7875"/>
                      <a:pt x="8220" y="7373"/>
                      <a:pt x="8391" y="6794"/>
                    </a:cubicBezTo>
                    <a:cubicBezTo>
                      <a:pt x="8562" y="6213"/>
                      <a:pt x="8647" y="5590"/>
                      <a:pt x="8647" y="4926"/>
                    </a:cubicBezTo>
                    <a:lnTo>
                      <a:pt x="8647" y="1"/>
                    </a:lnTo>
                    <a:lnTo>
                      <a:pt x="6017" y="1"/>
                    </a:lnTo>
                    <a:lnTo>
                      <a:pt x="6017" y="4924"/>
                    </a:lnTo>
                    <a:cubicBezTo>
                      <a:pt x="6018" y="5228"/>
                      <a:pt x="5987" y="5531"/>
                      <a:pt x="5923" y="5828"/>
                    </a:cubicBezTo>
                    <a:cubicBezTo>
                      <a:pt x="5860" y="6115"/>
                      <a:pt x="5760" y="6370"/>
                      <a:pt x="5626" y="6590"/>
                    </a:cubicBezTo>
                    <a:cubicBezTo>
                      <a:pt x="5494" y="6807"/>
                      <a:pt x="5314" y="6989"/>
                      <a:pt x="5099" y="7123"/>
                    </a:cubicBezTo>
                    <a:cubicBezTo>
                      <a:pt x="4883" y="7258"/>
                      <a:pt x="4623" y="7326"/>
                      <a:pt x="4317" y="7326"/>
                    </a:cubicBezTo>
                    <a:cubicBezTo>
                      <a:pt x="4010" y="7326"/>
                      <a:pt x="3752" y="7260"/>
                      <a:pt x="3543" y="7130"/>
                    </a:cubicBezTo>
                    <a:cubicBezTo>
                      <a:pt x="3330" y="6998"/>
                      <a:pt x="3152" y="6818"/>
                      <a:pt x="3023" y="6604"/>
                    </a:cubicBezTo>
                    <a:cubicBezTo>
                      <a:pt x="2888" y="6384"/>
                      <a:pt x="2787" y="6128"/>
                      <a:pt x="2726" y="5836"/>
                    </a:cubicBezTo>
                    <a:cubicBezTo>
                      <a:pt x="2662" y="5536"/>
                      <a:pt x="2630" y="5231"/>
                      <a:pt x="2630" y="4926"/>
                    </a:cubicBezTo>
                    <a:lnTo>
                      <a:pt x="263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23"/>
              <p:cNvSpPr/>
              <p:nvPr/>
            </p:nvSpPr>
            <p:spPr>
              <a:xfrm>
                <a:off x="4308525" y="1159000"/>
                <a:ext cx="206775" cy="239475"/>
              </a:xfrm>
              <a:custGeom>
                <a:rect b="b" l="l" r="r" t="t"/>
                <a:pathLst>
                  <a:path extrusionOk="0" h="9579" w="8271">
                    <a:moveTo>
                      <a:pt x="4223" y="2295"/>
                    </a:moveTo>
                    <a:cubicBezTo>
                      <a:pt x="4384" y="2295"/>
                      <a:pt x="4546" y="2382"/>
                      <a:pt x="4708" y="2557"/>
                    </a:cubicBezTo>
                    <a:cubicBezTo>
                      <a:pt x="4871" y="2733"/>
                      <a:pt x="4953" y="2987"/>
                      <a:pt x="4953" y="3319"/>
                    </a:cubicBezTo>
                    <a:cubicBezTo>
                      <a:pt x="4951" y="3643"/>
                      <a:pt x="4881" y="3894"/>
                      <a:pt x="4742" y="4074"/>
                    </a:cubicBezTo>
                    <a:cubicBezTo>
                      <a:pt x="4603" y="4254"/>
                      <a:pt x="4452" y="4345"/>
                      <a:pt x="4290" y="4345"/>
                    </a:cubicBezTo>
                    <a:lnTo>
                      <a:pt x="2631" y="4345"/>
                    </a:lnTo>
                    <a:lnTo>
                      <a:pt x="2631" y="2295"/>
                    </a:lnTo>
                    <a:close/>
                    <a:moveTo>
                      <a:pt x="1" y="1"/>
                    </a:moveTo>
                    <a:lnTo>
                      <a:pt x="1" y="9578"/>
                    </a:lnTo>
                    <a:lnTo>
                      <a:pt x="2631" y="9578"/>
                    </a:lnTo>
                    <a:lnTo>
                      <a:pt x="2631" y="6637"/>
                    </a:lnTo>
                    <a:lnTo>
                      <a:pt x="3617" y="6637"/>
                    </a:lnTo>
                    <a:lnTo>
                      <a:pt x="5302" y="9578"/>
                    </a:lnTo>
                    <a:lnTo>
                      <a:pt x="8271" y="9578"/>
                    </a:lnTo>
                    <a:lnTo>
                      <a:pt x="6246" y="6058"/>
                    </a:lnTo>
                    <a:cubicBezTo>
                      <a:pt x="6679" y="5751"/>
                      <a:pt x="7016" y="5358"/>
                      <a:pt x="7259" y="4877"/>
                    </a:cubicBezTo>
                    <a:cubicBezTo>
                      <a:pt x="7501" y="4396"/>
                      <a:pt x="7622" y="3877"/>
                      <a:pt x="7622" y="3319"/>
                    </a:cubicBezTo>
                    <a:cubicBezTo>
                      <a:pt x="7622" y="2914"/>
                      <a:pt x="7542" y="2512"/>
                      <a:pt x="7380" y="2111"/>
                    </a:cubicBezTo>
                    <a:cubicBezTo>
                      <a:pt x="7222" y="1719"/>
                      <a:pt x="6996" y="1358"/>
                      <a:pt x="6712" y="1046"/>
                    </a:cubicBezTo>
                    <a:cubicBezTo>
                      <a:pt x="6429" y="736"/>
                      <a:pt x="6089" y="483"/>
                      <a:pt x="5693" y="291"/>
                    </a:cubicBezTo>
                    <a:cubicBezTo>
                      <a:pt x="5297" y="97"/>
                      <a:pt x="4865" y="1"/>
                      <a:pt x="439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23"/>
              <p:cNvSpPr/>
              <p:nvPr/>
            </p:nvSpPr>
            <p:spPr>
              <a:xfrm>
                <a:off x="5268025" y="2778925"/>
                <a:ext cx="61375" cy="1937650"/>
              </a:xfrm>
              <a:custGeom>
                <a:rect b="b" l="l" r="r" t="t"/>
                <a:pathLst>
                  <a:path extrusionOk="0" h="77506" w="2455">
                    <a:moveTo>
                      <a:pt x="1" y="0"/>
                    </a:moveTo>
                    <a:lnTo>
                      <a:pt x="1" y="77506"/>
                    </a:lnTo>
                    <a:lnTo>
                      <a:pt x="2454" y="77506"/>
                    </a:lnTo>
                    <a:lnTo>
                      <a:pt x="245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23"/>
              <p:cNvSpPr/>
              <p:nvPr/>
            </p:nvSpPr>
            <p:spPr>
              <a:xfrm>
                <a:off x="1982525" y="1430775"/>
                <a:ext cx="61350" cy="1573050"/>
              </a:xfrm>
              <a:custGeom>
                <a:rect b="b" l="l" r="r" t="t"/>
                <a:pathLst>
                  <a:path extrusionOk="0" h="62922" w="2454">
                    <a:moveTo>
                      <a:pt x="0" y="0"/>
                    </a:moveTo>
                    <a:lnTo>
                      <a:pt x="0" y="62922"/>
                    </a:lnTo>
                    <a:lnTo>
                      <a:pt x="2453" y="62922"/>
                    </a:lnTo>
                    <a:lnTo>
                      <a:pt x="245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23"/>
              <p:cNvSpPr/>
              <p:nvPr/>
            </p:nvSpPr>
            <p:spPr>
              <a:xfrm>
                <a:off x="1882200" y="3263125"/>
                <a:ext cx="236575" cy="236525"/>
              </a:xfrm>
              <a:custGeom>
                <a:rect b="b" l="l" r="r" t="t"/>
                <a:pathLst>
                  <a:path extrusionOk="0" h="9461" w="9463">
                    <a:moveTo>
                      <a:pt x="4732" y="2452"/>
                    </a:moveTo>
                    <a:cubicBezTo>
                      <a:pt x="5987" y="2452"/>
                      <a:pt x="7010" y="3475"/>
                      <a:pt x="7010" y="4730"/>
                    </a:cubicBezTo>
                    <a:cubicBezTo>
                      <a:pt x="7010" y="5987"/>
                      <a:pt x="5989" y="7009"/>
                      <a:pt x="4732" y="7009"/>
                    </a:cubicBezTo>
                    <a:cubicBezTo>
                      <a:pt x="3475" y="7009"/>
                      <a:pt x="2453" y="5988"/>
                      <a:pt x="2453" y="4730"/>
                    </a:cubicBezTo>
                    <a:cubicBezTo>
                      <a:pt x="2453" y="3473"/>
                      <a:pt x="3475" y="2452"/>
                      <a:pt x="4732" y="2452"/>
                    </a:cubicBezTo>
                    <a:close/>
                    <a:moveTo>
                      <a:pt x="4732" y="0"/>
                    </a:moveTo>
                    <a:cubicBezTo>
                      <a:pt x="2124" y="0"/>
                      <a:pt x="1" y="2122"/>
                      <a:pt x="1" y="4730"/>
                    </a:cubicBezTo>
                    <a:cubicBezTo>
                      <a:pt x="1" y="7338"/>
                      <a:pt x="2124" y="9461"/>
                      <a:pt x="4732" y="9461"/>
                    </a:cubicBezTo>
                    <a:cubicBezTo>
                      <a:pt x="7341" y="9461"/>
                      <a:pt x="9463" y="7338"/>
                      <a:pt x="9463" y="4730"/>
                    </a:cubicBezTo>
                    <a:cubicBezTo>
                      <a:pt x="9463" y="2123"/>
                      <a:pt x="7339" y="0"/>
                      <a:pt x="473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23"/>
              <p:cNvSpPr/>
              <p:nvPr/>
            </p:nvSpPr>
            <p:spPr>
              <a:xfrm>
                <a:off x="5180450" y="2322125"/>
                <a:ext cx="236575" cy="236575"/>
              </a:xfrm>
              <a:custGeom>
                <a:rect b="b" l="l" r="r" t="t"/>
                <a:pathLst>
                  <a:path extrusionOk="0" h="9463" w="9463">
                    <a:moveTo>
                      <a:pt x="4731" y="2452"/>
                    </a:moveTo>
                    <a:cubicBezTo>
                      <a:pt x="5987" y="2452"/>
                      <a:pt x="7009" y="3475"/>
                      <a:pt x="7009" y="4731"/>
                    </a:cubicBezTo>
                    <a:cubicBezTo>
                      <a:pt x="7009" y="5988"/>
                      <a:pt x="5988" y="7010"/>
                      <a:pt x="4731" y="7010"/>
                    </a:cubicBezTo>
                    <a:cubicBezTo>
                      <a:pt x="3474" y="7010"/>
                      <a:pt x="2452" y="5988"/>
                      <a:pt x="2452" y="4731"/>
                    </a:cubicBezTo>
                    <a:cubicBezTo>
                      <a:pt x="2452" y="3475"/>
                      <a:pt x="3474" y="2454"/>
                      <a:pt x="4731" y="2454"/>
                    </a:cubicBezTo>
                    <a:lnTo>
                      <a:pt x="4731" y="2452"/>
                    </a:lnTo>
                    <a:close/>
                    <a:moveTo>
                      <a:pt x="4731" y="0"/>
                    </a:moveTo>
                    <a:cubicBezTo>
                      <a:pt x="2123" y="0"/>
                      <a:pt x="0" y="2123"/>
                      <a:pt x="0" y="4731"/>
                    </a:cubicBezTo>
                    <a:cubicBezTo>
                      <a:pt x="0" y="7340"/>
                      <a:pt x="2123" y="9462"/>
                      <a:pt x="4731" y="9462"/>
                    </a:cubicBezTo>
                    <a:cubicBezTo>
                      <a:pt x="7340" y="9462"/>
                      <a:pt x="9462" y="7339"/>
                      <a:pt x="9462" y="4731"/>
                    </a:cubicBezTo>
                    <a:cubicBezTo>
                      <a:pt x="9462" y="2123"/>
                      <a:pt x="7338" y="0"/>
                      <a:pt x="473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85" name="Google Shape;685;p23"/>
            <p:cNvSpPr/>
            <p:nvPr/>
          </p:nvSpPr>
          <p:spPr>
            <a:xfrm>
              <a:off x="956925" y="1380150"/>
              <a:ext cx="3615092" cy="2964328"/>
            </a:xfrm>
            <a:custGeom>
              <a:rect b="b" l="l" r="r" t="t"/>
              <a:pathLst>
                <a:path extrusionOk="0" h="27968" w="36553">
                  <a:moveTo>
                    <a:pt x="0" y="0"/>
                  </a:moveTo>
                  <a:lnTo>
                    <a:pt x="0" y="27968"/>
                  </a:lnTo>
                  <a:lnTo>
                    <a:pt x="36553" y="27968"/>
                  </a:lnTo>
                  <a:lnTo>
                    <a:pt x="36553" y="0"/>
                  </a:lnTo>
                  <a:close/>
                </a:path>
              </a:pathLst>
            </a:custGeom>
            <a:solidFill>
              <a:schemeClr val="lt2"/>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23"/>
            <p:cNvSpPr/>
            <p:nvPr/>
          </p:nvSpPr>
          <p:spPr>
            <a:xfrm>
              <a:off x="956924" y="1381176"/>
              <a:ext cx="3615092" cy="183518"/>
            </a:xfrm>
            <a:custGeom>
              <a:rect b="b" l="l" r="r" t="t"/>
              <a:pathLst>
                <a:path extrusionOk="0" h="2620" w="36553">
                  <a:moveTo>
                    <a:pt x="0" y="0"/>
                  </a:moveTo>
                  <a:lnTo>
                    <a:pt x="0" y="2619"/>
                  </a:lnTo>
                  <a:lnTo>
                    <a:pt x="36553" y="2619"/>
                  </a:lnTo>
                  <a:lnTo>
                    <a:pt x="36553" y="0"/>
                  </a:lnTo>
                  <a:close/>
                </a:path>
              </a:pathLst>
            </a:custGeom>
            <a:solidFill>
              <a:schemeClr val="accent4"/>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23"/>
            <p:cNvSpPr/>
            <p:nvPr/>
          </p:nvSpPr>
          <p:spPr>
            <a:xfrm>
              <a:off x="1140305" y="1422799"/>
              <a:ext cx="97709" cy="96718"/>
            </a:xfrm>
            <a:custGeom>
              <a:rect b="b" l="l" r="r" t="t"/>
              <a:pathLst>
                <a:path extrusionOk="0" h="1073" w="1084">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23"/>
            <p:cNvSpPr/>
            <p:nvPr/>
          </p:nvSpPr>
          <p:spPr>
            <a:xfrm>
              <a:off x="1271591" y="1422799"/>
              <a:ext cx="97709" cy="96718"/>
            </a:xfrm>
            <a:custGeom>
              <a:rect b="b" l="l" r="r" t="t"/>
              <a:pathLst>
                <a:path extrusionOk="0" h="1073" w="1084">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23"/>
            <p:cNvSpPr/>
            <p:nvPr/>
          </p:nvSpPr>
          <p:spPr>
            <a:xfrm>
              <a:off x="1009019" y="1422799"/>
              <a:ext cx="97709" cy="96718"/>
            </a:xfrm>
            <a:custGeom>
              <a:rect b="b" l="l" r="r" t="t"/>
              <a:pathLst>
                <a:path extrusionOk="0" h="1073" w="1084">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90" name="Google Shape;690;p23"/>
          <p:cNvSpPr/>
          <p:nvPr/>
        </p:nvSpPr>
        <p:spPr>
          <a:xfrm>
            <a:off x="2029654" y="3587752"/>
            <a:ext cx="8077" cy="12115"/>
          </a:xfrm>
          <a:custGeom>
            <a:rect b="b" l="l" r="r" t="t"/>
            <a:pathLst>
              <a:path extrusionOk="0" h="303" w="202">
                <a:moveTo>
                  <a:pt x="2" y="1"/>
                </a:moveTo>
                <a:cubicBezTo>
                  <a:pt x="1" y="1"/>
                  <a:pt x="1" y="1"/>
                  <a:pt x="1" y="2"/>
                </a:cubicBezTo>
                <a:cubicBezTo>
                  <a:pt x="62" y="94"/>
                  <a:pt x="121" y="188"/>
                  <a:pt x="181" y="282"/>
                </a:cubicBezTo>
                <a:cubicBezTo>
                  <a:pt x="187" y="289"/>
                  <a:pt x="194" y="296"/>
                  <a:pt x="201" y="303"/>
                </a:cubicBezTo>
                <a:cubicBezTo>
                  <a:pt x="67" y="81"/>
                  <a:pt x="10" y="1"/>
                  <a:pt x="2" y="1"/>
                </a:cubicBezTo>
                <a:close/>
              </a:path>
            </a:pathLst>
          </a:custGeom>
          <a:solidFill>
            <a:srgbClr val="F8BA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23"/>
          <p:cNvSpPr txBox="1"/>
          <p:nvPr>
            <p:ph type="ctrTitle"/>
          </p:nvPr>
        </p:nvSpPr>
        <p:spPr>
          <a:xfrm>
            <a:off x="1273425" y="2249125"/>
            <a:ext cx="2581800" cy="792600"/>
          </a:xfrm>
          <a:prstGeom prst="rect">
            <a:avLst/>
          </a:prstGeom>
        </p:spPr>
        <p:txBody>
          <a:bodyPr anchorCtr="0" anchor="b" bIns="91425" lIns="91425" spcFirstLastPara="1" rIns="91425" wrap="square" tIns="91425">
            <a:noAutofit/>
          </a:bodyPr>
          <a:lstStyle>
            <a:lvl1pPr lvl="0" rtl="0">
              <a:lnSpc>
                <a:spcPct val="80000"/>
              </a:lnSpc>
              <a:spcBef>
                <a:spcPts val="0"/>
              </a:spcBef>
              <a:spcAft>
                <a:spcPts val="0"/>
              </a:spcAft>
              <a:buSzPts val="5200"/>
              <a:buFont typeface="Concert One"/>
              <a:buNone/>
              <a:defRPr sz="5200"/>
            </a:lvl1pPr>
            <a:lvl2pPr lvl="1" rtl="0">
              <a:lnSpc>
                <a:spcPct val="80000"/>
              </a:lnSpc>
              <a:spcBef>
                <a:spcPts val="0"/>
              </a:spcBef>
              <a:spcAft>
                <a:spcPts val="0"/>
              </a:spcAft>
              <a:buSzPts val="5200"/>
              <a:buNone/>
              <a:defRPr sz="5200"/>
            </a:lvl2pPr>
            <a:lvl3pPr lvl="2" rtl="0">
              <a:lnSpc>
                <a:spcPct val="80000"/>
              </a:lnSpc>
              <a:spcBef>
                <a:spcPts val="0"/>
              </a:spcBef>
              <a:spcAft>
                <a:spcPts val="0"/>
              </a:spcAft>
              <a:buSzPts val="5200"/>
              <a:buNone/>
              <a:defRPr sz="5200"/>
            </a:lvl3pPr>
            <a:lvl4pPr lvl="3" rtl="0">
              <a:lnSpc>
                <a:spcPct val="80000"/>
              </a:lnSpc>
              <a:spcBef>
                <a:spcPts val="0"/>
              </a:spcBef>
              <a:spcAft>
                <a:spcPts val="0"/>
              </a:spcAft>
              <a:buSzPts val="5200"/>
              <a:buNone/>
              <a:defRPr sz="5200"/>
            </a:lvl4pPr>
            <a:lvl5pPr lvl="4" rtl="0">
              <a:lnSpc>
                <a:spcPct val="80000"/>
              </a:lnSpc>
              <a:spcBef>
                <a:spcPts val="0"/>
              </a:spcBef>
              <a:spcAft>
                <a:spcPts val="0"/>
              </a:spcAft>
              <a:buSzPts val="5200"/>
              <a:buNone/>
              <a:defRPr sz="5200"/>
            </a:lvl5pPr>
            <a:lvl6pPr lvl="5" rtl="0">
              <a:lnSpc>
                <a:spcPct val="80000"/>
              </a:lnSpc>
              <a:spcBef>
                <a:spcPts val="0"/>
              </a:spcBef>
              <a:spcAft>
                <a:spcPts val="0"/>
              </a:spcAft>
              <a:buSzPts val="5200"/>
              <a:buNone/>
              <a:defRPr sz="5200"/>
            </a:lvl6pPr>
            <a:lvl7pPr lvl="6" rtl="0">
              <a:lnSpc>
                <a:spcPct val="80000"/>
              </a:lnSpc>
              <a:spcBef>
                <a:spcPts val="0"/>
              </a:spcBef>
              <a:spcAft>
                <a:spcPts val="0"/>
              </a:spcAft>
              <a:buSzPts val="5200"/>
              <a:buNone/>
              <a:defRPr sz="5200"/>
            </a:lvl7pPr>
            <a:lvl8pPr lvl="7" rtl="0">
              <a:lnSpc>
                <a:spcPct val="80000"/>
              </a:lnSpc>
              <a:spcBef>
                <a:spcPts val="0"/>
              </a:spcBef>
              <a:spcAft>
                <a:spcPts val="0"/>
              </a:spcAft>
              <a:buSzPts val="5200"/>
              <a:buNone/>
              <a:defRPr sz="5200"/>
            </a:lvl8pPr>
            <a:lvl9pPr lvl="8" rtl="0">
              <a:lnSpc>
                <a:spcPct val="80000"/>
              </a:lnSpc>
              <a:spcBef>
                <a:spcPts val="0"/>
              </a:spcBef>
              <a:spcAft>
                <a:spcPts val="0"/>
              </a:spcAft>
              <a:buSzPts val="5200"/>
              <a:buNone/>
              <a:defRPr sz="5200"/>
            </a:lvl9pPr>
          </a:lstStyle>
          <a:p/>
        </p:txBody>
      </p:sp>
      <p:sp>
        <p:nvSpPr>
          <p:cNvPr id="692" name="Google Shape;692;p23"/>
          <p:cNvSpPr txBox="1"/>
          <p:nvPr>
            <p:ph idx="1" type="subTitle"/>
          </p:nvPr>
        </p:nvSpPr>
        <p:spPr>
          <a:xfrm>
            <a:off x="4572000" y="1489800"/>
            <a:ext cx="3726600" cy="1129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693" name="Google Shape;693;p23"/>
          <p:cNvSpPr txBox="1"/>
          <p:nvPr/>
        </p:nvSpPr>
        <p:spPr>
          <a:xfrm>
            <a:off x="4572000" y="2829091"/>
            <a:ext cx="3858900" cy="915000"/>
          </a:xfrm>
          <a:prstGeom prst="rect">
            <a:avLst/>
          </a:prstGeom>
          <a:noFill/>
          <a:ln>
            <a:noFill/>
          </a:ln>
        </p:spPr>
        <p:txBody>
          <a:bodyPr anchorCtr="0" anchor="t" bIns="91425" lIns="91425" spcFirstLastPara="1" rIns="91425" wrap="square" tIns="91425">
            <a:noAutofit/>
          </a:bodyPr>
          <a:lstStyle/>
          <a:p>
            <a:pPr indent="0" lvl="0" marL="0" rtl="0" algn="ctr">
              <a:spcBef>
                <a:spcPts val="300"/>
              </a:spcBef>
              <a:spcAft>
                <a:spcPts val="0"/>
              </a:spcAft>
              <a:buNone/>
            </a:pPr>
            <a:r>
              <a:rPr lang="en" sz="1200">
                <a:solidFill>
                  <a:schemeClr val="dk1"/>
                </a:solidFill>
                <a:latin typeface="Baloo 2"/>
                <a:ea typeface="Baloo 2"/>
                <a:cs typeface="Baloo 2"/>
                <a:sym typeface="Baloo 2"/>
              </a:rPr>
              <a:t>CREDITS: This presentation template was created by </a:t>
            </a:r>
            <a:r>
              <a:rPr b="1" lang="en" sz="1200">
                <a:solidFill>
                  <a:schemeClr val="dk1"/>
                </a:solidFill>
                <a:uFill>
                  <a:noFill/>
                </a:uFill>
                <a:latin typeface="Baloo 2"/>
                <a:ea typeface="Baloo 2"/>
                <a:cs typeface="Baloo 2"/>
                <a:sym typeface="Baloo 2"/>
                <a:hlinkClick r:id="rId2">
                  <a:extLst>
                    <a:ext uri="{A12FA001-AC4F-418D-AE19-62706E023703}">
                      <ahyp:hlinkClr val="tx"/>
                    </a:ext>
                  </a:extLst>
                </a:hlinkClick>
              </a:rPr>
              <a:t>Slidesgo</a:t>
            </a:r>
            <a:r>
              <a:rPr lang="en" sz="1200">
                <a:solidFill>
                  <a:schemeClr val="dk1"/>
                </a:solidFill>
                <a:latin typeface="Baloo 2"/>
                <a:ea typeface="Baloo 2"/>
                <a:cs typeface="Baloo 2"/>
                <a:sym typeface="Baloo 2"/>
              </a:rPr>
              <a:t>, including icons by </a:t>
            </a:r>
            <a:r>
              <a:rPr b="1" lang="en" sz="1200">
                <a:solidFill>
                  <a:schemeClr val="dk1"/>
                </a:solidFill>
                <a:uFill>
                  <a:noFill/>
                </a:uFill>
                <a:latin typeface="Baloo 2"/>
                <a:ea typeface="Baloo 2"/>
                <a:cs typeface="Baloo 2"/>
                <a:sym typeface="Baloo 2"/>
                <a:hlinkClick r:id="rId3">
                  <a:extLst>
                    <a:ext uri="{A12FA001-AC4F-418D-AE19-62706E023703}">
                      <ahyp:hlinkClr val="tx"/>
                    </a:ext>
                  </a:extLst>
                </a:hlinkClick>
              </a:rPr>
              <a:t>Flaticon</a:t>
            </a:r>
            <a:r>
              <a:rPr lang="en" sz="1200">
                <a:solidFill>
                  <a:schemeClr val="dk1"/>
                </a:solidFill>
                <a:latin typeface="Baloo 2"/>
                <a:ea typeface="Baloo 2"/>
                <a:cs typeface="Baloo 2"/>
                <a:sym typeface="Baloo 2"/>
              </a:rPr>
              <a:t>, infographics &amp; images by </a:t>
            </a:r>
            <a:r>
              <a:rPr b="1" lang="en" sz="1200">
                <a:solidFill>
                  <a:schemeClr val="dk1"/>
                </a:solidFill>
                <a:uFill>
                  <a:noFill/>
                </a:uFill>
                <a:latin typeface="Baloo 2"/>
                <a:ea typeface="Baloo 2"/>
                <a:cs typeface="Baloo 2"/>
                <a:sym typeface="Baloo 2"/>
                <a:hlinkClick r:id="rId4">
                  <a:extLst>
                    <a:ext uri="{A12FA001-AC4F-418D-AE19-62706E023703}">
                      <ahyp:hlinkClr val="tx"/>
                    </a:ext>
                  </a:extLst>
                </a:hlinkClick>
              </a:rPr>
              <a:t>Freepik</a:t>
            </a:r>
            <a:r>
              <a:rPr lang="en" sz="1200">
                <a:solidFill>
                  <a:schemeClr val="dk1"/>
                </a:solidFill>
                <a:latin typeface="Baloo 2"/>
                <a:ea typeface="Baloo 2"/>
                <a:cs typeface="Baloo 2"/>
                <a:sym typeface="Baloo 2"/>
              </a:rPr>
              <a:t> and illustrations by </a:t>
            </a:r>
            <a:r>
              <a:rPr b="1" lang="en" sz="1200">
                <a:solidFill>
                  <a:schemeClr val="dk1"/>
                </a:solidFill>
                <a:latin typeface="Baloo 2"/>
                <a:ea typeface="Baloo 2"/>
                <a:cs typeface="Baloo 2"/>
                <a:sym typeface="Baloo 2"/>
              </a:rPr>
              <a:t>Stories</a:t>
            </a:r>
            <a:endParaRPr b="1" sz="1200">
              <a:solidFill>
                <a:schemeClr val="dk1"/>
              </a:solidFill>
              <a:latin typeface="Baloo 2"/>
              <a:ea typeface="Baloo 2"/>
              <a:cs typeface="Baloo 2"/>
              <a:sym typeface="Baloo 2"/>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Design 3">
  <p:cSld name="TITLE_ONLY_1_1">
    <p:spTree>
      <p:nvGrpSpPr>
        <p:cNvPr id="694" name="Shape 694"/>
        <p:cNvGrpSpPr/>
        <p:nvPr/>
      </p:nvGrpSpPr>
      <p:grpSpPr>
        <a:xfrm>
          <a:off x="0" y="0"/>
          <a:ext cx="0" cy="0"/>
          <a:chOff x="0" y="0"/>
          <a:chExt cx="0" cy="0"/>
        </a:xfrm>
      </p:grpSpPr>
      <p:grpSp>
        <p:nvGrpSpPr>
          <p:cNvPr id="695" name="Google Shape;695;p24"/>
          <p:cNvGrpSpPr/>
          <p:nvPr/>
        </p:nvGrpSpPr>
        <p:grpSpPr>
          <a:xfrm>
            <a:off x="777625" y="373675"/>
            <a:ext cx="3794384" cy="4275159"/>
            <a:chOff x="446439" y="565325"/>
            <a:chExt cx="3794384" cy="4275159"/>
          </a:xfrm>
        </p:grpSpPr>
        <p:sp>
          <p:nvSpPr>
            <p:cNvPr id="696" name="Google Shape;696;p24"/>
            <p:cNvSpPr/>
            <p:nvPr/>
          </p:nvSpPr>
          <p:spPr>
            <a:xfrm>
              <a:off x="446439" y="657450"/>
              <a:ext cx="3792282" cy="4183034"/>
            </a:xfrm>
            <a:custGeom>
              <a:rect b="b" l="l" r="r" t="t"/>
              <a:pathLst>
                <a:path extrusionOk="0" h="27968" w="36553">
                  <a:moveTo>
                    <a:pt x="0" y="0"/>
                  </a:moveTo>
                  <a:lnTo>
                    <a:pt x="0" y="27968"/>
                  </a:lnTo>
                  <a:lnTo>
                    <a:pt x="36553" y="27968"/>
                  </a:lnTo>
                  <a:lnTo>
                    <a:pt x="36553" y="0"/>
                  </a:lnTo>
                  <a:close/>
                </a:path>
              </a:pathLst>
            </a:custGeom>
            <a:solidFill>
              <a:schemeClr val="accent5"/>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24"/>
            <p:cNvSpPr/>
            <p:nvPr/>
          </p:nvSpPr>
          <p:spPr>
            <a:xfrm>
              <a:off x="446439" y="565325"/>
              <a:ext cx="3794384" cy="183524"/>
            </a:xfrm>
            <a:custGeom>
              <a:rect b="b" l="l" r="r" t="t"/>
              <a:pathLst>
                <a:path extrusionOk="0" h="2620" w="36553">
                  <a:moveTo>
                    <a:pt x="0" y="0"/>
                  </a:moveTo>
                  <a:lnTo>
                    <a:pt x="0" y="2619"/>
                  </a:lnTo>
                  <a:lnTo>
                    <a:pt x="36553" y="2619"/>
                  </a:lnTo>
                  <a:lnTo>
                    <a:pt x="36553" y="0"/>
                  </a:lnTo>
                  <a:close/>
                </a:path>
              </a:pathLst>
            </a:custGeom>
            <a:solidFill>
              <a:schemeClr val="accent4"/>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24"/>
            <p:cNvSpPr/>
            <p:nvPr/>
          </p:nvSpPr>
          <p:spPr>
            <a:xfrm>
              <a:off x="701603" y="606974"/>
              <a:ext cx="97709" cy="96718"/>
            </a:xfrm>
            <a:custGeom>
              <a:rect b="b" l="l" r="r" t="t"/>
              <a:pathLst>
                <a:path extrusionOk="0" h="1073" w="1084">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24"/>
            <p:cNvSpPr/>
            <p:nvPr/>
          </p:nvSpPr>
          <p:spPr>
            <a:xfrm>
              <a:off x="832889" y="606974"/>
              <a:ext cx="97709" cy="96718"/>
            </a:xfrm>
            <a:custGeom>
              <a:rect b="b" l="l" r="r" t="t"/>
              <a:pathLst>
                <a:path extrusionOk="0" h="1073" w="1084">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24"/>
            <p:cNvSpPr/>
            <p:nvPr/>
          </p:nvSpPr>
          <p:spPr>
            <a:xfrm>
              <a:off x="570317" y="606974"/>
              <a:ext cx="97709" cy="96718"/>
            </a:xfrm>
            <a:custGeom>
              <a:rect b="b" l="l" r="r" t="t"/>
              <a:pathLst>
                <a:path extrusionOk="0" h="1073" w="1084">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01" name="Google Shape;701;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702" name="Google Shape;702;p24"/>
          <p:cNvSpPr txBox="1"/>
          <p:nvPr>
            <p:ph type="title"/>
          </p:nvPr>
        </p:nvSpPr>
        <p:spPr>
          <a:xfrm>
            <a:off x="865508" y="588901"/>
            <a:ext cx="3618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32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2">
  <p:cSld name="TITLE_AND_BODY_1">
    <p:spTree>
      <p:nvGrpSpPr>
        <p:cNvPr id="703" name="Shape 703"/>
        <p:cNvGrpSpPr/>
        <p:nvPr/>
      </p:nvGrpSpPr>
      <p:grpSpPr>
        <a:xfrm>
          <a:off x="0" y="0"/>
          <a:ext cx="0" cy="0"/>
          <a:chOff x="0" y="0"/>
          <a:chExt cx="0" cy="0"/>
        </a:xfrm>
      </p:grpSpPr>
      <p:grpSp>
        <p:nvGrpSpPr>
          <p:cNvPr id="704" name="Google Shape;704;p25"/>
          <p:cNvGrpSpPr/>
          <p:nvPr/>
        </p:nvGrpSpPr>
        <p:grpSpPr>
          <a:xfrm>
            <a:off x="336517" y="150871"/>
            <a:ext cx="8485767" cy="4856559"/>
            <a:chOff x="329117" y="143471"/>
            <a:chExt cx="8485767" cy="4856559"/>
          </a:xfrm>
        </p:grpSpPr>
        <p:grpSp>
          <p:nvGrpSpPr>
            <p:cNvPr id="705" name="Google Shape;705;p25"/>
            <p:cNvGrpSpPr/>
            <p:nvPr/>
          </p:nvGrpSpPr>
          <p:grpSpPr>
            <a:xfrm>
              <a:off x="329117" y="143471"/>
              <a:ext cx="8485767" cy="4856559"/>
              <a:chOff x="254525" y="67275"/>
              <a:chExt cx="8485767" cy="4856559"/>
            </a:xfrm>
          </p:grpSpPr>
          <p:sp>
            <p:nvSpPr>
              <p:cNvPr id="706" name="Google Shape;706;p25"/>
              <p:cNvSpPr/>
              <p:nvPr/>
            </p:nvSpPr>
            <p:spPr>
              <a:xfrm>
                <a:off x="271175" y="79714"/>
                <a:ext cx="8452698" cy="4831682"/>
              </a:xfrm>
              <a:custGeom>
                <a:rect b="b" l="l" r="r" t="t"/>
                <a:pathLst>
                  <a:path extrusionOk="0" h="27968" w="36553">
                    <a:moveTo>
                      <a:pt x="0" y="0"/>
                    </a:moveTo>
                    <a:lnTo>
                      <a:pt x="0" y="27968"/>
                    </a:lnTo>
                    <a:lnTo>
                      <a:pt x="36553" y="27968"/>
                    </a:lnTo>
                    <a:lnTo>
                      <a:pt x="36553"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25"/>
              <p:cNvSpPr/>
              <p:nvPr/>
            </p:nvSpPr>
            <p:spPr>
              <a:xfrm>
                <a:off x="254525" y="67275"/>
                <a:ext cx="8485767" cy="4856559"/>
              </a:xfrm>
              <a:custGeom>
                <a:rect b="b" l="l" r="r" t="t"/>
                <a:pathLst>
                  <a:path extrusionOk="0" h="28112" w="36696">
                    <a:moveTo>
                      <a:pt x="36553" y="143"/>
                    </a:moveTo>
                    <a:lnTo>
                      <a:pt x="36553" y="27956"/>
                    </a:lnTo>
                    <a:lnTo>
                      <a:pt x="144" y="27956"/>
                    </a:lnTo>
                    <a:lnTo>
                      <a:pt x="144" y="143"/>
                    </a:lnTo>
                    <a:close/>
                    <a:moveTo>
                      <a:pt x="72" y="1"/>
                    </a:moveTo>
                    <a:cubicBezTo>
                      <a:pt x="37" y="1"/>
                      <a:pt x="1" y="24"/>
                      <a:pt x="1" y="72"/>
                    </a:cubicBezTo>
                    <a:lnTo>
                      <a:pt x="1" y="28040"/>
                    </a:lnTo>
                    <a:cubicBezTo>
                      <a:pt x="1" y="28075"/>
                      <a:pt x="37" y="28111"/>
                      <a:pt x="72" y="28111"/>
                    </a:cubicBezTo>
                    <a:lnTo>
                      <a:pt x="36625" y="28111"/>
                    </a:lnTo>
                    <a:cubicBezTo>
                      <a:pt x="36660" y="28111"/>
                      <a:pt x="36696" y="28075"/>
                      <a:pt x="36696" y="28040"/>
                    </a:cubicBezTo>
                    <a:lnTo>
                      <a:pt x="36696" y="72"/>
                    </a:lnTo>
                    <a:cubicBezTo>
                      <a:pt x="36696" y="24"/>
                      <a:pt x="36660" y="1"/>
                      <a:pt x="36625" y="1"/>
                    </a:cubicBezTo>
                    <a:close/>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25"/>
              <p:cNvSpPr/>
              <p:nvPr/>
            </p:nvSpPr>
            <p:spPr>
              <a:xfrm>
                <a:off x="271175" y="79723"/>
                <a:ext cx="8452698" cy="351722"/>
              </a:xfrm>
              <a:custGeom>
                <a:rect b="b" l="l" r="r" t="t"/>
                <a:pathLst>
                  <a:path extrusionOk="0" h="2620" w="36553">
                    <a:moveTo>
                      <a:pt x="0" y="0"/>
                    </a:moveTo>
                    <a:lnTo>
                      <a:pt x="0" y="2619"/>
                    </a:lnTo>
                    <a:lnTo>
                      <a:pt x="36553" y="2619"/>
                    </a:lnTo>
                    <a:lnTo>
                      <a:pt x="36553" y="0"/>
                    </a:lnTo>
                    <a:close/>
                  </a:path>
                </a:pathLst>
              </a:custGeom>
              <a:solidFill>
                <a:schemeClr val="accent4"/>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25"/>
              <p:cNvSpPr/>
              <p:nvPr/>
            </p:nvSpPr>
            <p:spPr>
              <a:xfrm>
                <a:off x="8224103" y="122754"/>
                <a:ext cx="364977" cy="269502"/>
              </a:xfrm>
              <a:custGeom>
                <a:rect b="b" l="l" r="r" t="t"/>
                <a:pathLst>
                  <a:path extrusionOk="0" h="1560" w="2454">
                    <a:moveTo>
                      <a:pt x="72" y="0"/>
                    </a:moveTo>
                    <a:cubicBezTo>
                      <a:pt x="24" y="0"/>
                      <a:pt x="0" y="36"/>
                      <a:pt x="0" y="72"/>
                    </a:cubicBezTo>
                    <a:cubicBezTo>
                      <a:pt x="0" y="119"/>
                      <a:pt x="24" y="143"/>
                      <a:pt x="72" y="143"/>
                    </a:cubicBezTo>
                    <a:lnTo>
                      <a:pt x="2310" y="143"/>
                    </a:lnTo>
                    <a:lnTo>
                      <a:pt x="2310" y="1477"/>
                    </a:lnTo>
                    <a:cubicBezTo>
                      <a:pt x="2310" y="1524"/>
                      <a:pt x="2334" y="1560"/>
                      <a:pt x="2382" y="1560"/>
                    </a:cubicBezTo>
                    <a:cubicBezTo>
                      <a:pt x="2417" y="1560"/>
                      <a:pt x="2453" y="1524"/>
                      <a:pt x="2453" y="1477"/>
                    </a:cubicBezTo>
                    <a:lnTo>
                      <a:pt x="2453" y="72"/>
                    </a:lnTo>
                    <a:cubicBezTo>
                      <a:pt x="2453" y="36"/>
                      <a:pt x="2417" y="0"/>
                      <a:pt x="23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25"/>
              <p:cNvSpPr/>
              <p:nvPr/>
            </p:nvSpPr>
            <p:spPr>
              <a:xfrm>
                <a:off x="4845567" y="161946"/>
                <a:ext cx="1036891" cy="26950"/>
              </a:xfrm>
              <a:custGeom>
                <a:rect b="b" l="l" r="r" t="t"/>
                <a:pathLst>
                  <a:path extrusionOk="0" h="156" w="6002">
                    <a:moveTo>
                      <a:pt x="72" y="0"/>
                    </a:moveTo>
                    <a:cubicBezTo>
                      <a:pt x="36" y="0"/>
                      <a:pt x="1" y="36"/>
                      <a:pt x="1" y="72"/>
                    </a:cubicBezTo>
                    <a:cubicBezTo>
                      <a:pt x="1" y="119"/>
                      <a:pt x="36" y="155"/>
                      <a:pt x="72" y="155"/>
                    </a:cubicBezTo>
                    <a:lnTo>
                      <a:pt x="5930" y="155"/>
                    </a:lnTo>
                    <a:cubicBezTo>
                      <a:pt x="5978" y="155"/>
                      <a:pt x="6001" y="119"/>
                      <a:pt x="6001" y="72"/>
                    </a:cubicBezTo>
                    <a:cubicBezTo>
                      <a:pt x="6001" y="36"/>
                      <a:pt x="5978" y="0"/>
                      <a:pt x="59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11" name="Google Shape;711;p25"/>
            <p:cNvSpPr/>
            <p:nvPr/>
          </p:nvSpPr>
          <p:spPr>
            <a:xfrm>
              <a:off x="697224" y="237642"/>
              <a:ext cx="187269" cy="185369"/>
            </a:xfrm>
            <a:custGeom>
              <a:rect b="b" l="l" r="r" t="t"/>
              <a:pathLst>
                <a:path extrusionOk="0" h="1073" w="1084">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25"/>
            <p:cNvSpPr/>
            <p:nvPr/>
          </p:nvSpPr>
          <p:spPr>
            <a:xfrm>
              <a:off x="948849" y="237642"/>
              <a:ext cx="187269" cy="185369"/>
            </a:xfrm>
            <a:custGeom>
              <a:rect b="b" l="l" r="r" t="t"/>
              <a:pathLst>
                <a:path extrusionOk="0" h="1073" w="1084">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25"/>
            <p:cNvSpPr/>
            <p:nvPr/>
          </p:nvSpPr>
          <p:spPr>
            <a:xfrm>
              <a:off x="445599" y="237642"/>
              <a:ext cx="187269" cy="185369"/>
            </a:xfrm>
            <a:custGeom>
              <a:rect b="b" l="l" r="r" t="t"/>
              <a:pathLst>
                <a:path extrusionOk="0" h="1073" w="1084">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14" name="Google Shape;714;p25"/>
          <p:cNvSpPr txBox="1"/>
          <p:nvPr>
            <p:ph type="title"/>
          </p:nvPr>
        </p:nvSpPr>
        <p:spPr>
          <a:xfrm>
            <a:off x="697475" y="588957"/>
            <a:ext cx="77334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32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15" name="Google Shape;715;p25"/>
          <p:cNvSpPr txBox="1"/>
          <p:nvPr>
            <p:ph idx="1" type="body"/>
          </p:nvPr>
        </p:nvSpPr>
        <p:spPr>
          <a:xfrm>
            <a:off x="909125" y="1767887"/>
            <a:ext cx="7406100" cy="1616100"/>
          </a:xfrm>
          <a:prstGeom prst="rect">
            <a:avLst/>
          </a:prstGeom>
        </p:spPr>
        <p:txBody>
          <a:bodyPr anchorCtr="0" anchor="t" bIns="91425" lIns="91425" spcFirstLastPara="1" rIns="91425" wrap="square" tIns="91425">
            <a:noAutofit/>
          </a:bodyPr>
          <a:lstStyle>
            <a:lvl1pPr indent="-317500" lvl="0" marL="457200" marR="50800" rtl="0">
              <a:lnSpc>
                <a:spcPct val="166000"/>
              </a:lnSpc>
              <a:spcBef>
                <a:spcPts val="0"/>
              </a:spcBef>
              <a:spcAft>
                <a:spcPts val="0"/>
              </a:spcAft>
              <a:buSzPts val="1400"/>
              <a:buChar char="●"/>
              <a:defRPr sz="1700"/>
            </a:lvl1pPr>
            <a:lvl2pPr indent="-317500" lvl="1" marL="914400" rtl="0">
              <a:spcBef>
                <a:spcPts val="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716" name="Google Shape;716;p25"/>
          <p:cNvSpPr/>
          <p:nvPr/>
        </p:nvSpPr>
        <p:spPr>
          <a:xfrm rot="10800000">
            <a:off x="748295" y="874273"/>
            <a:ext cx="214952" cy="326287"/>
          </a:xfrm>
          <a:custGeom>
            <a:rect b="b" l="l" r="r" t="t"/>
            <a:pathLst>
              <a:path extrusionOk="0" h="3382" w="2228">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25"/>
          <p:cNvSpPr/>
          <p:nvPr/>
        </p:nvSpPr>
        <p:spPr>
          <a:xfrm rot="10800000">
            <a:off x="42344" y="586627"/>
            <a:ext cx="314806" cy="337478"/>
          </a:xfrm>
          <a:custGeom>
            <a:rect b="b" l="l" r="r" t="t"/>
            <a:pathLst>
              <a:path extrusionOk="0" h="3498" w="3263">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25"/>
          <p:cNvSpPr/>
          <p:nvPr/>
        </p:nvSpPr>
        <p:spPr>
          <a:xfrm rot="10800000">
            <a:off x="357159" y="4152524"/>
            <a:ext cx="424019" cy="456049"/>
          </a:xfrm>
          <a:custGeom>
            <a:rect b="b" l="l" r="r" t="t"/>
            <a:pathLst>
              <a:path extrusionOk="0" h="4727" w="4395">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25"/>
          <p:cNvSpPr/>
          <p:nvPr/>
        </p:nvSpPr>
        <p:spPr>
          <a:xfrm rot="10800000">
            <a:off x="136851" y="1852662"/>
            <a:ext cx="560631" cy="603177"/>
          </a:xfrm>
          <a:custGeom>
            <a:rect b="b" l="l" r="r" t="t"/>
            <a:pathLst>
              <a:path extrusionOk="0" h="6252" w="5811">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20" name="Google Shape;720;p25"/>
          <p:cNvGrpSpPr/>
          <p:nvPr/>
        </p:nvGrpSpPr>
        <p:grpSpPr>
          <a:xfrm rot="-3380402">
            <a:off x="7283273" y="2942117"/>
            <a:ext cx="3239089" cy="2443016"/>
            <a:chOff x="1852738" y="206787"/>
            <a:chExt cx="2668014" cy="2012295"/>
          </a:xfrm>
        </p:grpSpPr>
        <p:sp>
          <p:nvSpPr>
            <p:cNvPr id="721" name="Google Shape;721;p25"/>
            <p:cNvSpPr/>
            <p:nvPr/>
          </p:nvSpPr>
          <p:spPr>
            <a:xfrm>
              <a:off x="1863109" y="218911"/>
              <a:ext cx="2657643" cy="1988923"/>
            </a:xfrm>
            <a:custGeom>
              <a:rect b="b" l="l" r="r" t="t"/>
              <a:pathLst>
                <a:path extrusionOk="0" h="13616" w="18194">
                  <a:moveTo>
                    <a:pt x="7859" y="1"/>
                  </a:moveTo>
                  <a:cubicBezTo>
                    <a:pt x="7037" y="1"/>
                    <a:pt x="6251" y="215"/>
                    <a:pt x="5573" y="584"/>
                  </a:cubicBezTo>
                  <a:cubicBezTo>
                    <a:pt x="5311" y="536"/>
                    <a:pt x="5037" y="524"/>
                    <a:pt x="4751" y="524"/>
                  </a:cubicBezTo>
                  <a:cubicBezTo>
                    <a:pt x="2132" y="524"/>
                    <a:pt x="1" y="2310"/>
                    <a:pt x="1" y="4525"/>
                  </a:cubicBezTo>
                  <a:cubicBezTo>
                    <a:pt x="1" y="5775"/>
                    <a:pt x="679" y="6882"/>
                    <a:pt x="1751" y="7621"/>
                  </a:cubicBezTo>
                  <a:cubicBezTo>
                    <a:pt x="1239" y="10121"/>
                    <a:pt x="3037" y="12693"/>
                    <a:pt x="5859" y="13419"/>
                  </a:cubicBezTo>
                  <a:cubicBezTo>
                    <a:pt x="6373" y="13552"/>
                    <a:pt x="6888" y="13616"/>
                    <a:pt x="7390" y="13616"/>
                  </a:cubicBezTo>
                  <a:cubicBezTo>
                    <a:pt x="8410" y="13616"/>
                    <a:pt x="9379" y="13354"/>
                    <a:pt x="10192" y="12883"/>
                  </a:cubicBezTo>
                  <a:cubicBezTo>
                    <a:pt x="10705" y="13113"/>
                    <a:pt x="11245" y="13235"/>
                    <a:pt x="11788" y="13235"/>
                  </a:cubicBezTo>
                  <a:cubicBezTo>
                    <a:pt x="12203" y="13235"/>
                    <a:pt x="12619" y="13164"/>
                    <a:pt x="13026" y="13014"/>
                  </a:cubicBezTo>
                  <a:cubicBezTo>
                    <a:pt x="14479" y="12478"/>
                    <a:pt x="15395" y="11073"/>
                    <a:pt x="15526" y="9454"/>
                  </a:cubicBezTo>
                  <a:cubicBezTo>
                    <a:pt x="16253" y="9454"/>
                    <a:pt x="16872" y="9228"/>
                    <a:pt x="17277" y="8740"/>
                  </a:cubicBezTo>
                  <a:cubicBezTo>
                    <a:pt x="18193" y="7621"/>
                    <a:pt x="17586" y="5596"/>
                    <a:pt x="15919" y="4215"/>
                  </a:cubicBezTo>
                  <a:cubicBezTo>
                    <a:pt x="14965" y="3435"/>
                    <a:pt x="13878" y="3028"/>
                    <a:pt x="12949" y="3028"/>
                  </a:cubicBezTo>
                  <a:cubicBezTo>
                    <a:pt x="12731" y="3028"/>
                    <a:pt x="12521" y="3051"/>
                    <a:pt x="12324" y="3096"/>
                  </a:cubicBezTo>
                  <a:cubicBezTo>
                    <a:pt x="11645" y="1286"/>
                    <a:pt x="9907" y="1"/>
                    <a:pt x="78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25"/>
            <p:cNvSpPr/>
            <p:nvPr/>
          </p:nvSpPr>
          <p:spPr>
            <a:xfrm>
              <a:off x="1852738" y="206787"/>
              <a:ext cx="2626237" cy="2012295"/>
            </a:xfrm>
            <a:custGeom>
              <a:rect b="b" l="l" r="r" t="t"/>
              <a:pathLst>
                <a:path extrusionOk="0" h="13776" w="17979">
                  <a:moveTo>
                    <a:pt x="7942" y="155"/>
                  </a:moveTo>
                  <a:cubicBezTo>
                    <a:pt x="9882" y="155"/>
                    <a:pt x="11645" y="1381"/>
                    <a:pt x="12323" y="3215"/>
                  </a:cubicBezTo>
                  <a:cubicBezTo>
                    <a:pt x="12335" y="3251"/>
                    <a:pt x="12371" y="3262"/>
                    <a:pt x="12407" y="3262"/>
                  </a:cubicBezTo>
                  <a:cubicBezTo>
                    <a:pt x="12607" y="3215"/>
                    <a:pt x="12818" y="3192"/>
                    <a:pt x="13036" y="3192"/>
                  </a:cubicBezTo>
                  <a:cubicBezTo>
                    <a:pt x="13971" y="3192"/>
                    <a:pt x="15035" y="3615"/>
                    <a:pt x="15943" y="4358"/>
                  </a:cubicBezTo>
                  <a:cubicBezTo>
                    <a:pt x="16740" y="5025"/>
                    <a:pt x="17324" y="5846"/>
                    <a:pt x="17574" y="6680"/>
                  </a:cubicBezTo>
                  <a:cubicBezTo>
                    <a:pt x="17824" y="7513"/>
                    <a:pt x="17729" y="8251"/>
                    <a:pt x="17300" y="8775"/>
                  </a:cubicBezTo>
                  <a:cubicBezTo>
                    <a:pt x="16931" y="9216"/>
                    <a:pt x="16336" y="9466"/>
                    <a:pt x="15633" y="9466"/>
                  </a:cubicBezTo>
                  <a:lnTo>
                    <a:pt x="15609" y="9466"/>
                  </a:lnTo>
                  <a:cubicBezTo>
                    <a:pt x="15574" y="9466"/>
                    <a:pt x="15538" y="9489"/>
                    <a:pt x="15538" y="9537"/>
                  </a:cubicBezTo>
                  <a:cubicBezTo>
                    <a:pt x="15383" y="11180"/>
                    <a:pt x="14442" y="12514"/>
                    <a:pt x="13073" y="13026"/>
                  </a:cubicBezTo>
                  <a:cubicBezTo>
                    <a:pt x="12680" y="13169"/>
                    <a:pt x="12265" y="13242"/>
                    <a:pt x="11845" y="13242"/>
                  </a:cubicBezTo>
                  <a:cubicBezTo>
                    <a:pt x="11326" y="13242"/>
                    <a:pt x="10800" y="13131"/>
                    <a:pt x="10299" y="12907"/>
                  </a:cubicBezTo>
                  <a:cubicBezTo>
                    <a:pt x="10287" y="12901"/>
                    <a:pt x="10275" y="12898"/>
                    <a:pt x="10263" y="12898"/>
                  </a:cubicBezTo>
                  <a:cubicBezTo>
                    <a:pt x="10251" y="12898"/>
                    <a:pt x="10240" y="12901"/>
                    <a:pt x="10228" y="12907"/>
                  </a:cubicBezTo>
                  <a:cubicBezTo>
                    <a:pt x="9408" y="13379"/>
                    <a:pt x="8448" y="13623"/>
                    <a:pt x="7464" y="13623"/>
                  </a:cubicBezTo>
                  <a:cubicBezTo>
                    <a:pt x="6961" y="13623"/>
                    <a:pt x="6452" y="13559"/>
                    <a:pt x="5953" y="13430"/>
                  </a:cubicBezTo>
                  <a:cubicBezTo>
                    <a:pt x="3167" y="12716"/>
                    <a:pt x="1393" y="10204"/>
                    <a:pt x="1893" y="7715"/>
                  </a:cubicBezTo>
                  <a:cubicBezTo>
                    <a:pt x="1893" y="7692"/>
                    <a:pt x="1881" y="7656"/>
                    <a:pt x="1858" y="7644"/>
                  </a:cubicBezTo>
                  <a:cubicBezTo>
                    <a:pt x="774" y="6894"/>
                    <a:pt x="143" y="5787"/>
                    <a:pt x="143" y="4608"/>
                  </a:cubicBezTo>
                  <a:cubicBezTo>
                    <a:pt x="143" y="2441"/>
                    <a:pt x="2250" y="679"/>
                    <a:pt x="4822" y="679"/>
                  </a:cubicBezTo>
                  <a:cubicBezTo>
                    <a:pt x="5096" y="679"/>
                    <a:pt x="5370" y="703"/>
                    <a:pt x="5644" y="738"/>
                  </a:cubicBezTo>
                  <a:cubicBezTo>
                    <a:pt x="5656" y="738"/>
                    <a:pt x="5679" y="738"/>
                    <a:pt x="5691" y="726"/>
                  </a:cubicBezTo>
                  <a:cubicBezTo>
                    <a:pt x="6370" y="357"/>
                    <a:pt x="7156" y="155"/>
                    <a:pt x="7942" y="155"/>
                  </a:cubicBezTo>
                  <a:close/>
                  <a:moveTo>
                    <a:pt x="7930" y="0"/>
                  </a:moveTo>
                  <a:cubicBezTo>
                    <a:pt x="7132" y="0"/>
                    <a:pt x="6334" y="203"/>
                    <a:pt x="5632" y="584"/>
                  </a:cubicBezTo>
                  <a:cubicBezTo>
                    <a:pt x="5358" y="548"/>
                    <a:pt x="5084" y="536"/>
                    <a:pt x="4822" y="536"/>
                  </a:cubicBezTo>
                  <a:cubicBezTo>
                    <a:pt x="2167" y="536"/>
                    <a:pt x="0" y="2358"/>
                    <a:pt x="0" y="4608"/>
                  </a:cubicBezTo>
                  <a:cubicBezTo>
                    <a:pt x="0" y="5822"/>
                    <a:pt x="631" y="6953"/>
                    <a:pt x="1739" y="7739"/>
                  </a:cubicBezTo>
                  <a:cubicBezTo>
                    <a:pt x="1250" y="10287"/>
                    <a:pt x="3072" y="12835"/>
                    <a:pt x="5906" y="13573"/>
                  </a:cubicBezTo>
                  <a:cubicBezTo>
                    <a:pt x="6418" y="13704"/>
                    <a:pt x="6942" y="13776"/>
                    <a:pt x="7465" y="13776"/>
                  </a:cubicBezTo>
                  <a:cubicBezTo>
                    <a:pt x="8454" y="13776"/>
                    <a:pt x="9430" y="13526"/>
                    <a:pt x="10263" y="13049"/>
                  </a:cubicBezTo>
                  <a:cubicBezTo>
                    <a:pt x="10787" y="13275"/>
                    <a:pt x="11332" y="13389"/>
                    <a:pt x="11869" y="13389"/>
                  </a:cubicBezTo>
                  <a:cubicBezTo>
                    <a:pt x="12297" y="13389"/>
                    <a:pt x="12719" y="13316"/>
                    <a:pt x="13121" y="13168"/>
                  </a:cubicBezTo>
                  <a:cubicBezTo>
                    <a:pt x="14526" y="12645"/>
                    <a:pt x="15502" y="11287"/>
                    <a:pt x="15669" y="9609"/>
                  </a:cubicBezTo>
                  <a:cubicBezTo>
                    <a:pt x="16407" y="9597"/>
                    <a:pt x="17026" y="9335"/>
                    <a:pt x="17407" y="8870"/>
                  </a:cubicBezTo>
                  <a:cubicBezTo>
                    <a:pt x="17871" y="8311"/>
                    <a:pt x="17979" y="7513"/>
                    <a:pt x="17717" y="6644"/>
                  </a:cubicBezTo>
                  <a:cubicBezTo>
                    <a:pt x="17455" y="5775"/>
                    <a:pt x="16848" y="4917"/>
                    <a:pt x="16038" y="4251"/>
                  </a:cubicBezTo>
                  <a:cubicBezTo>
                    <a:pt x="15089" y="3470"/>
                    <a:pt x="13984" y="3042"/>
                    <a:pt x="13016" y="3042"/>
                  </a:cubicBezTo>
                  <a:cubicBezTo>
                    <a:pt x="12818" y="3042"/>
                    <a:pt x="12626" y="3059"/>
                    <a:pt x="12442" y="3096"/>
                  </a:cubicBezTo>
                  <a:cubicBezTo>
                    <a:pt x="11728" y="1250"/>
                    <a:pt x="9918" y="0"/>
                    <a:pt x="79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25"/>
            <p:cNvSpPr/>
            <p:nvPr/>
          </p:nvSpPr>
          <p:spPr>
            <a:xfrm>
              <a:off x="3252705" y="1222283"/>
              <a:ext cx="320191" cy="890750"/>
            </a:xfrm>
            <a:custGeom>
              <a:rect b="b" l="l" r="r" t="t"/>
              <a:pathLst>
                <a:path extrusionOk="0" h="6098" w="2192">
                  <a:moveTo>
                    <a:pt x="91" y="1"/>
                  </a:moveTo>
                  <a:cubicBezTo>
                    <a:pt x="65" y="1"/>
                    <a:pt x="40" y="14"/>
                    <a:pt x="25" y="37"/>
                  </a:cubicBezTo>
                  <a:cubicBezTo>
                    <a:pt x="1" y="61"/>
                    <a:pt x="1" y="109"/>
                    <a:pt x="36" y="132"/>
                  </a:cubicBezTo>
                  <a:cubicBezTo>
                    <a:pt x="1822" y="1478"/>
                    <a:pt x="2013" y="3442"/>
                    <a:pt x="608" y="5978"/>
                  </a:cubicBezTo>
                  <a:cubicBezTo>
                    <a:pt x="596" y="6014"/>
                    <a:pt x="608" y="6062"/>
                    <a:pt x="644" y="6086"/>
                  </a:cubicBezTo>
                  <a:cubicBezTo>
                    <a:pt x="656" y="6086"/>
                    <a:pt x="667" y="6097"/>
                    <a:pt x="679" y="6097"/>
                  </a:cubicBezTo>
                  <a:cubicBezTo>
                    <a:pt x="703" y="6097"/>
                    <a:pt x="727" y="6074"/>
                    <a:pt x="739" y="6050"/>
                  </a:cubicBezTo>
                  <a:cubicBezTo>
                    <a:pt x="2191" y="3442"/>
                    <a:pt x="1977" y="1406"/>
                    <a:pt x="132" y="13"/>
                  </a:cubicBezTo>
                  <a:cubicBezTo>
                    <a:pt x="119" y="5"/>
                    <a:pt x="105" y="1"/>
                    <a:pt x="9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25"/>
            <p:cNvSpPr/>
            <p:nvPr/>
          </p:nvSpPr>
          <p:spPr>
            <a:xfrm>
              <a:off x="2664906" y="293262"/>
              <a:ext cx="434858" cy="551862"/>
            </a:xfrm>
            <a:custGeom>
              <a:rect b="b" l="l" r="r" t="t"/>
              <a:pathLst>
                <a:path extrusionOk="0" h="3778" w="2977">
                  <a:moveTo>
                    <a:pt x="89" y="0"/>
                  </a:moveTo>
                  <a:cubicBezTo>
                    <a:pt x="60" y="0"/>
                    <a:pt x="34" y="22"/>
                    <a:pt x="24" y="51"/>
                  </a:cubicBezTo>
                  <a:cubicBezTo>
                    <a:pt x="0" y="87"/>
                    <a:pt x="24" y="134"/>
                    <a:pt x="60" y="146"/>
                  </a:cubicBezTo>
                  <a:cubicBezTo>
                    <a:pt x="1917" y="765"/>
                    <a:pt x="2822" y="1932"/>
                    <a:pt x="2834" y="3694"/>
                  </a:cubicBezTo>
                  <a:cubicBezTo>
                    <a:pt x="2834" y="3742"/>
                    <a:pt x="2858" y="3778"/>
                    <a:pt x="2906" y="3778"/>
                  </a:cubicBezTo>
                  <a:cubicBezTo>
                    <a:pt x="2941" y="3778"/>
                    <a:pt x="2977" y="3742"/>
                    <a:pt x="2977" y="3694"/>
                  </a:cubicBezTo>
                  <a:cubicBezTo>
                    <a:pt x="2965" y="1861"/>
                    <a:pt x="2036" y="646"/>
                    <a:pt x="108" y="4"/>
                  </a:cubicBezTo>
                  <a:cubicBezTo>
                    <a:pt x="101" y="1"/>
                    <a:pt x="95" y="0"/>
                    <a:pt x="8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25"/>
            <p:cNvSpPr/>
            <p:nvPr/>
          </p:nvSpPr>
          <p:spPr>
            <a:xfrm>
              <a:off x="3364013" y="660634"/>
              <a:ext cx="309820" cy="184490"/>
            </a:xfrm>
            <a:custGeom>
              <a:rect b="b" l="l" r="r" t="t"/>
              <a:pathLst>
                <a:path extrusionOk="0" h="1263" w="2121">
                  <a:moveTo>
                    <a:pt x="2025" y="1"/>
                  </a:moveTo>
                  <a:cubicBezTo>
                    <a:pt x="1191" y="167"/>
                    <a:pt x="667" y="382"/>
                    <a:pt x="36" y="1132"/>
                  </a:cubicBezTo>
                  <a:cubicBezTo>
                    <a:pt x="1" y="1168"/>
                    <a:pt x="13" y="1215"/>
                    <a:pt x="36" y="1239"/>
                  </a:cubicBezTo>
                  <a:cubicBezTo>
                    <a:pt x="60" y="1251"/>
                    <a:pt x="72" y="1263"/>
                    <a:pt x="84" y="1263"/>
                  </a:cubicBezTo>
                  <a:cubicBezTo>
                    <a:pt x="108" y="1263"/>
                    <a:pt x="132" y="1251"/>
                    <a:pt x="144" y="1227"/>
                  </a:cubicBezTo>
                  <a:cubicBezTo>
                    <a:pt x="763" y="513"/>
                    <a:pt x="1239" y="322"/>
                    <a:pt x="2061" y="155"/>
                  </a:cubicBezTo>
                  <a:cubicBezTo>
                    <a:pt x="2096" y="144"/>
                    <a:pt x="2120" y="96"/>
                    <a:pt x="2120" y="60"/>
                  </a:cubicBezTo>
                  <a:cubicBezTo>
                    <a:pt x="2108" y="25"/>
                    <a:pt x="2072" y="1"/>
                    <a:pt x="202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25"/>
            <p:cNvSpPr/>
            <p:nvPr/>
          </p:nvSpPr>
          <p:spPr>
            <a:xfrm>
              <a:off x="3471815" y="1174956"/>
              <a:ext cx="247155" cy="418059"/>
            </a:xfrm>
            <a:custGeom>
              <a:rect b="b" l="l" r="r" t="t"/>
              <a:pathLst>
                <a:path extrusionOk="0" h="2862" w="1692">
                  <a:moveTo>
                    <a:pt x="1299" y="1"/>
                  </a:moveTo>
                  <a:cubicBezTo>
                    <a:pt x="1291" y="1"/>
                    <a:pt x="1283" y="2"/>
                    <a:pt x="1275" y="4"/>
                  </a:cubicBezTo>
                  <a:cubicBezTo>
                    <a:pt x="1239" y="28"/>
                    <a:pt x="1227" y="63"/>
                    <a:pt x="1239" y="99"/>
                  </a:cubicBezTo>
                  <a:cubicBezTo>
                    <a:pt x="1501" y="742"/>
                    <a:pt x="1549" y="1290"/>
                    <a:pt x="1346" y="1718"/>
                  </a:cubicBezTo>
                  <a:cubicBezTo>
                    <a:pt x="1156" y="2147"/>
                    <a:pt x="727" y="2492"/>
                    <a:pt x="60" y="2719"/>
                  </a:cubicBezTo>
                  <a:cubicBezTo>
                    <a:pt x="25" y="2730"/>
                    <a:pt x="1" y="2778"/>
                    <a:pt x="13" y="2814"/>
                  </a:cubicBezTo>
                  <a:cubicBezTo>
                    <a:pt x="25" y="2850"/>
                    <a:pt x="60" y="2861"/>
                    <a:pt x="84" y="2861"/>
                  </a:cubicBezTo>
                  <a:lnTo>
                    <a:pt x="108" y="2861"/>
                  </a:lnTo>
                  <a:cubicBezTo>
                    <a:pt x="811" y="2611"/>
                    <a:pt x="1275" y="2254"/>
                    <a:pt x="1489" y="1778"/>
                  </a:cubicBezTo>
                  <a:cubicBezTo>
                    <a:pt x="1692" y="1314"/>
                    <a:pt x="1656" y="730"/>
                    <a:pt x="1370" y="52"/>
                  </a:cubicBezTo>
                  <a:cubicBezTo>
                    <a:pt x="1360" y="22"/>
                    <a:pt x="1334" y="1"/>
                    <a:pt x="129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25"/>
            <p:cNvSpPr/>
            <p:nvPr/>
          </p:nvSpPr>
          <p:spPr>
            <a:xfrm>
              <a:off x="2289205" y="652016"/>
              <a:ext cx="438510" cy="547918"/>
            </a:xfrm>
            <a:custGeom>
              <a:rect b="b" l="l" r="r" t="t"/>
              <a:pathLst>
                <a:path extrusionOk="0" h="3751" w="3002">
                  <a:moveTo>
                    <a:pt x="2918" y="0"/>
                  </a:moveTo>
                  <a:cubicBezTo>
                    <a:pt x="2049" y="48"/>
                    <a:pt x="1215" y="512"/>
                    <a:pt x="691" y="1215"/>
                  </a:cubicBezTo>
                  <a:cubicBezTo>
                    <a:pt x="179" y="1929"/>
                    <a:pt x="1" y="2858"/>
                    <a:pt x="215" y="3703"/>
                  </a:cubicBezTo>
                  <a:cubicBezTo>
                    <a:pt x="227" y="3727"/>
                    <a:pt x="263" y="3751"/>
                    <a:pt x="286" y="3751"/>
                  </a:cubicBezTo>
                  <a:lnTo>
                    <a:pt x="310" y="3751"/>
                  </a:lnTo>
                  <a:cubicBezTo>
                    <a:pt x="346" y="3739"/>
                    <a:pt x="370" y="3703"/>
                    <a:pt x="358" y="3667"/>
                  </a:cubicBezTo>
                  <a:cubicBezTo>
                    <a:pt x="155" y="2870"/>
                    <a:pt x="322" y="1989"/>
                    <a:pt x="810" y="1310"/>
                  </a:cubicBezTo>
                  <a:cubicBezTo>
                    <a:pt x="1310" y="631"/>
                    <a:pt x="2096" y="203"/>
                    <a:pt x="2930" y="155"/>
                  </a:cubicBezTo>
                  <a:cubicBezTo>
                    <a:pt x="2977" y="143"/>
                    <a:pt x="3001" y="107"/>
                    <a:pt x="3001" y="72"/>
                  </a:cubicBezTo>
                  <a:cubicBezTo>
                    <a:pt x="3001" y="24"/>
                    <a:pt x="2965" y="0"/>
                    <a:pt x="291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56" name="Shape 156"/>
        <p:cNvGrpSpPr/>
        <p:nvPr/>
      </p:nvGrpSpPr>
      <p:grpSpPr>
        <a:xfrm>
          <a:off x="0" y="0"/>
          <a:ext cx="0" cy="0"/>
          <a:chOff x="0" y="0"/>
          <a:chExt cx="0" cy="0"/>
        </a:xfrm>
      </p:grpSpPr>
      <p:grpSp>
        <p:nvGrpSpPr>
          <p:cNvPr id="157" name="Google Shape;157;p4"/>
          <p:cNvGrpSpPr/>
          <p:nvPr/>
        </p:nvGrpSpPr>
        <p:grpSpPr>
          <a:xfrm>
            <a:off x="336517" y="150871"/>
            <a:ext cx="8485767" cy="4856559"/>
            <a:chOff x="329117" y="143471"/>
            <a:chExt cx="8485767" cy="4856559"/>
          </a:xfrm>
        </p:grpSpPr>
        <p:grpSp>
          <p:nvGrpSpPr>
            <p:cNvPr id="158" name="Google Shape;158;p4"/>
            <p:cNvGrpSpPr/>
            <p:nvPr/>
          </p:nvGrpSpPr>
          <p:grpSpPr>
            <a:xfrm>
              <a:off x="329117" y="143471"/>
              <a:ext cx="8485767" cy="4856559"/>
              <a:chOff x="254525" y="67275"/>
              <a:chExt cx="8485767" cy="4856559"/>
            </a:xfrm>
          </p:grpSpPr>
          <p:sp>
            <p:nvSpPr>
              <p:cNvPr id="159" name="Google Shape;159;p4"/>
              <p:cNvSpPr/>
              <p:nvPr/>
            </p:nvSpPr>
            <p:spPr>
              <a:xfrm>
                <a:off x="271175" y="79714"/>
                <a:ext cx="8452698" cy="4831682"/>
              </a:xfrm>
              <a:custGeom>
                <a:rect b="b" l="l" r="r" t="t"/>
                <a:pathLst>
                  <a:path extrusionOk="0" h="27968" w="36553">
                    <a:moveTo>
                      <a:pt x="0" y="0"/>
                    </a:moveTo>
                    <a:lnTo>
                      <a:pt x="0" y="27968"/>
                    </a:lnTo>
                    <a:lnTo>
                      <a:pt x="36553" y="27968"/>
                    </a:lnTo>
                    <a:lnTo>
                      <a:pt x="36553"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4"/>
              <p:cNvSpPr/>
              <p:nvPr/>
            </p:nvSpPr>
            <p:spPr>
              <a:xfrm>
                <a:off x="254525" y="67275"/>
                <a:ext cx="8485767" cy="4856559"/>
              </a:xfrm>
              <a:custGeom>
                <a:rect b="b" l="l" r="r" t="t"/>
                <a:pathLst>
                  <a:path extrusionOk="0" h="28112" w="36696">
                    <a:moveTo>
                      <a:pt x="36553" y="143"/>
                    </a:moveTo>
                    <a:lnTo>
                      <a:pt x="36553" y="27956"/>
                    </a:lnTo>
                    <a:lnTo>
                      <a:pt x="144" y="27956"/>
                    </a:lnTo>
                    <a:lnTo>
                      <a:pt x="144" y="143"/>
                    </a:lnTo>
                    <a:close/>
                    <a:moveTo>
                      <a:pt x="72" y="1"/>
                    </a:moveTo>
                    <a:cubicBezTo>
                      <a:pt x="37" y="1"/>
                      <a:pt x="1" y="24"/>
                      <a:pt x="1" y="72"/>
                    </a:cubicBezTo>
                    <a:lnTo>
                      <a:pt x="1" y="28040"/>
                    </a:lnTo>
                    <a:cubicBezTo>
                      <a:pt x="1" y="28075"/>
                      <a:pt x="37" y="28111"/>
                      <a:pt x="72" y="28111"/>
                    </a:cubicBezTo>
                    <a:lnTo>
                      <a:pt x="36625" y="28111"/>
                    </a:lnTo>
                    <a:cubicBezTo>
                      <a:pt x="36660" y="28111"/>
                      <a:pt x="36696" y="28075"/>
                      <a:pt x="36696" y="28040"/>
                    </a:cubicBezTo>
                    <a:lnTo>
                      <a:pt x="36696" y="72"/>
                    </a:lnTo>
                    <a:cubicBezTo>
                      <a:pt x="36696" y="24"/>
                      <a:pt x="36660" y="1"/>
                      <a:pt x="36625" y="1"/>
                    </a:cubicBezTo>
                    <a:close/>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4"/>
              <p:cNvSpPr/>
              <p:nvPr/>
            </p:nvSpPr>
            <p:spPr>
              <a:xfrm>
                <a:off x="271175" y="79723"/>
                <a:ext cx="8452698" cy="351722"/>
              </a:xfrm>
              <a:custGeom>
                <a:rect b="b" l="l" r="r" t="t"/>
                <a:pathLst>
                  <a:path extrusionOk="0" h="2620" w="36553">
                    <a:moveTo>
                      <a:pt x="0" y="0"/>
                    </a:moveTo>
                    <a:lnTo>
                      <a:pt x="0" y="2619"/>
                    </a:lnTo>
                    <a:lnTo>
                      <a:pt x="36553" y="2619"/>
                    </a:lnTo>
                    <a:lnTo>
                      <a:pt x="36553" y="0"/>
                    </a:lnTo>
                    <a:close/>
                  </a:path>
                </a:pathLst>
              </a:custGeom>
              <a:solidFill>
                <a:schemeClr val="accent4"/>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4"/>
              <p:cNvSpPr/>
              <p:nvPr/>
            </p:nvSpPr>
            <p:spPr>
              <a:xfrm>
                <a:off x="8224103" y="122754"/>
                <a:ext cx="364977" cy="269502"/>
              </a:xfrm>
              <a:custGeom>
                <a:rect b="b" l="l" r="r" t="t"/>
                <a:pathLst>
                  <a:path extrusionOk="0" h="1560" w="2454">
                    <a:moveTo>
                      <a:pt x="72" y="0"/>
                    </a:moveTo>
                    <a:cubicBezTo>
                      <a:pt x="24" y="0"/>
                      <a:pt x="0" y="36"/>
                      <a:pt x="0" y="72"/>
                    </a:cubicBezTo>
                    <a:cubicBezTo>
                      <a:pt x="0" y="119"/>
                      <a:pt x="24" y="143"/>
                      <a:pt x="72" y="143"/>
                    </a:cubicBezTo>
                    <a:lnTo>
                      <a:pt x="2310" y="143"/>
                    </a:lnTo>
                    <a:lnTo>
                      <a:pt x="2310" y="1477"/>
                    </a:lnTo>
                    <a:cubicBezTo>
                      <a:pt x="2310" y="1524"/>
                      <a:pt x="2334" y="1560"/>
                      <a:pt x="2382" y="1560"/>
                    </a:cubicBezTo>
                    <a:cubicBezTo>
                      <a:pt x="2417" y="1560"/>
                      <a:pt x="2453" y="1524"/>
                      <a:pt x="2453" y="1477"/>
                    </a:cubicBezTo>
                    <a:lnTo>
                      <a:pt x="2453" y="72"/>
                    </a:lnTo>
                    <a:cubicBezTo>
                      <a:pt x="2453" y="36"/>
                      <a:pt x="2417" y="0"/>
                      <a:pt x="23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4"/>
              <p:cNvSpPr/>
              <p:nvPr/>
            </p:nvSpPr>
            <p:spPr>
              <a:xfrm>
                <a:off x="4845567" y="161946"/>
                <a:ext cx="1036891" cy="26950"/>
              </a:xfrm>
              <a:custGeom>
                <a:rect b="b" l="l" r="r" t="t"/>
                <a:pathLst>
                  <a:path extrusionOk="0" h="156" w="6002">
                    <a:moveTo>
                      <a:pt x="72" y="0"/>
                    </a:moveTo>
                    <a:cubicBezTo>
                      <a:pt x="36" y="0"/>
                      <a:pt x="1" y="36"/>
                      <a:pt x="1" y="72"/>
                    </a:cubicBezTo>
                    <a:cubicBezTo>
                      <a:pt x="1" y="119"/>
                      <a:pt x="36" y="155"/>
                      <a:pt x="72" y="155"/>
                    </a:cubicBezTo>
                    <a:lnTo>
                      <a:pt x="5930" y="155"/>
                    </a:lnTo>
                    <a:cubicBezTo>
                      <a:pt x="5978" y="155"/>
                      <a:pt x="6001" y="119"/>
                      <a:pt x="6001" y="72"/>
                    </a:cubicBezTo>
                    <a:cubicBezTo>
                      <a:pt x="6001" y="36"/>
                      <a:pt x="5978" y="0"/>
                      <a:pt x="59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4" name="Google Shape;164;p4"/>
            <p:cNvSpPr/>
            <p:nvPr/>
          </p:nvSpPr>
          <p:spPr>
            <a:xfrm>
              <a:off x="697224" y="237642"/>
              <a:ext cx="187269" cy="185369"/>
            </a:xfrm>
            <a:custGeom>
              <a:rect b="b" l="l" r="r" t="t"/>
              <a:pathLst>
                <a:path extrusionOk="0" h="1073" w="1084">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4"/>
            <p:cNvSpPr/>
            <p:nvPr/>
          </p:nvSpPr>
          <p:spPr>
            <a:xfrm>
              <a:off x="948849" y="237642"/>
              <a:ext cx="187269" cy="185369"/>
            </a:xfrm>
            <a:custGeom>
              <a:rect b="b" l="l" r="r" t="t"/>
              <a:pathLst>
                <a:path extrusionOk="0" h="1073" w="1084">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4"/>
            <p:cNvSpPr/>
            <p:nvPr/>
          </p:nvSpPr>
          <p:spPr>
            <a:xfrm>
              <a:off x="445599" y="237642"/>
              <a:ext cx="187269" cy="185369"/>
            </a:xfrm>
            <a:custGeom>
              <a:rect b="b" l="l" r="r" t="t"/>
              <a:pathLst>
                <a:path extrusionOk="0" h="1073" w="1084">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7" name="Google Shape;167;p4"/>
          <p:cNvSpPr txBox="1"/>
          <p:nvPr>
            <p:ph type="title"/>
          </p:nvPr>
        </p:nvSpPr>
        <p:spPr>
          <a:xfrm>
            <a:off x="697475" y="589601"/>
            <a:ext cx="77334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32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68" name="Google Shape;168;p4"/>
          <p:cNvSpPr txBox="1"/>
          <p:nvPr>
            <p:ph idx="1" type="body"/>
          </p:nvPr>
        </p:nvSpPr>
        <p:spPr>
          <a:xfrm>
            <a:off x="909125" y="1162300"/>
            <a:ext cx="7406100" cy="32097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Clr>
                <a:srgbClr val="434343"/>
              </a:buClr>
              <a:buSzPts val="1200"/>
              <a:buFont typeface="Concert One"/>
              <a:buAutoNum type="arabicPeriod"/>
              <a:defRPr sz="1200"/>
            </a:lvl1pPr>
            <a:lvl2pPr indent="-304800" lvl="1" marL="914400" rtl="0">
              <a:spcBef>
                <a:spcPts val="1600"/>
              </a:spcBef>
              <a:spcAft>
                <a:spcPts val="0"/>
              </a:spcAft>
              <a:buClr>
                <a:srgbClr val="434343"/>
              </a:buClr>
              <a:buSzPts val="1200"/>
              <a:buFont typeface="Roboto Condensed Light"/>
              <a:buAutoNum type="alphaLcPeriod"/>
              <a:defRPr/>
            </a:lvl2pPr>
            <a:lvl3pPr indent="-304800" lvl="2" marL="1371600" rtl="0">
              <a:spcBef>
                <a:spcPts val="1600"/>
              </a:spcBef>
              <a:spcAft>
                <a:spcPts val="0"/>
              </a:spcAft>
              <a:buClr>
                <a:srgbClr val="434343"/>
              </a:buClr>
              <a:buSzPts val="1200"/>
              <a:buFont typeface="Roboto Condensed Light"/>
              <a:buAutoNum type="romanLcPeriod"/>
              <a:defRPr/>
            </a:lvl3pPr>
            <a:lvl4pPr indent="-304800" lvl="3" marL="1828800" rtl="0">
              <a:spcBef>
                <a:spcPts val="1600"/>
              </a:spcBef>
              <a:spcAft>
                <a:spcPts val="0"/>
              </a:spcAft>
              <a:buClr>
                <a:srgbClr val="434343"/>
              </a:buClr>
              <a:buSzPts val="1200"/>
              <a:buFont typeface="Roboto Condensed Light"/>
              <a:buAutoNum type="arabicPeriod"/>
              <a:defRPr/>
            </a:lvl4pPr>
            <a:lvl5pPr indent="-304800" lvl="4" marL="2286000" rtl="0">
              <a:spcBef>
                <a:spcPts val="1600"/>
              </a:spcBef>
              <a:spcAft>
                <a:spcPts val="0"/>
              </a:spcAft>
              <a:buClr>
                <a:srgbClr val="434343"/>
              </a:buClr>
              <a:buSzPts val="1200"/>
              <a:buFont typeface="Roboto Condensed Light"/>
              <a:buAutoNum type="alphaLcPeriod"/>
              <a:defRPr/>
            </a:lvl5pPr>
            <a:lvl6pPr indent="-304800" lvl="5" marL="2743200" rtl="0">
              <a:spcBef>
                <a:spcPts val="1600"/>
              </a:spcBef>
              <a:spcAft>
                <a:spcPts val="0"/>
              </a:spcAft>
              <a:buClr>
                <a:srgbClr val="434343"/>
              </a:buClr>
              <a:buSzPts val="1200"/>
              <a:buFont typeface="Roboto Condensed Light"/>
              <a:buAutoNum type="romanLcPeriod"/>
              <a:defRPr/>
            </a:lvl6pPr>
            <a:lvl7pPr indent="-304800" lvl="6" marL="3200400" rtl="0">
              <a:spcBef>
                <a:spcPts val="1600"/>
              </a:spcBef>
              <a:spcAft>
                <a:spcPts val="0"/>
              </a:spcAft>
              <a:buClr>
                <a:srgbClr val="434343"/>
              </a:buClr>
              <a:buSzPts val="1200"/>
              <a:buFont typeface="Roboto Condensed Light"/>
              <a:buAutoNum type="arabicPeriod"/>
              <a:defRPr/>
            </a:lvl7pPr>
            <a:lvl8pPr indent="-304800" lvl="7" marL="3657600" rtl="0">
              <a:spcBef>
                <a:spcPts val="1600"/>
              </a:spcBef>
              <a:spcAft>
                <a:spcPts val="0"/>
              </a:spcAft>
              <a:buClr>
                <a:srgbClr val="434343"/>
              </a:buClr>
              <a:buSzPts val="1200"/>
              <a:buFont typeface="Roboto Condensed Light"/>
              <a:buAutoNum type="alphaLcPeriod"/>
              <a:defRPr/>
            </a:lvl8pPr>
            <a:lvl9pPr indent="-304800" lvl="8" marL="4114800" rtl="0">
              <a:spcBef>
                <a:spcPts val="1600"/>
              </a:spcBef>
              <a:spcAft>
                <a:spcPts val="1600"/>
              </a:spcAft>
              <a:buClr>
                <a:srgbClr val="434343"/>
              </a:buClr>
              <a:buSzPts val="1200"/>
              <a:buFont typeface="Roboto Condensed Light"/>
              <a:buAutoNum type="romanLcPeriod"/>
              <a:defRPr/>
            </a:lvl9pPr>
          </a:lstStyle>
          <a:p/>
        </p:txBody>
      </p:sp>
      <p:sp>
        <p:nvSpPr>
          <p:cNvPr id="169" name="Google Shape;169;p4"/>
          <p:cNvSpPr/>
          <p:nvPr/>
        </p:nvSpPr>
        <p:spPr>
          <a:xfrm>
            <a:off x="67218" y="3198757"/>
            <a:ext cx="299362" cy="440740"/>
          </a:xfrm>
          <a:custGeom>
            <a:rect b="b" l="l" r="r" t="t"/>
            <a:pathLst>
              <a:path extrusionOk="0" h="5680" w="3858">
                <a:moveTo>
                  <a:pt x="1929" y="0"/>
                </a:moveTo>
                <a:lnTo>
                  <a:pt x="1679" y="941"/>
                </a:lnTo>
                <a:cubicBezTo>
                  <a:pt x="1489" y="1643"/>
                  <a:pt x="1024" y="2238"/>
                  <a:pt x="393" y="2608"/>
                </a:cubicBezTo>
                <a:lnTo>
                  <a:pt x="0" y="2834"/>
                </a:lnTo>
                <a:lnTo>
                  <a:pt x="393" y="3072"/>
                </a:lnTo>
                <a:cubicBezTo>
                  <a:pt x="1024" y="3441"/>
                  <a:pt x="1489" y="4036"/>
                  <a:pt x="1679" y="4739"/>
                </a:cubicBezTo>
                <a:lnTo>
                  <a:pt x="1929" y="5679"/>
                </a:lnTo>
                <a:lnTo>
                  <a:pt x="2179" y="4739"/>
                </a:lnTo>
                <a:cubicBezTo>
                  <a:pt x="2370" y="4036"/>
                  <a:pt x="2834" y="3441"/>
                  <a:pt x="3453" y="3072"/>
                </a:cubicBezTo>
                <a:lnTo>
                  <a:pt x="3858" y="2834"/>
                </a:lnTo>
                <a:lnTo>
                  <a:pt x="3453" y="2608"/>
                </a:lnTo>
                <a:cubicBezTo>
                  <a:pt x="2822" y="2238"/>
                  <a:pt x="2370" y="1643"/>
                  <a:pt x="2179" y="941"/>
                </a:cubicBezTo>
                <a:lnTo>
                  <a:pt x="1929" y="0"/>
                </a:lnTo>
                <a:close/>
              </a:path>
            </a:pathLst>
          </a:custGeom>
          <a:solidFill>
            <a:schemeClr val="accent4"/>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4"/>
          <p:cNvSpPr/>
          <p:nvPr/>
        </p:nvSpPr>
        <p:spPr>
          <a:xfrm>
            <a:off x="586636" y="3879365"/>
            <a:ext cx="253192" cy="271427"/>
          </a:xfrm>
          <a:custGeom>
            <a:rect b="b" l="l" r="r" t="t"/>
            <a:pathLst>
              <a:path extrusionOk="0" h="3498" w="3263">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4"/>
          <p:cNvSpPr/>
          <p:nvPr/>
        </p:nvSpPr>
        <p:spPr>
          <a:xfrm>
            <a:off x="-158698" y="4203918"/>
            <a:ext cx="751197" cy="809316"/>
          </a:xfrm>
          <a:custGeom>
            <a:rect b="b" l="l" r="r" t="t"/>
            <a:pathLst>
              <a:path extrusionOk="0" h="10430" w="9681">
                <a:moveTo>
                  <a:pt x="4846" y="0"/>
                </a:moveTo>
                <a:lnTo>
                  <a:pt x="4108" y="2179"/>
                </a:lnTo>
                <a:cubicBezTo>
                  <a:pt x="3763" y="3227"/>
                  <a:pt x="2965" y="4060"/>
                  <a:pt x="1941" y="4465"/>
                </a:cubicBezTo>
                <a:lnTo>
                  <a:pt x="0" y="5215"/>
                </a:lnTo>
                <a:lnTo>
                  <a:pt x="1941" y="5965"/>
                </a:lnTo>
                <a:cubicBezTo>
                  <a:pt x="2965" y="6370"/>
                  <a:pt x="3763" y="7203"/>
                  <a:pt x="4108" y="8251"/>
                </a:cubicBezTo>
                <a:lnTo>
                  <a:pt x="4846" y="10430"/>
                </a:lnTo>
                <a:lnTo>
                  <a:pt x="5573" y="8251"/>
                </a:lnTo>
                <a:cubicBezTo>
                  <a:pt x="5930" y="7203"/>
                  <a:pt x="6727" y="6370"/>
                  <a:pt x="7751" y="5965"/>
                </a:cubicBezTo>
                <a:lnTo>
                  <a:pt x="9680" y="5215"/>
                </a:lnTo>
                <a:lnTo>
                  <a:pt x="7751" y="4465"/>
                </a:lnTo>
                <a:cubicBezTo>
                  <a:pt x="6727" y="4060"/>
                  <a:pt x="5930" y="3227"/>
                  <a:pt x="5573" y="2179"/>
                </a:cubicBezTo>
                <a:lnTo>
                  <a:pt x="4846" y="0"/>
                </a:lnTo>
                <a:close/>
              </a:path>
            </a:pathLst>
          </a:custGeom>
          <a:solidFill>
            <a:schemeClr val="accent6"/>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4"/>
          <p:cNvSpPr/>
          <p:nvPr/>
        </p:nvSpPr>
        <p:spPr>
          <a:xfrm>
            <a:off x="247689" y="1775401"/>
            <a:ext cx="450905" cy="485124"/>
          </a:xfrm>
          <a:custGeom>
            <a:rect b="b" l="l" r="r" t="t"/>
            <a:pathLst>
              <a:path extrusionOk="0" h="6252" w="5811">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2"/>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4"/>
          <p:cNvSpPr/>
          <p:nvPr/>
        </p:nvSpPr>
        <p:spPr>
          <a:xfrm>
            <a:off x="586625" y="2710939"/>
            <a:ext cx="172882" cy="262426"/>
          </a:xfrm>
          <a:custGeom>
            <a:rect b="b" l="l" r="r" t="t"/>
            <a:pathLst>
              <a:path extrusionOk="0" h="3382" w="2228">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6"/>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74" name="Shape 174"/>
        <p:cNvGrpSpPr/>
        <p:nvPr/>
      </p:nvGrpSpPr>
      <p:grpSpPr>
        <a:xfrm>
          <a:off x="0" y="0"/>
          <a:ext cx="0" cy="0"/>
          <a:chOff x="0" y="0"/>
          <a:chExt cx="0" cy="0"/>
        </a:xfrm>
      </p:grpSpPr>
      <p:grpSp>
        <p:nvGrpSpPr>
          <p:cNvPr id="175" name="Google Shape;175;p5"/>
          <p:cNvGrpSpPr/>
          <p:nvPr/>
        </p:nvGrpSpPr>
        <p:grpSpPr>
          <a:xfrm>
            <a:off x="353167" y="163310"/>
            <a:ext cx="8452699" cy="4831682"/>
            <a:chOff x="345766" y="155909"/>
            <a:chExt cx="8452699" cy="4831682"/>
          </a:xfrm>
        </p:grpSpPr>
        <p:grpSp>
          <p:nvGrpSpPr>
            <p:cNvPr id="176" name="Google Shape;176;p5"/>
            <p:cNvGrpSpPr/>
            <p:nvPr/>
          </p:nvGrpSpPr>
          <p:grpSpPr>
            <a:xfrm>
              <a:off x="345766" y="155909"/>
              <a:ext cx="8452699" cy="4831682"/>
              <a:chOff x="271175" y="79714"/>
              <a:chExt cx="8452699" cy="4831682"/>
            </a:xfrm>
          </p:grpSpPr>
          <p:sp>
            <p:nvSpPr>
              <p:cNvPr id="177" name="Google Shape;177;p5"/>
              <p:cNvSpPr/>
              <p:nvPr/>
            </p:nvSpPr>
            <p:spPr>
              <a:xfrm>
                <a:off x="271175" y="79714"/>
                <a:ext cx="8452698" cy="4831682"/>
              </a:xfrm>
              <a:custGeom>
                <a:rect b="b" l="l" r="r" t="t"/>
                <a:pathLst>
                  <a:path extrusionOk="0" h="27968" w="36553">
                    <a:moveTo>
                      <a:pt x="0" y="0"/>
                    </a:moveTo>
                    <a:lnTo>
                      <a:pt x="0" y="27968"/>
                    </a:lnTo>
                    <a:lnTo>
                      <a:pt x="36553" y="27968"/>
                    </a:lnTo>
                    <a:lnTo>
                      <a:pt x="36553"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5"/>
              <p:cNvSpPr/>
              <p:nvPr/>
            </p:nvSpPr>
            <p:spPr>
              <a:xfrm>
                <a:off x="271175" y="79723"/>
                <a:ext cx="8452698" cy="351722"/>
              </a:xfrm>
              <a:custGeom>
                <a:rect b="b" l="l" r="r" t="t"/>
                <a:pathLst>
                  <a:path extrusionOk="0" h="2620" w="36553">
                    <a:moveTo>
                      <a:pt x="0" y="0"/>
                    </a:moveTo>
                    <a:lnTo>
                      <a:pt x="0" y="2619"/>
                    </a:lnTo>
                    <a:lnTo>
                      <a:pt x="36553" y="2619"/>
                    </a:lnTo>
                    <a:lnTo>
                      <a:pt x="36553" y="0"/>
                    </a:lnTo>
                    <a:close/>
                  </a:path>
                </a:pathLst>
              </a:custGeom>
              <a:solidFill>
                <a:schemeClr val="accent4"/>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5"/>
              <p:cNvSpPr/>
              <p:nvPr/>
            </p:nvSpPr>
            <p:spPr>
              <a:xfrm>
                <a:off x="8224103" y="122754"/>
                <a:ext cx="364977" cy="269502"/>
              </a:xfrm>
              <a:custGeom>
                <a:rect b="b" l="l" r="r" t="t"/>
                <a:pathLst>
                  <a:path extrusionOk="0" h="1560" w="2454">
                    <a:moveTo>
                      <a:pt x="72" y="0"/>
                    </a:moveTo>
                    <a:cubicBezTo>
                      <a:pt x="24" y="0"/>
                      <a:pt x="0" y="36"/>
                      <a:pt x="0" y="72"/>
                    </a:cubicBezTo>
                    <a:cubicBezTo>
                      <a:pt x="0" y="119"/>
                      <a:pt x="24" y="143"/>
                      <a:pt x="72" y="143"/>
                    </a:cubicBezTo>
                    <a:lnTo>
                      <a:pt x="2310" y="143"/>
                    </a:lnTo>
                    <a:lnTo>
                      <a:pt x="2310" y="1477"/>
                    </a:lnTo>
                    <a:cubicBezTo>
                      <a:pt x="2310" y="1524"/>
                      <a:pt x="2334" y="1560"/>
                      <a:pt x="2382" y="1560"/>
                    </a:cubicBezTo>
                    <a:cubicBezTo>
                      <a:pt x="2417" y="1560"/>
                      <a:pt x="2453" y="1524"/>
                      <a:pt x="2453" y="1477"/>
                    </a:cubicBezTo>
                    <a:lnTo>
                      <a:pt x="2453" y="72"/>
                    </a:lnTo>
                    <a:cubicBezTo>
                      <a:pt x="2453" y="36"/>
                      <a:pt x="2417" y="0"/>
                      <a:pt x="23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5"/>
              <p:cNvSpPr/>
              <p:nvPr/>
            </p:nvSpPr>
            <p:spPr>
              <a:xfrm>
                <a:off x="4845567" y="161946"/>
                <a:ext cx="1036891" cy="26950"/>
              </a:xfrm>
              <a:custGeom>
                <a:rect b="b" l="l" r="r" t="t"/>
                <a:pathLst>
                  <a:path extrusionOk="0" h="156" w="6002">
                    <a:moveTo>
                      <a:pt x="72" y="0"/>
                    </a:moveTo>
                    <a:cubicBezTo>
                      <a:pt x="36" y="0"/>
                      <a:pt x="1" y="36"/>
                      <a:pt x="1" y="72"/>
                    </a:cubicBezTo>
                    <a:cubicBezTo>
                      <a:pt x="1" y="119"/>
                      <a:pt x="36" y="155"/>
                      <a:pt x="72" y="155"/>
                    </a:cubicBezTo>
                    <a:lnTo>
                      <a:pt x="5930" y="155"/>
                    </a:lnTo>
                    <a:cubicBezTo>
                      <a:pt x="5978" y="155"/>
                      <a:pt x="6001" y="119"/>
                      <a:pt x="6001" y="72"/>
                    </a:cubicBezTo>
                    <a:cubicBezTo>
                      <a:pt x="6001" y="36"/>
                      <a:pt x="5978" y="0"/>
                      <a:pt x="59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1" name="Google Shape;181;p5"/>
            <p:cNvSpPr/>
            <p:nvPr/>
          </p:nvSpPr>
          <p:spPr>
            <a:xfrm>
              <a:off x="697224" y="237642"/>
              <a:ext cx="187269" cy="185369"/>
            </a:xfrm>
            <a:custGeom>
              <a:rect b="b" l="l" r="r" t="t"/>
              <a:pathLst>
                <a:path extrusionOk="0" h="1073" w="1084">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5"/>
            <p:cNvSpPr/>
            <p:nvPr/>
          </p:nvSpPr>
          <p:spPr>
            <a:xfrm>
              <a:off x="948849" y="237642"/>
              <a:ext cx="187269" cy="185369"/>
            </a:xfrm>
            <a:custGeom>
              <a:rect b="b" l="l" r="r" t="t"/>
              <a:pathLst>
                <a:path extrusionOk="0" h="1073" w="1084">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5"/>
            <p:cNvSpPr/>
            <p:nvPr/>
          </p:nvSpPr>
          <p:spPr>
            <a:xfrm>
              <a:off x="445599" y="237642"/>
              <a:ext cx="187269" cy="185369"/>
            </a:xfrm>
            <a:custGeom>
              <a:rect b="b" l="l" r="r" t="t"/>
              <a:pathLst>
                <a:path extrusionOk="0" h="1073" w="1084">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5"/>
          <p:cNvGrpSpPr/>
          <p:nvPr/>
        </p:nvGrpSpPr>
        <p:grpSpPr>
          <a:xfrm>
            <a:off x="4806174" y="1380150"/>
            <a:ext cx="3615093" cy="3356090"/>
            <a:chOff x="956924" y="1380150"/>
            <a:chExt cx="3615093" cy="3356090"/>
          </a:xfrm>
        </p:grpSpPr>
        <p:sp>
          <p:nvSpPr>
            <p:cNvPr id="185" name="Google Shape;185;p5"/>
            <p:cNvSpPr/>
            <p:nvPr/>
          </p:nvSpPr>
          <p:spPr>
            <a:xfrm>
              <a:off x="3600390" y="1452584"/>
              <a:ext cx="200379" cy="171306"/>
            </a:xfrm>
            <a:custGeom>
              <a:rect b="b" l="l" r="r" t="t"/>
              <a:pathLst>
                <a:path extrusionOk="0" h="1314" w="1537">
                  <a:moveTo>
                    <a:pt x="79" y="1"/>
                  </a:moveTo>
                  <a:cubicBezTo>
                    <a:pt x="73" y="1"/>
                    <a:pt x="67" y="2"/>
                    <a:pt x="60" y="4"/>
                  </a:cubicBezTo>
                  <a:cubicBezTo>
                    <a:pt x="13" y="16"/>
                    <a:pt x="1" y="63"/>
                    <a:pt x="13" y="99"/>
                  </a:cubicBezTo>
                  <a:cubicBezTo>
                    <a:pt x="251" y="802"/>
                    <a:pt x="739" y="1206"/>
                    <a:pt x="1453" y="1314"/>
                  </a:cubicBezTo>
                  <a:lnTo>
                    <a:pt x="1465" y="1314"/>
                  </a:lnTo>
                  <a:cubicBezTo>
                    <a:pt x="1501" y="1314"/>
                    <a:pt x="1525" y="1290"/>
                    <a:pt x="1537" y="1254"/>
                  </a:cubicBezTo>
                  <a:cubicBezTo>
                    <a:pt x="1537" y="1206"/>
                    <a:pt x="1513" y="1171"/>
                    <a:pt x="1477" y="1171"/>
                  </a:cubicBezTo>
                  <a:cubicBezTo>
                    <a:pt x="810" y="1063"/>
                    <a:pt x="382" y="706"/>
                    <a:pt x="156" y="51"/>
                  </a:cubicBezTo>
                  <a:cubicBezTo>
                    <a:pt x="136" y="22"/>
                    <a:pt x="108" y="1"/>
                    <a:pt x="7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6" name="Google Shape;186;p5"/>
            <p:cNvGrpSpPr/>
            <p:nvPr/>
          </p:nvGrpSpPr>
          <p:grpSpPr>
            <a:xfrm>
              <a:off x="1777395" y="1474934"/>
              <a:ext cx="2018496" cy="2013992"/>
              <a:chOff x="1097725" y="238125"/>
              <a:chExt cx="5248300" cy="5237950"/>
            </a:xfrm>
          </p:grpSpPr>
          <p:sp>
            <p:nvSpPr>
              <p:cNvPr id="187" name="Google Shape;187;p5"/>
              <p:cNvSpPr/>
              <p:nvPr/>
            </p:nvSpPr>
            <p:spPr>
              <a:xfrm>
                <a:off x="1097725" y="238125"/>
                <a:ext cx="5248300" cy="5237950"/>
              </a:xfrm>
              <a:custGeom>
                <a:rect b="b" l="l" r="r" t="t"/>
                <a:pathLst>
                  <a:path extrusionOk="0" h="209518" w="209932">
                    <a:moveTo>
                      <a:pt x="65541" y="0"/>
                    </a:moveTo>
                    <a:cubicBezTo>
                      <a:pt x="55423" y="0"/>
                      <a:pt x="45718" y="2728"/>
                      <a:pt x="36134" y="9203"/>
                    </a:cubicBezTo>
                    <a:cubicBezTo>
                      <a:pt x="12586" y="25110"/>
                      <a:pt x="1" y="54754"/>
                      <a:pt x="11842" y="105441"/>
                    </a:cubicBezTo>
                    <a:cubicBezTo>
                      <a:pt x="23683" y="156129"/>
                      <a:pt x="36089" y="200108"/>
                      <a:pt x="58757" y="207564"/>
                    </a:cubicBezTo>
                    <a:cubicBezTo>
                      <a:pt x="62781" y="208888"/>
                      <a:pt x="66999" y="209518"/>
                      <a:pt x="71406" y="209518"/>
                    </a:cubicBezTo>
                    <a:cubicBezTo>
                      <a:pt x="92252" y="209518"/>
                      <a:pt x="117322" y="195421"/>
                      <a:pt x="145959" y="173937"/>
                    </a:cubicBezTo>
                    <a:cubicBezTo>
                      <a:pt x="180649" y="147909"/>
                      <a:pt x="209932" y="125747"/>
                      <a:pt x="209622" y="97815"/>
                    </a:cubicBezTo>
                    <a:cubicBezTo>
                      <a:pt x="209324" y="71150"/>
                      <a:pt x="183909" y="51283"/>
                      <a:pt x="141267" y="28684"/>
                    </a:cubicBezTo>
                    <a:cubicBezTo>
                      <a:pt x="111969" y="13156"/>
                      <a:pt x="87759" y="0"/>
                      <a:pt x="6554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5"/>
              <p:cNvSpPr/>
              <p:nvPr/>
            </p:nvSpPr>
            <p:spPr>
              <a:xfrm>
                <a:off x="2714911" y="1955625"/>
                <a:ext cx="665725" cy="914275"/>
              </a:xfrm>
              <a:custGeom>
                <a:rect b="b" l="l" r="r" t="t"/>
                <a:pathLst>
                  <a:path extrusionOk="0" h="36571" w="26629">
                    <a:moveTo>
                      <a:pt x="1" y="1"/>
                    </a:moveTo>
                    <a:lnTo>
                      <a:pt x="1" y="36571"/>
                    </a:lnTo>
                    <a:lnTo>
                      <a:pt x="26628" y="36571"/>
                    </a:lnTo>
                    <a:lnTo>
                      <a:pt x="26628" y="27814"/>
                    </a:lnTo>
                    <a:lnTo>
                      <a:pt x="10044" y="27814"/>
                    </a:lnTo>
                    <a:lnTo>
                      <a:pt x="1004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5"/>
              <p:cNvSpPr/>
              <p:nvPr/>
            </p:nvSpPr>
            <p:spPr>
              <a:xfrm>
                <a:off x="3754036" y="1950475"/>
                <a:ext cx="928425" cy="927150"/>
              </a:xfrm>
              <a:custGeom>
                <a:rect b="b" l="l" r="r" t="t"/>
                <a:pathLst>
                  <a:path extrusionOk="0" h="37086" w="37137">
                    <a:moveTo>
                      <a:pt x="18542" y="8910"/>
                    </a:moveTo>
                    <a:cubicBezTo>
                      <a:pt x="19949" y="8910"/>
                      <a:pt x="21177" y="9176"/>
                      <a:pt x="22224" y="9709"/>
                    </a:cubicBezTo>
                    <a:cubicBezTo>
                      <a:pt x="23271" y="10241"/>
                      <a:pt x="24148" y="10945"/>
                      <a:pt x="24851" y="11820"/>
                    </a:cubicBezTo>
                    <a:cubicBezTo>
                      <a:pt x="25556" y="12695"/>
                      <a:pt x="26080" y="13708"/>
                      <a:pt x="26423" y="14860"/>
                    </a:cubicBezTo>
                    <a:cubicBezTo>
                      <a:pt x="26766" y="16011"/>
                      <a:pt x="26937" y="17204"/>
                      <a:pt x="26937" y="18439"/>
                    </a:cubicBezTo>
                    <a:cubicBezTo>
                      <a:pt x="26937" y="19642"/>
                      <a:pt x="26773" y="20837"/>
                      <a:pt x="26448" y="21993"/>
                    </a:cubicBezTo>
                    <a:cubicBezTo>
                      <a:pt x="26122" y="23161"/>
                      <a:pt x="25624" y="24200"/>
                      <a:pt x="24955" y="25110"/>
                    </a:cubicBezTo>
                    <a:cubicBezTo>
                      <a:pt x="24285" y="26019"/>
                      <a:pt x="23417" y="26757"/>
                      <a:pt x="22353" y="27324"/>
                    </a:cubicBezTo>
                    <a:cubicBezTo>
                      <a:pt x="21289" y="27891"/>
                      <a:pt x="20036" y="28174"/>
                      <a:pt x="18594" y="28174"/>
                    </a:cubicBezTo>
                    <a:cubicBezTo>
                      <a:pt x="17151" y="28174"/>
                      <a:pt x="15907" y="27899"/>
                      <a:pt x="14860" y="27350"/>
                    </a:cubicBezTo>
                    <a:cubicBezTo>
                      <a:pt x="13813" y="26801"/>
                      <a:pt x="12946" y="26080"/>
                      <a:pt x="12258" y="25187"/>
                    </a:cubicBezTo>
                    <a:cubicBezTo>
                      <a:pt x="11571" y="24296"/>
                      <a:pt x="11056" y="23274"/>
                      <a:pt x="10713" y="22123"/>
                    </a:cubicBezTo>
                    <a:cubicBezTo>
                      <a:pt x="10370" y="20972"/>
                      <a:pt x="10199" y="19779"/>
                      <a:pt x="10199" y="18543"/>
                    </a:cubicBezTo>
                    <a:cubicBezTo>
                      <a:pt x="10197" y="17349"/>
                      <a:pt x="10362" y="16161"/>
                      <a:pt x="10687" y="15014"/>
                    </a:cubicBezTo>
                    <a:cubicBezTo>
                      <a:pt x="11013" y="13863"/>
                      <a:pt x="11519" y="12834"/>
                      <a:pt x="12207" y="11924"/>
                    </a:cubicBezTo>
                    <a:cubicBezTo>
                      <a:pt x="12894" y="11014"/>
                      <a:pt x="13761" y="10284"/>
                      <a:pt x="14808" y="9735"/>
                    </a:cubicBezTo>
                    <a:cubicBezTo>
                      <a:pt x="15855" y="9186"/>
                      <a:pt x="17099" y="8910"/>
                      <a:pt x="18542" y="8910"/>
                    </a:cubicBezTo>
                    <a:close/>
                    <a:moveTo>
                      <a:pt x="18697" y="1"/>
                    </a:moveTo>
                    <a:cubicBezTo>
                      <a:pt x="15984" y="1"/>
                      <a:pt x="13487" y="508"/>
                      <a:pt x="11203" y="1521"/>
                    </a:cubicBezTo>
                    <a:cubicBezTo>
                      <a:pt x="8920" y="2535"/>
                      <a:pt x="6946" y="3891"/>
                      <a:pt x="5279" y="5590"/>
                    </a:cubicBezTo>
                    <a:cubicBezTo>
                      <a:pt x="3615" y="7289"/>
                      <a:pt x="2319" y="9256"/>
                      <a:pt x="1391" y="11487"/>
                    </a:cubicBezTo>
                    <a:cubicBezTo>
                      <a:pt x="464" y="13720"/>
                      <a:pt x="0" y="16037"/>
                      <a:pt x="0" y="18440"/>
                    </a:cubicBezTo>
                    <a:cubicBezTo>
                      <a:pt x="1" y="20809"/>
                      <a:pt x="447" y="23110"/>
                      <a:pt x="1339" y="25343"/>
                    </a:cubicBezTo>
                    <a:cubicBezTo>
                      <a:pt x="2232" y="27574"/>
                      <a:pt x="3485" y="29558"/>
                      <a:pt x="5099" y="31291"/>
                    </a:cubicBezTo>
                    <a:cubicBezTo>
                      <a:pt x="6713" y="33025"/>
                      <a:pt x="8654" y="34424"/>
                      <a:pt x="10920" y="35489"/>
                    </a:cubicBezTo>
                    <a:cubicBezTo>
                      <a:pt x="13187" y="36553"/>
                      <a:pt x="15710" y="37086"/>
                      <a:pt x="18492" y="37086"/>
                    </a:cubicBezTo>
                    <a:cubicBezTo>
                      <a:pt x="21204" y="37085"/>
                      <a:pt x="23702" y="36570"/>
                      <a:pt x="25986" y="35541"/>
                    </a:cubicBezTo>
                    <a:cubicBezTo>
                      <a:pt x="28270" y="34510"/>
                      <a:pt x="30235" y="33145"/>
                      <a:pt x="31882" y="31446"/>
                    </a:cubicBezTo>
                    <a:cubicBezTo>
                      <a:pt x="33532" y="29745"/>
                      <a:pt x="34819" y="27788"/>
                      <a:pt x="35746" y="25574"/>
                    </a:cubicBezTo>
                    <a:cubicBezTo>
                      <a:pt x="36672" y="23359"/>
                      <a:pt x="37136" y="21050"/>
                      <a:pt x="37136" y="18646"/>
                    </a:cubicBezTo>
                    <a:cubicBezTo>
                      <a:pt x="37135" y="16312"/>
                      <a:pt x="36698" y="14029"/>
                      <a:pt x="35823" y="11796"/>
                    </a:cubicBezTo>
                    <a:cubicBezTo>
                      <a:pt x="34948" y="9564"/>
                      <a:pt x="33702" y="7572"/>
                      <a:pt x="32089" y="5821"/>
                    </a:cubicBezTo>
                    <a:cubicBezTo>
                      <a:pt x="30476" y="4070"/>
                      <a:pt x="28536" y="2662"/>
                      <a:pt x="26269" y="1597"/>
                    </a:cubicBezTo>
                    <a:cubicBezTo>
                      <a:pt x="24003" y="533"/>
                      <a:pt x="21478" y="1"/>
                      <a:pt x="1869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5"/>
              <p:cNvSpPr/>
              <p:nvPr/>
            </p:nvSpPr>
            <p:spPr>
              <a:xfrm>
                <a:off x="2561011" y="3482125"/>
                <a:ext cx="876900" cy="927125"/>
              </a:xfrm>
              <a:custGeom>
                <a:rect b="b" l="l" r="r" t="t"/>
                <a:pathLst>
                  <a:path extrusionOk="0" h="37085" w="35076">
                    <a:moveTo>
                      <a:pt x="18749" y="0"/>
                    </a:moveTo>
                    <a:cubicBezTo>
                      <a:pt x="16104" y="0"/>
                      <a:pt x="13641" y="472"/>
                      <a:pt x="11357" y="1416"/>
                    </a:cubicBezTo>
                    <a:cubicBezTo>
                      <a:pt x="9074" y="2362"/>
                      <a:pt x="7090" y="3649"/>
                      <a:pt x="5409" y="5279"/>
                    </a:cubicBezTo>
                    <a:cubicBezTo>
                      <a:pt x="3726" y="6911"/>
                      <a:pt x="2404" y="8834"/>
                      <a:pt x="1442" y="11048"/>
                    </a:cubicBezTo>
                    <a:cubicBezTo>
                      <a:pt x="481" y="13263"/>
                      <a:pt x="0" y="15658"/>
                      <a:pt x="0" y="18234"/>
                    </a:cubicBezTo>
                    <a:cubicBezTo>
                      <a:pt x="0" y="21220"/>
                      <a:pt x="480" y="23882"/>
                      <a:pt x="1442" y="26217"/>
                    </a:cubicBezTo>
                    <a:cubicBezTo>
                      <a:pt x="2404" y="28553"/>
                      <a:pt x="3691" y="30527"/>
                      <a:pt x="5306" y="32140"/>
                    </a:cubicBezTo>
                    <a:cubicBezTo>
                      <a:pt x="6918" y="33755"/>
                      <a:pt x="8807" y="34982"/>
                      <a:pt x="10971" y="35823"/>
                    </a:cubicBezTo>
                    <a:cubicBezTo>
                      <a:pt x="13136" y="36664"/>
                      <a:pt x="15401" y="37084"/>
                      <a:pt x="17769" y="37084"/>
                    </a:cubicBezTo>
                    <a:cubicBezTo>
                      <a:pt x="17771" y="37084"/>
                      <a:pt x="17773" y="37084"/>
                      <a:pt x="17775" y="37084"/>
                    </a:cubicBezTo>
                    <a:cubicBezTo>
                      <a:pt x="21171" y="37084"/>
                      <a:pt x="24174" y="35985"/>
                      <a:pt x="26784" y="33789"/>
                    </a:cubicBezTo>
                    <a:lnTo>
                      <a:pt x="26784" y="33789"/>
                    </a:lnTo>
                    <a:lnTo>
                      <a:pt x="26783" y="36827"/>
                    </a:lnTo>
                    <a:lnTo>
                      <a:pt x="35076" y="36827"/>
                    </a:lnTo>
                    <a:lnTo>
                      <a:pt x="35076" y="17357"/>
                    </a:lnTo>
                    <a:lnTo>
                      <a:pt x="20036" y="17357"/>
                    </a:lnTo>
                    <a:lnTo>
                      <a:pt x="20036" y="24569"/>
                    </a:lnTo>
                    <a:lnTo>
                      <a:pt x="26372" y="24569"/>
                    </a:lnTo>
                    <a:cubicBezTo>
                      <a:pt x="24140" y="26972"/>
                      <a:pt x="21564" y="28173"/>
                      <a:pt x="18646" y="28173"/>
                    </a:cubicBezTo>
                    <a:cubicBezTo>
                      <a:pt x="17376" y="28173"/>
                      <a:pt x="16225" y="27941"/>
                      <a:pt x="15195" y="27478"/>
                    </a:cubicBezTo>
                    <a:cubicBezTo>
                      <a:pt x="14165" y="27015"/>
                      <a:pt x="13281" y="26363"/>
                      <a:pt x="12543" y="25522"/>
                    </a:cubicBezTo>
                    <a:cubicBezTo>
                      <a:pt x="11805" y="24680"/>
                      <a:pt x="11229" y="23676"/>
                      <a:pt x="10817" y="22508"/>
                    </a:cubicBezTo>
                    <a:cubicBezTo>
                      <a:pt x="10405" y="21341"/>
                      <a:pt x="10199" y="20036"/>
                      <a:pt x="10199" y="18594"/>
                    </a:cubicBezTo>
                    <a:cubicBezTo>
                      <a:pt x="10199" y="17185"/>
                      <a:pt x="10405" y="15889"/>
                      <a:pt x="10817" y="14705"/>
                    </a:cubicBezTo>
                    <a:cubicBezTo>
                      <a:pt x="11229" y="13520"/>
                      <a:pt x="11797" y="12497"/>
                      <a:pt x="12517" y="11640"/>
                    </a:cubicBezTo>
                    <a:cubicBezTo>
                      <a:pt x="13237" y="10782"/>
                      <a:pt x="14095" y="10113"/>
                      <a:pt x="15092" y="9632"/>
                    </a:cubicBezTo>
                    <a:cubicBezTo>
                      <a:pt x="16087" y="9151"/>
                      <a:pt x="17185" y="8911"/>
                      <a:pt x="18388" y="8911"/>
                    </a:cubicBezTo>
                    <a:cubicBezTo>
                      <a:pt x="20002" y="8911"/>
                      <a:pt x="21530" y="9349"/>
                      <a:pt x="22973" y="10224"/>
                    </a:cubicBezTo>
                    <a:cubicBezTo>
                      <a:pt x="24415" y="11099"/>
                      <a:pt x="25496" y="12259"/>
                      <a:pt x="26217" y="13701"/>
                    </a:cubicBezTo>
                    <a:lnTo>
                      <a:pt x="33687" y="7984"/>
                    </a:lnTo>
                    <a:cubicBezTo>
                      <a:pt x="33033" y="6748"/>
                      <a:pt x="32192" y="5640"/>
                      <a:pt x="31162" y="4662"/>
                    </a:cubicBezTo>
                    <a:cubicBezTo>
                      <a:pt x="30132" y="3683"/>
                      <a:pt x="28974" y="2842"/>
                      <a:pt x="27687" y="2138"/>
                    </a:cubicBezTo>
                    <a:cubicBezTo>
                      <a:pt x="26398" y="1433"/>
                      <a:pt x="24998" y="901"/>
                      <a:pt x="23487" y="540"/>
                    </a:cubicBezTo>
                    <a:cubicBezTo>
                      <a:pt x="21975" y="180"/>
                      <a:pt x="20396" y="0"/>
                      <a:pt x="1874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5"/>
              <p:cNvSpPr/>
              <p:nvPr/>
            </p:nvSpPr>
            <p:spPr>
              <a:xfrm>
                <a:off x="3858961" y="3483425"/>
                <a:ext cx="928425" cy="927125"/>
              </a:xfrm>
              <a:custGeom>
                <a:rect b="b" l="l" r="r" t="t"/>
                <a:pathLst>
                  <a:path extrusionOk="0" h="37085" w="37137">
                    <a:moveTo>
                      <a:pt x="18542" y="8909"/>
                    </a:moveTo>
                    <a:cubicBezTo>
                      <a:pt x="19949" y="8909"/>
                      <a:pt x="21178" y="9175"/>
                      <a:pt x="22225" y="9708"/>
                    </a:cubicBezTo>
                    <a:cubicBezTo>
                      <a:pt x="23272" y="10240"/>
                      <a:pt x="24148" y="10943"/>
                      <a:pt x="24851" y="11819"/>
                    </a:cubicBezTo>
                    <a:cubicBezTo>
                      <a:pt x="25557" y="12694"/>
                      <a:pt x="26081" y="13708"/>
                      <a:pt x="26424" y="14858"/>
                    </a:cubicBezTo>
                    <a:cubicBezTo>
                      <a:pt x="26767" y="16009"/>
                      <a:pt x="26938" y="17202"/>
                      <a:pt x="26938" y="18439"/>
                    </a:cubicBezTo>
                    <a:cubicBezTo>
                      <a:pt x="26938" y="19640"/>
                      <a:pt x="26774" y="20835"/>
                      <a:pt x="26449" y="21992"/>
                    </a:cubicBezTo>
                    <a:cubicBezTo>
                      <a:pt x="26123" y="23161"/>
                      <a:pt x="25625" y="24199"/>
                      <a:pt x="24956" y="25109"/>
                    </a:cubicBezTo>
                    <a:cubicBezTo>
                      <a:pt x="24285" y="26018"/>
                      <a:pt x="23418" y="26756"/>
                      <a:pt x="22354" y="27323"/>
                    </a:cubicBezTo>
                    <a:cubicBezTo>
                      <a:pt x="21290" y="27889"/>
                      <a:pt x="20037" y="28174"/>
                      <a:pt x="18594" y="28174"/>
                    </a:cubicBezTo>
                    <a:cubicBezTo>
                      <a:pt x="17152" y="28172"/>
                      <a:pt x="15908" y="27897"/>
                      <a:pt x="14861" y="27349"/>
                    </a:cubicBezTo>
                    <a:cubicBezTo>
                      <a:pt x="13814" y="26800"/>
                      <a:pt x="12946" y="26079"/>
                      <a:pt x="12259" y="25186"/>
                    </a:cubicBezTo>
                    <a:cubicBezTo>
                      <a:pt x="11571" y="24294"/>
                      <a:pt x="11056" y="23273"/>
                      <a:pt x="10714" y="22123"/>
                    </a:cubicBezTo>
                    <a:cubicBezTo>
                      <a:pt x="10371" y="20971"/>
                      <a:pt x="10199" y="19778"/>
                      <a:pt x="10199" y="18542"/>
                    </a:cubicBezTo>
                    <a:lnTo>
                      <a:pt x="10200" y="18542"/>
                    </a:lnTo>
                    <a:cubicBezTo>
                      <a:pt x="10198" y="17348"/>
                      <a:pt x="10362" y="16161"/>
                      <a:pt x="10688" y="15013"/>
                    </a:cubicBezTo>
                    <a:cubicBezTo>
                      <a:pt x="11014" y="13863"/>
                      <a:pt x="11520" y="12833"/>
                      <a:pt x="12208" y="11922"/>
                    </a:cubicBezTo>
                    <a:cubicBezTo>
                      <a:pt x="12894" y="11012"/>
                      <a:pt x="13761" y="10283"/>
                      <a:pt x="14809" y="9734"/>
                    </a:cubicBezTo>
                    <a:cubicBezTo>
                      <a:pt x="15856" y="9184"/>
                      <a:pt x="17100" y="8909"/>
                      <a:pt x="18542" y="8909"/>
                    </a:cubicBezTo>
                    <a:close/>
                    <a:moveTo>
                      <a:pt x="18688" y="0"/>
                    </a:moveTo>
                    <a:cubicBezTo>
                      <a:pt x="15979" y="0"/>
                      <a:pt x="13485" y="506"/>
                      <a:pt x="11204" y="1520"/>
                    </a:cubicBezTo>
                    <a:cubicBezTo>
                      <a:pt x="8921" y="2533"/>
                      <a:pt x="6946" y="3889"/>
                      <a:pt x="5280" y="5588"/>
                    </a:cubicBezTo>
                    <a:cubicBezTo>
                      <a:pt x="3616" y="7288"/>
                      <a:pt x="2319" y="9254"/>
                      <a:pt x="1392" y="11485"/>
                    </a:cubicBezTo>
                    <a:cubicBezTo>
                      <a:pt x="464" y="13718"/>
                      <a:pt x="1" y="16035"/>
                      <a:pt x="1" y="18439"/>
                    </a:cubicBezTo>
                    <a:cubicBezTo>
                      <a:pt x="1" y="20807"/>
                      <a:pt x="447" y="23107"/>
                      <a:pt x="1340" y="25341"/>
                    </a:cubicBezTo>
                    <a:cubicBezTo>
                      <a:pt x="2232" y="27574"/>
                      <a:pt x="3486" y="29557"/>
                      <a:pt x="5100" y="31290"/>
                    </a:cubicBezTo>
                    <a:cubicBezTo>
                      <a:pt x="6714" y="33025"/>
                      <a:pt x="8655" y="34424"/>
                      <a:pt x="10921" y="35488"/>
                    </a:cubicBezTo>
                    <a:cubicBezTo>
                      <a:pt x="13186" y="36552"/>
                      <a:pt x="15710" y="37084"/>
                      <a:pt x="18491" y="37084"/>
                    </a:cubicBezTo>
                    <a:cubicBezTo>
                      <a:pt x="21204" y="37084"/>
                      <a:pt x="23702" y="36569"/>
                      <a:pt x="25987" y="35539"/>
                    </a:cubicBezTo>
                    <a:cubicBezTo>
                      <a:pt x="28270" y="34509"/>
                      <a:pt x="30236" y="33145"/>
                      <a:pt x="31883" y="31444"/>
                    </a:cubicBezTo>
                    <a:cubicBezTo>
                      <a:pt x="33532" y="29745"/>
                      <a:pt x="34819" y="27787"/>
                      <a:pt x="35747" y="25572"/>
                    </a:cubicBezTo>
                    <a:cubicBezTo>
                      <a:pt x="36673" y="23358"/>
                      <a:pt x="37137" y="21048"/>
                      <a:pt x="37137" y="18645"/>
                    </a:cubicBezTo>
                    <a:cubicBezTo>
                      <a:pt x="37136" y="16310"/>
                      <a:pt x="36699" y="14027"/>
                      <a:pt x="35824" y="11796"/>
                    </a:cubicBezTo>
                    <a:cubicBezTo>
                      <a:pt x="34949" y="9563"/>
                      <a:pt x="33703" y="7571"/>
                      <a:pt x="32090" y="5820"/>
                    </a:cubicBezTo>
                    <a:cubicBezTo>
                      <a:pt x="30476" y="4069"/>
                      <a:pt x="28536" y="2661"/>
                      <a:pt x="26269" y="1597"/>
                    </a:cubicBezTo>
                    <a:cubicBezTo>
                      <a:pt x="24002" y="532"/>
                      <a:pt x="21478" y="0"/>
                      <a:pt x="18697" y="0"/>
                    </a:cubicBezTo>
                    <a:cubicBezTo>
                      <a:pt x="18694" y="0"/>
                      <a:pt x="18691" y="0"/>
                      <a:pt x="186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5"/>
              <p:cNvSpPr/>
              <p:nvPr/>
            </p:nvSpPr>
            <p:spPr>
              <a:xfrm>
                <a:off x="2688125" y="1159000"/>
                <a:ext cx="229325" cy="239450"/>
              </a:xfrm>
              <a:custGeom>
                <a:rect b="b" l="l" r="r" t="t"/>
                <a:pathLst>
                  <a:path extrusionOk="0" h="9578" w="9173">
                    <a:moveTo>
                      <a:pt x="0" y="1"/>
                    </a:moveTo>
                    <a:lnTo>
                      <a:pt x="3249" y="6381"/>
                    </a:lnTo>
                    <a:lnTo>
                      <a:pt x="3249" y="9577"/>
                    </a:lnTo>
                    <a:lnTo>
                      <a:pt x="5867" y="9577"/>
                    </a:lnTo>
                    <a:lnTo>
                      <a:pt x="5867" y="6407"/>
                    </a:lnTo>
                    <a:lnTo>
                      <a:pt x="9172" y="1"/>
                    </a:lnTo>
                    <a:lnTo>
                      <a:pt x="6312" y="1"/>
                    </a:lnTo>
                    <a:lnTo>
                      <a:pt x="4558" y="4141"/>
                    </a:lnTo>
                    <a:lnTo>
                      <a:pt x="284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5"/>
              <p:cNvSpPr/>
              <p:nvPr/>
            </p:nvSpPr>
            <p:spPr>
              <a:xfrm>
                <a:off x="3200025" y="1157650"/>
                <a:ext cx="243200" cy="242825"/>
              </a:xfrm>
              <a:custGeom>
                <a:rect b="b" l="l" r="r" t="t"/>
                <a:pathLst>
                  <a:path extrusionOk="0" h="9713" w="9728">
                    <a:moveTo>
                      <a:pt x="4857" y="2334"/>
                    </a:moveTo>
                    <a:cubicBezTo>
                      <a:pt x="5226" y="2335"/>
                      <a:pt x="5547" y="2404"/>
                      <a:pt x="5823" y="2543"/>
                    </a:cubicBezTo>
                    <a:cubicBezTo>
                      <a:pt x="6089" y="2677"/>
                      <a:pt x="6323" y="2865"/>
                      <a:pt x="6510" y="3096"/>
                    </a:cubicBezTo>
                    <a:cubicBezTo>
                      <a:pt x="6698" y="3332"/>
                      <a:pt x="6837" y="3602"/>
                      <a:pt x="6922" y="3892"/>
                    </a:cubicBezTo>
                    <a:cubicBezTo>
                      <a:pt x="7011" y="4196"/>
                      <a:pt x="7057" y="4512"/>
                      <a:pt x="7057" y="4830"/>
                    </a:cubicBezTo>
                    <a:cubicBezTo>
                      <a:pt x="7057" y="5145"/>
                      <a:pt x="7012" y="5457"/>
                      <a:pt x="6927" y="5761"/>
                    </a:cubicBezTo>
                    <a:cubicBezTo>
                      <a:pt x="6843" y="6068"/>
                      <a:pt x="6712" y="6338"/>
                      <a:pt x="6537" y="6577"/>
                    </a:cubicBezTo>
                    <a:cubicBezTo>
                      <a:pt x="6361" y="6815"/>
                      <a:pt x="6135" y="7008"/>
                      <a:pt x="5855" y="7157"/>
                    </a:cubicBezTo>
                    <a:cubicBezTo>
                      <a:pt x="5576" y="7305"/>
                      <a:pt x="5250" y="7380"/>
                      <a:pt x="4872" y="7380"/>
                    </a:cubicBezTo>
                    <a:cubicBezTo>
                      <a:pt x="4492" y="7380"/>
                      <a:pt x="4167" y="7307"/>
                      <a:pt x="3892" y="7163"/>
                    </a:cubicBezTo>
                    <a:cubicBezTo>
                      <a:pt x="3617" y="7020"/>
                      <a:pt x="3391" y="6831"/>
                      <a:pt x="3212" y="6596"/>
                    </a:cubicBezTo>
                    <a:cubicBezTo>
                      <a:pt x="3027" y="6356"/>
                      <a:pt x="2890" y="6084"/>
                      <a:pt x="2807" y="5794"/>
                    </a:cubicBezTo>
                    <a:cubicBezTo>
                      <a:pt x="2716" y="5490"/>
                      <a:pt x="2671" y="5174"/>
                      <a:pt x="2672" y="4856"/>
                    </a:cubicBezTo>
                    <a:cubicBezTo>
                      <a:pt x="2672" y="4544"/>
                      <a:pt x="2715" y="4234"/>
                      <a:pt x="2800" y="3932"/>
                    </a:cubicBezTo>
                    <a:cubicBezTo>
                      <a:pt x="2881" y="3640"/>
                      <a:pt x="3016" y="3366"/>
                      <a:pt x="3197" y="3123"/>
                    </a:cubicBezTo>
                    <a:cubicBezTo>
                      <a:pt x="3380" y="2884"/>
                      <a:pt x="3612" y="2687"/>
                      <a:pt x="3879" y="2550"/>
                    </a:cubicBezTo>
                    <a:cubicBezTo>
                      <a:pt x="4154" y="2406"/>
                      <a:pt x="4479" y="2334"/>
                      <a:pt x="4857" y="2334"/>
                    </a:cubicBezTo>
                    <a:close/>
                    <a:moveTo>
                      <a:pt x="4897" y="1"/>
                    </a:moveTo>
                    <a:cubicBezTo>
                      <a:pt x="4186" y="1"/>
                      <a:pt x="3531" y="133"/>
                      <a:pt x="2935" y="398"/>
                    </a:cubicBezTo>
                    <a:cubicBezTo>
                      <a:pt x="2337" y="664"/>
                      <a:pt x="1819" y="1020"/>
                      <a:pt x="1384" y="1464"/>
                    </a:cubicBezTo>
                    <a:cubicBezTo>
                      <a:pt x="948" y="1909"/>
                      <a:pt x="601" y="2433"/>
                      <a:pt x="365" y="3009"/>
                    </a:cubicBezTo>
                    <a:cubicBezTo>
                      <a:pt x="124" y="3586"/>
                      <a:pt x="0" y="4205"/>
                      <a:pt x="1" y="4830"/>
                    </a:cubicBezTo>
                    <a:cubicBezTo>
                      <a:pt x="0" y="5449"/>
                      <a:pt x="119" y="6063"/>
                      <a:pt x="352" y="6637"/>
                    </a:cubicBezTo>
                    <a:cubicBezTo>
                      <a:pt x="580" y="7213"/>
                      <a:pt x="914" y="7742"/>
                      <a:pt x="1336" y="8196"/>
                    </a:cubicBezTo>
                    <a:cubicBezTo>
                      <a:pt x="1758" y="8650"/>
                      <a:pt x="2267" y="9017"/>
                      <a:pt x="2860" y="9295"/>
                    </a:cubicBezTo>
                    <a:cubicBezTo>
                      <a:pt x="3454" y="9574"/>
                      <a:pt x="4115" y="9713"/>
                      <a:pt x="4844" y="9713"/>
                    </a:cubicBezTo>
                    <a:cubicBezTo>
                      <a:pt x="5553" y="9713"/>
                      <a:pt x="6207" y="9577"/>
                      <a:pt x="6805" y="9308"/>
                    </a:cubicBezTo>
                    <a:cubicBezTo>
                      <a:pt x="7404" y="9038"/>
                      <a:pt x="7919" y="8682"/>
                      <a:pt x="8351" y="8235"/>
                    </a:cubicBezTo>
                    <a:cubicBezTo>
                      <a:pt x="8782" y="7792"/>
                      <a:pt x="9125" y="7270"/>
                      <a:pt x="9361" y="6698"/>
                    </a:cubicBezTo>
                    <a:cubicBezTo>
                      <a:pt x="9603" y="6124"/>
                      <a:pt x="9727" y="5507"/>
                      <a:pt x="9726" y="4883"/>
                    </a:cubicBezTo>
                    <a:cubicBezTo>
                      <a:pt x="9725" y="4270"/>
                      <a:pt x="9608" y="3661"/>
                      <a:pt x="9382" y="3089"/>
                    </a:cubicBezTo>
                    <a:cubicBezTo>
                      <a:pt x="9157" y="2512"/>
                      <a:pt x="8826" y="1981"/>
                      <a:pt x="8405" y="1524"/>
                    </a:cubicBezTo>
                    <a:cubicBezTo>
                      <a:pt x="7981" y="1066"/>
                      <a:pt x="7473" y="697"/>
                      <a:pt x="6880" y="418"/>
                    </a:cubicBezTo>
                    <a:cubicBezTo>
                      <a:pt x="6288" y="140"/>
                      <a:pt x="5627" y="1"/>
                      <a:pt x="489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5"/>
              <p:cNvSpPr/>
              <p:nvPr/>
            </p:nvSpPr>
            <p:spPr>
              <a:xfrm>
                <a:off x="3761200" y="1159000"/>
                <a:ext cx="216200" cy="241500"/>
              </a:xfrm>
              <a:custGeom>
                <a:rect b="b" l="l" r="r" t="t"/>
                <a:pathLst>
                  <a:path extrusionOk="0" h="9660" w="8648">
                    <a:moveTo>
                      <a:pt x="0" y="1"/>
                    </a:moveTo>
                    <a:lnTo>
                      <a:pt x="0" y="4926"/>
                    </a:lnTo>
                    <a:cubicBezTo>
                      <a:pt x="0" y="5564"/>
                      <a:pt x="82" y="6169"/>
                      <a:pt x="244" y="6739"/>
                    </a:cubicBezTo>
                    <a:cubicBezTo>
                      <a:pt x="406" y="7310"/>
                      <a:pt x="663" y="7811"/>
                      <a:pt x="1012" y="8243"/>
                    </a:cubicBezTo>
                    <a:cubicBezTo>
                      <a:pt x="1363" y="8675"/>
                      <a:pt x="1810" y="9019"/>
                      <a:pt x="2355" y="9275"/>
                    </a:cubicBezTo>
                    <a:cubicBezTo>
                      <a:pt x="2900" y="9532"/>
                      <a:pt x="3554" y="9660"/>
                      <a:pt x="4318" y="9660"/>
                    </a:cubicBezTo>
                    <a:cubicBezTo>
                      <a:pt x="5055" y="9660"/>
                      <a:pt x="5696" y="9539"/>
                      <a:pt x="6239" y="9295"/>
                    </a:cubicBezTo>
                    <a:cubicBezTo>
                      <a:pt x="6784" y="9052"/>
                      <a:pt x="7235" y="8720"/>
                      <a:pt x="7595" y="8297"/>
                    </a:cubicBezTo>
                    <a:cubicBezTo>
                      <a:pt x="7955" y="7875"/>
                      <a:pt x="8220" y="7373"/>
                      <a:pt x="8391" y="6794"/>
                    </a:cubicBezTo>
                    <a:cubicBezTo>
                      <a:pt x="8562" y="6213"/>
                      <a:pt x="8647" y="5590"/>
                      <a:pt x="8647" y="4926"/>
                    </a:cubicBezTo>
                    <a:lnTo>
                      <a:pt x="8647" y="1"/>
                    </a:lnTo>
                    <a:lnTo>
                      <a:pt x="6017" y="1"/>
                    </a:lnTo>
                    <a:lnTo>
                      <a:pt x="6017" y="4924"/>
                    </a:lnTo>
                    <a:cubicBezTo>
                      <a:pt x="6018" y="5228"/>
                      <a:pt x="5987" y="5531"/>
                      <a:pt x="5923" y="5828"/>
                    </a:cubicBezTo>
                    <a:cubicBezTo>
                      <a:pt x="5860" y="6115"/>
                      <a:pt x="5760" y="6370"/>
                      <a:pt x="5626" y="6590"/>
                    </a:cubicBezTo>
                    <a:cubicBezTo>
                      <a:pt x="5494" y="6807"/>
                      <a:pt x="5314" y="6989"/>
                      <a:pt x="5099" y="7123"/>
                    </a:cubicBezTo>
                    <a:cubicBezTo>
                      <a:pt x="4883" y="7258"/>
                      <a:pt x="4623" y="7326"/>
                      <a:pt x="4317" y="7326"/>
                    </a:cubicBezTo>
                    <a:cubicBezTo>
                      <a:pt x="4010" y="7326"/>
                      <a:pt x="3752" y="7260"/>
                      <a:pt x="3543" y="7130"/>
                    </a:cubicBezTo>
                    <a:cubicBezTo>
                      <a:pt x="3330" y="6998"/>
                      <a:pt x="3152" y="6818"/>
                      <a:pt x="3023" y="6604"/>
                    </a:cubicBezTo>
                    <a:cubicBezTo>
                      <a:pt x="2888" y="6384"/>
                      <a:pt x="2787" y="6128"/>
                      <a:pt x="2726" y="5836"/>
                    </a:cubicBezTo>
                    <a:cubicBezTo>
                      <a:pt x="2662" y="5536"/>
                      <a:pt x="2630" y="5231"/>
                      <a:pt x="2630" y="4926"/>
                    </a:cubicBezTo>
                    <a:lnTo>
                      <a:pt x="263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5"/>
              <p:cNvSpPr/>
              <p:nvPr/>
            </p:nvSpPr>
            <p:spPr>
              <a:xfrm>
                <a:off x="4308525" y="1159000"/>
                <a:ext cx="206775" cy="239475"/>
              </a:xfrm>
              <a:custGeom>
                <a:rect b="b" l="l" r="r" t="t"/>
                <a:pathLst>
                  <a:path extrusionOk="0" h="9579" w="8271">
                    <a:moveTo>
                      <a:pt x="4223" y="2295"/>
                    </a:moveTo>
                    <a:cubicBezTo>
                      <a:pt x="4384" y="2295"/>
                      <a:pt x="4546" y="2382"/>
                      <a:pt x="4708" y="2557"/>
                    </a:cubicBezTo>
                    <a:cubicBezTo>
                      <a:pt x="4871" y="2733"/>
                      <a:pt x="4953" y="2987"/>
                      <a:pt x="4953" y="3319"/>
                    </a:cubicBezTo>
                    <a:cubicBezTo>
                      <a:pt x="4951" y="3643"/>
                      <a:pt x="4881" y="3894"/>
                      <a:pt x="4742" y="4074"/>
                    </a:cubicBezTo>
                    <a:cubicBezTo>
                      <a:pt x="4603" y="4254"/>
                      <a:pt x="4452" y="4345"/>
                      <a:pt x="4290" y="4345"/>
                    </a:cubicBezTo>
                    <a:lnTo>
                      <a:pt x="2631" y="4345"/>
                    </a:lnTo>
                    <a:lnTo>
                      <a:pt x="2631" y="2295"/>
                    </a:lnTo>
                    <a:close/>
                    <a:moveTo>
                      <a:pt x="1" y="1"/>
                    </a:moveTo>
                    <a:lnTo>
                      <a:pt x="1" y="9578"/>
                    </a:lnTo>
                    <a:lnTo>
                      <a:pt x="2631" y="9578"/>
                    </a:lnTo>
                    <a:lnTo>
                      <a:pt x="2631" y="6637"/>
                    </a:lnTo>
                    <a:lnTo>
                      <a:pt x="3617" y="6637"/>
                    </a:lnTo>
                    <a:lnTo>
                      <a:pt x="5302" y="9578"/>
                    </a:lnTo>
                    <a:lnTo>
                      <a:pt x="8271" y="9578"/>
                    </a:lnTo>
                    <a:lnTo>
                      <a:pt x="6246" y="6058"/>
                    </a:lnTo>
                    <a:cubicBezTo>
                      <a:pt x="6679" y="5751"/>
                      <a:pt x="7016" y="5358"/>
                      <a:pt x="7259" y="4877"/>
                    </a:cubicBezTo>
                    <a:cubicBezTo>
                      <a:pt x="7501" y="4396"/>
                      <a:pt x="7622" y="3877"/>
                      <a:pt x="7622" y="3319"/>
                    </a:cubicBezTo>
                    <a:cubicBezTo>
                      <a:pt x="7622" y="2914"/>
                      <a:pt x="7542" y="2512"/>
                      <a:pt x="7380" y="2111"/>
                    </a:cubicBezTo>
                    <a:cubicBezTo>
                      <a:pt x="7222" y="1719"/>
                      <a:pt x="6996" y="1358"/>
                      <a:pt x="6712" y="1046"/>
                    </a:cubicBezTo>
                    <a:cubicBezTo>
                      <a:pt x="6429" y="736"/>
                      <a:pt x="6089" y="483"/>
                      <a:pt x="5693" y="291"/>
                    </a:cubicBezTo>
                    <a:cubicBezTo>
                      <a:pt x="5297" y="97"/>
                      <a:pt x="4865" y="1"/>
                      <a:pt x="439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5"/>
              <p:cNvSpPr/>
              <p:nvPr/>
            </p:nvSpPr>
            <p:spPr>
              <a:xfrm>
                <a:off x="5268025" y="2778925"/>
                <a:ext cx="61375" cy="1937650"/>
              </a:xfrm>
              <a:custGeom>
                <a:rect b="b" l="l" r="r" t="t"/>
                <a:pathLst>
                  <a:path extrusionOk="0" h="77506" w="2455">
                    <a:moveTo>
                      <a:pt x="1" y="0"/>
                    </a:moveTo>
                    <a:lnTo>
                      <a:pt x="1" y="77506"/>
                    </a:lnTo>
                    <a:lnTo>
                      <a:pt x="2454" y="77506"/>
                    </a:lnTo>
                    <a:lnTo>
                      <a:pt x="245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5"/>
              <p:cNvSpPr/>
              <p:nvPr/>
            </p:nvSpPr>
            <p:spPr>
              <a:xfrm>
                <a:off x="1982525" y="1430775"/>
                <a:ext cx="61350" cy="1573050"/>
              </a:xfrm>
              <a:custGeom>
                <a:rect b="b" l="l" r="r" t="t"/>
                <a:pathLst>
                  <a:path extrusionOk="0" h="62922" w="2454">
                    <a:moveTo>
                      <a:pt x="0" y="0"/>
                    </a:moveTo>
                    <a:lnTo>
                      <a:pt x="0" y="62922"/>
                    </a:lnTo>
                    <a:lnTo>
                      <a:pt x="2453" y="62922"/>
                    </a:lnTo>
                    <a:lnTo>
                      <a:pt x="245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5"/>
              <p:cNvSpPr/>
              <p:nvPr/>
            </p:nvSpPr>
            <p:spPr>
              <a:xfrm>
                <a:off x="1882200" y="3263125"/>
                <a:ext cx="236575" cy="236525"/>
              </a:xfrm>
              <a:custGeom>
                <a:rect b="b" l="l" r="r" t="t"/>
                <a:pathLst>
                  <a:path extrusionOk="0" h="9461" w="9463">
                    <a:moveTo>
                      <a:pt x="4732" y="2452"/>
                    </a:moveTo>
                    <a:cubicBezTo>
                      <a:pt x="5987" y="2452"/>
                      <a:pt x="7010" y="3475"/>
                      <a:pt x="7010" y="4730"/>
                    </a:cubicBezTo>
                    <a:cubicBezTo>
                      <a:pt x="7010" y="5987"/>
                      <a:pt x="5989" y="7009"/>
                      <a:pt x="4732" y="7009"/>
                    </a:cubicBezTo>
                    <a:cubicBezTo>
                      <a:pt x="3475" y="7009"/>
                      <a:pt x="2453" y="5988"/>
                      <a:pt x="2453" y="4730"/>
                    </a:cubicBezTo>
                    <a:cubicBezTo>
                      <a:pt x="2453" y="3473"/>
                      <a:pt x="3475" y="2452"/>
                      <a:pt x="4732" y="2452"/>
                    </a:cubicBezTo>
                    <a:close/>
                    <a:moveTo>
                      <a:pt x="4732" y="0"/>
                    </a:moveTo>
                    <a:cubicBezTo>
                      <a:pt x="2124" y="0"/>
                      <a:pt x="1" y="2122"/>
                      <a:pt x="1" y="4730"/>
                    </a:cubicBezTo>
                    <a:cubicBezTo>
                      <a:pt x="1" y="7338"/>
                      <a:pt x="2124" y="9461"/>
                      <a:pt x="4732" y="9461"/>
                    </a:cubicBezTo>
                    <a:cubicBezTo>
                      <a:pt x="7341" y="9461"/>
                      <a:pt x="9463" y="7338"/>
                      <a:pt x="9463" y="4730"/>
                    </a:cubicBezTo>
                    <a:cubicBezTo>
                      <a:pt x="9463" y="2123"/>
                      <a:pt x="7339" y="0"/>
                      <a:pt x="473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5"/>
              <p:cNvSpPr/>
              <p:nvPr/>
            </p:nvSpPr>
            <p:spPr>
              <a:xfrm>
                <a:off x="5180450" y="2322125"/>
                <a:ext cx="236575" cy="236575"/>
              </a:xfrm>
              <a:custGeom>
                <a:rect b="b" l="l" r="r" t="t"/>
                <a:pathLst>
                  <a:path extrusionOk="0" h="9463" w="9463">
                    <a:moveTo>
                      <a:pt x="4731" y="2452"/>
                    </a:moveTo>
                    <a:cubicBezTo>
                      <a:pt x="5987" y="2452"/>
                      <a:pt x="7009" y="3475"/>
                      <a:pt x="7009" y="4731"/>
                    </a:cubicBezTo>
                    <a:cubicBezTo>
                      <a:pt x="7009" y="5988"/>
                      <a:pt x="5988" y="7010"/>
                      <a:pt x="4731" y="7010"/>
                    </a:cubicBezTo>
                    <a:cubicBezTo>
                      <a:pt x="3474" y="7010"/>
                      <a:pt x="2452" y="5988"/>
                      <a:pt x="2452" y="4731"/>
                    </a:cubicBezTo>
                    <a:cubicBezTo>
                      <a:pt x="2452" y="3475"/>
                      <a:pt x="3474" y="2454"/>
                      <a:pt x="4731" y="2454"/>
                    </a:cubicBezTo>
                    <a:lnTo>
                      <a:pt x="4731" y="2452"/>
                    </a:lnTo>
                    <a:close/>
                    <a:moveTo>
                      <a:pt x="4731" y="0"/>
                    </a:moveTo>
                    <a:cubicBezTo>
                      <a:pt x="2123" y="0"/>
                      <a:pt x="0" y="2123"/>
                      <a:pt x="0" y="4731"/>
                    </a:cubicBezTo>
                    <a:cubicBezTo>
                      <a:pt x="0" y="7340"/>
                      <a:pt x="2123" y="9462"/>
                      <a:pt x="4731" y="9462"/>
                    </a:cubicBezTo>
                    <a:cubicBezTo>
                      <a:pt x="7340" y="9462"/>
                      <a:pt x="9462" y="7339"/>
                      <a:pt x="9462" y="4731"/>
                    </a:cubicBezTo>
                    <a:cubicBezTo>
                      <a:pt x="9462" y="2123"/>
                      <a:pt x="7338" y="0"/>
                      <a:pt x="473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0" name="Google Shape;200;p5"/>
            <p:cNvSpPr/>
            <p:nvPr/>
          </p:nvSpPr>
          <p:spPr>
            <a:xfrm>
              <a:off x="956925" y="1380150"/>
              <a:ext cx="3615092" cy="3356090"/>
            </a:xfrm>
            <a:custGeom>
              <a:rect b="b" l="l" r="r" t="t"/>
              <a:pathLst>
                <a:path extrusionOk="0" h="27968" w="36553">
                  <a:moveTo>
                    <a:pt x="0" y="0"/>
                  </a:moveTo>
                  <a:lnTo>
                    <a:pt x="0" y="27968"/>
                  </a:lnTo>
                  <a:lnTo>
                    <a:pt x="36553" y="27968"/>
                  </a:lnTo>
                  <a:lnTo>
                    <a:pt x="36553" y="0"/>
                  </a:lnTo>
                  <a:close/>
                </a:path>
              </a:pathLst>
            </a:custGeom>
            <a:solidFill>
              <a:schemeClr val="dk2"/>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5"/>
            <p:cNvSpPr/>
            <p:nvPr/>
          </p:nvSpPr>
          <p:spPr>
            <a:xfrm>
              <a:off x="956924" y="1381176"/>
              <a:ext cx="3615092" cy="183518"/>
            </a:xfrm>
            <a:custGeom>
              <a:rect b="b" l="l" r="r" t="t"/>
              <a:pathLst>
                <a:path extrusionOk="0" h="2620" w="36553">
                  <a:moveTo>
                    <a:pt x="0" y="0"/>
                  </a:moveTo>
                  <a:lnTo>
                    <a:pt x="0" y="2619"/>
                  </a:lnTo>
                  <a:lnTo>
                    <a:pt x="36553" y="2619"/>
                  </a:lnTo>
                  <a:lnTo>
                    <a:pt x="36553" y="0"/>
                  </a:lnTo>
                  <a:close/>
                </a:path>
              </a:pathLst>
            </a:custGeom>
            <a:solidFill>
              <a:schemeClr val="accent4"/>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5"/>
            <p:cNvSpPr/>
            <p:nvPr/>
          </p:nvSpPr>
          <p:spPr>
            <a:xfrm>
              <a:off x="2544424" y="1423060"/>
              <a:ext cx="541005" cy="14061"/>
            </a:xfrm>
            <a:custGeom>
              <a:rect b="b" l="l" r="r" t="t"/>
              <a:pathLst>
                <a:path extrusionOk="0" h="156" w="6002">
                  <a:moveTo>
                    <a:pt x="72" y="0"/>
                  </a:moveTo>
                  <a:cubicBezTo>
                    <a:pt x="36" y="0"/>
                    <a:pt x="1" y="36"/>
                    <a:pt x="1" y="72"/>
                  </a:cubicBezTo>
                  <a:cubicBezTo>
                    <a:pt x="1" y="119"/>
                    <a:pt x="36" y="155"/>
                    <a:pt x="72" y="155"/>
                  </a:cubicBezTo>
                  <a:lnTo>
                    <a:pt x="5930" y="155"/>
                  </a:lnTo>
                  <a:cubicBezTo>
                    <a:pt x="5978" y="155"/>
                    <a:pt x="6001" y="119"/>
                    <a:pt x="6001" y="72"/>
                  </a:cubicBezTo>
                  <a:cubicBezTo>
                    <a:pt x="6001" y="36"/>
                    <a:pt x="5978" y="0"/>
                    <a:pt x="59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5"/>
            <p:cNvSpPr/>
            <p:nvPr/>
          </p:nvSpPr>
          <p:spPr>
            <a:xfrm>
              <a:off x="1140305" y="1422799"/>
              <a:ext cx="97709" cy="96718"/>
            </a:xfrm>
            <a:custGeom>
              <a:rect b="b" l="l" r="r" t="t"/>
              <a:pathLst>
                <a:path extrusionOk="0" h="1073" w="1084">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5"/>
            <p:cNvSpPr/>
            <p:nvPr/>
          </p:nvSpPr>
          <p:spPr>
            <a:xfrm>
              <a:off x="1271591" y="1422799"/>
              <a:ext cx="97709" cy="96718"/>
            </a:xfrm>
            <a:custGeom>
              <a:rect b="b" l="l" r="r" t="t"/>
              <a:pathLst>
                <a:path extrusionOk="0" h="1073" w="1084">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5"/>
            <p:cNvSpPr/>
            <p:nvPr/>
          </p:nvSpPr>
          <p:spPr>
            <a:xfrm>
              <a:off x="1009019" y="1422799"/>
              <a:ext cx="97709" cy="96718"/>
            </a:xfrm>
            <a:custGeom>
              <a:rect b="b" l="l" r="r" t="t"/>
              <a:pathLst>
                <a:path extrusionOk="0" h="1073" w="1084">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6" name="Google Shape;206;p5"/>
          <p:cNvGrpSpPr/>
          <p:nvPr/>
        </p:nvGrpSpPr>
        <p:grpSpPr>
          <a:xfrm>
            <a:off x="713224" y="1380150"/>
            <a:ext cx="3615093" cy="3356090"/>
            <a:chOff x="956924" y="1380150"/>
            <a:chExt cx="3615093" cy="3356090"/>
          </a:xfrm>
        </p:grpSpPr>
        <p:sp>
          <p:nvSpPr>
            <p:cNvPr id="207" name="Google Shape;207;p5"/>
            <p:cNvSpPr/>
            <p:nvPr/>
          </p:nvSpPr>
          <p:spPr>
            <a:xfrm>
              <a:off x="3600390" y="1452584"/>
              <a:ext cx="200379" cy="171306"/>
            </a:xfrm>
            <a:custGeom>
              <a:rect b="b" l="l" r="r" t="t"/>
              <a:pathLst>
                <a:path extrusionOk="0" h="1314" w="1537">
                  <a:moveTo>
                    <a:pt x="79" y="1"/>
                  </a:moveTo>
                  <a:cubicBezTo>
                    <a:pt x="73" y="1"/>
                    <a:pt x="67" y="2"/>
                    <a:pt x="60" y="4"/>
                  </a:cubicBezTo>
                  <a:cubicBezTo>
                    <a:pt x="13" y="16"/>
                    <a:pt x="1" y="63"/>
                    <a:pt x="13" y="99"/>
                  </a:cubicBezTo>
                  <a:cubicBezTo>
                    <a:pt x="251" y="802"/>
                    <a:pt x="739" y="1206"/>
                    <a:pt x="1453" y="1314"/>
                  </a:cubicBezTo>
                  <a:lnTo>
                    <a:pt x="1465" y="1314"/>
                  </a:lnTo>
                  <a:cubicBezTo>
                    <a:pt x="1501" y="1314"/>
                    <a:pt x="1525" y="1290"/>
                    <a:pt x="1537" y="1254"/>
                  </a:cubicBezTo>
                  <a:cubicBezTo>
                    <a:pt x="1537" y="1206"/>
                    <a:pt x="1513" y="1171"/>
                    <a:pt x="1477" y="1171"/>
                  </a:cubicBezTo>
                  <a:cubicBezTo>
                    <a:pt x="810" y="1063"/>
                    <a:pt x="382" y="706"/>
                    <a:pt x="156" y="51"/>
                  </a:cubicBezTo>
                  <a:cubicBezTo>
                    <a:pt x="136" y="22"/>
                    <a:pt x="108" y="1"/>
                    <a:pt x="7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8" name="Google Shape;208;p5"/>
            <p:cNvGrpSpPr/>
            <p:nvPr/>
          </p:nvGrpSpPr>
          <p:grpSpPr>
            <a:xfrm>
              <a:off x="1777395" y="1474934"/>
              <a:ext cx="2018496" cy="2013992"/>
              <a:chOff x="1097725" y="238125"/>
              <a:chExt cx="5248300" cy="5237950"/>
            </a:xfrm>
          </p:grpSpPr>
          <p:sp>
            <p:nvSpPr>
              <p:cNvPr id="209" name="Google Shape;209;p5"/>
              <p:cNvSpPr/>
              <p:nvPr/>
            </p:nvSpPr>
            <p:spPr>
              <a:xfrm>
                <a:off x="1097725" y="238125"/>
                <a:ext cx="5248300" cy="5237950"/>
              </a:xfrm>
              <a:custGeom>
                <a:rect b="b" l="l" r="r" t="t"/>
                <a:pathLst>
                  <a:path extrusionOk="0" h="209518" w="209932">
                    <a:moveTo>
                      <a:pt x="65541" y="0"/>
                    </a:moveTo>
                    <a:cubicBezTo>
                      <a:pt x="55423" y="0"/>
                      <a:pt x="45718" y="2728"/>
                      <a:pt x="36134" y="9203"/>
                    </a:cubicBezTo>
                    <a:cubicBezTo>
                      <a:pt x="12586" y="25110"/>
                      <a:pt x="1" y="54754"/>
                      <a:pt x="11842" y="105441"/>
                    </a:cubicBezTo>
                    <a:cubicBezTo>
                      <a:pt x="23683" y="156129"/>
                      <a:pt x="36089" y="200108"/>
                      <a:pt x="58757" y="207564"/>
                    </a:cubicBezTo>
                    <a:cubicBezTo>
                      <a:pt x="62781" y="208888"/>
                      <a:pt x="66999" y="209518"/>
                      <a:pt x="71406" y="209518"/>
                    </a:cubicBezTo>
                    <a:cubicBezTo>
                      <a:pt x="92252" y="209518"/>
                      <a:pt x="117322" y="195421"/>
                      <a:pt x="145959" y="173937"/>
                    </a:cubicBezTo>
                    <a:cubicBezTo>
                      <a:pt x="180649" y="147909"/>
                      <a:pt x="209932" y="125747"/>
                      <a:pt x="209622" y="97815"/>
                    </a:cubicBezTo>
                    <a:cubicBezTo>
                      <a:pt x="209324" y="71150"/>
                      <a:pt x="183909" y="51283"/>
                      <a:pt x="141267" y="28684"/>
                    </a:cubicBezTo>
                    <a:cubicBezTo>
                      <a:pt x="111969" y="13156"/>
                      <a:pt x="87759" y="0"/>
                      <a:pt x="6554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5"/>
              <p:cNvSpPr/>
              <p:nvPr/>
            </p:nvSpPr>
            <p:spPr>
              <a:xfrm>
                <a:off x="2714911" y="1955625"/>
                <a:ext cx="665725" cy="914275"/>
              </a:xfrm>
              <a:custGeom>
                <a:rect b="b" l="l" r="r" t="t"/>
                <a:pathLst>
                  <a:path extrusionOk="0" h="36571" w="26629">
                    <a:moveTo>
                      <a:pt x="1" y="1"/>
                    </a:moveTo>
                    <a:lnTo>
                      <a:pt x="1" y="36571"/>
                    </a:lnTo>
                    <a:lnTo>
                      <a:pt x="26628" y="36571"/>
                    </a:lnTo>
                    <a:lnTo>
                      <a:pt x="26628" y="27814"/>
                    </a:lnTo>
                    <a:lnTo>
                      <a:pt x="10044" y="27814"/>
                    </a:lnTo>
                    <a:lnTo>
                      <a:pt x="1004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5"/>
              <p:cNvSpPr/>
              <p:nvPr/>
            </p:nvSpPr>
            <p:spPr>
              <a:xfrm>
                <a:off x="3754036" y="1950475"/>
                <a:ext cx="928425" cy="927150"/>
              </a:xfrm>
              <a:custGeom>
                <a:rect b="b" l="l" r="r" t="t"/>
                <a:pathLst>
                  <a:path extrusionOk="0" h="37086" w="37137">
                    <a:moveTo>
                      <a:pt x="18542" y="8910"/>
                    </a:moveTo>
                    <a:cubicBezTo>
                      <a:pt x="19949" y="8910"/>
                      <a:pt x="21177" y="9176"/>
                      <a:pt x="22224" y="9709"/>
                    </a:cubicBezTo>
                    <a:cubicBezTo>
                      <a:pt x="23271" y="10241"/>
                      <a:pt x="24148" y="10945"/>
                      <a:pt x="24851" y="11820"/>
                    </a:cubicBezTo>
                    <a:cubicBezTo>
                      <a:pt x="25556" y="12695"/>
                      <a:pt x="26080" y="13708"/>
                      <a:pt x="26423" y="14860"/>
                    </a:cubicBezTo>
                    <a:cubicBezTo>
                      <a:pt x="26766" y="16011"/>
                      <a:pt x="26937" y="17204"/>
                      <a:pt x="26937" y="18439"/>
                    </a:cubicBezTo>
                    <a:cubicBezTo>
                      <a:pt x="26937" y="19642"/>
                      <a:pt x="26773" y="20837"/>
                      <a:pt x="26448" y="21993"/>
                    </a:cubicBezTo>
                    <a:cubicBezTo>
                      <a:pt x="26122" y="23161"/>
                      <a:pt x="25624" y="24200"/>
                      <a:pt x="24955" y="25110"/>
                    </a:cubicBezTo>
                    <a:cubicBezTo>
                      <a:pt x="24285" y="26019"/>
                      <a:pt x="23417" y="26757"/>
                      <a:pt x="22353" y="27324"/>
                    </a:cubicBezTo>
                    <a:cubicBezTo>
                      <a:pt x="21289" y="27891"/>
                      <a:pt x="20036" y="28174"/>
                      <a:pt x="18594" y="28174"/>
                    </a:cubicBezTo>
                    <a:cubicBezTo>
                      <a:pt x="17151" y="28174"/>
                      <a:pt x="15907" y="27899"/>
                      <a:pt x="14860" y="27350"/>
                    </a:cubicBezTo>
                    <a:cubicBezTo>
                      <a:pt x="13813" y="26801"/>
                      <a:pt x="12946" y="26080"/>
                      <a:pt x="12258" y="25187"/>
                    </a:cubicBezTo>
                    <a:cubicBezTo>
                      <a:pt x="11571" y="24296"/>
                      <a:pt x="11056" y="23274"/>
                      <a:pt x="10713" y="22123"/>
                    </a:cubicBezTo>
                    <a:cubicBezTo>
                      <a:pt x="10370" y="20972"/>
                      <a:pt x="10199" y="19779"/>
                      <a:pt x="10199" y="18543"/>
                    </a:cubicBezTo>
                    <a:cubicBezTo>
                      <a:pt x="10197" y="17349"/>
                      <a:pt x="10362" y="16161"/>
                      <a:pt x="10687" y="15014"/>
                    </a:cubicBezTo>
                    <a:cubicBezTo>
                      <a:pt x="11013" y="13863"/>
                      <a:pt x="11519" y="12834"/>
                      <a:pt x="12207" y="11924"/>
                    </a:cubicBezTo>
                    <a:cubicBezTo>
                      <a:pt x="12894" y="11014"/>
                      <a:pt x="13761" y="10284"/>
                      <a:pt x="14808" y="9735"/>
                    </a:cubicBezTo>
                    <a:cubicBezTo>
                      <a:pt x="15855" y="9186"/>
                      <a:pt x="17099" y="8910"/>
                      <a:pt x="18542" y="8910"/>
                    </a:cubicBezTo>
                    <a:close/>
                    <a:moveTo>
                      <a:pt x="18697" y="1"/>
                    </a:moveTo>
                    <a:cubicBezTo>
                      <a:pt x="15984" y="1"/>
                      <a:pt x="13487" y="508"/>
                      <a:pt x="11203" y="1521"/>
                    </a:cubicBezTo>
                    <a:cubicBezTo>
                      <a:pt x="8920" y="2535"/>
                      <a:pt x="6946" y="3891"/>
                      <a:pt x="5279" y="5590"/>
                    </a:cubicBezTo>
                    <a:cubicBezTo>
                      <a:pt x="3615" y="7289"/>
                      <a:pt x="2319" y="9256"/>
                      <a:pt x="1391" y="11487"/>
                    </a:cubicBezTo>
                    <a:cubicBezTo>
                      <a:pt x="464" y="13720"/>
                      <a:pt x="0" y="16037"/>
                      <a:pt x="0" y="18440"/>
                    </a:cubicBezTo>
                    <a:cubicBezTo>
                      <a:pt x="1" y="20809"/>
                      <a:pt x="447" y="23110"/>
                      <a:pt x="1339" y="25343"/>
                    </a:cubicBezTo>
                    <a:cubicBezTo>
                      <a:pt x="2232" y="27574"/>
                      <a:pt x="3485" y="29558"/>
                      <a:pt x="5099" y="31291"/>
                    </a:cubicBezTo>
                    <a:cubicBezTo>
                      <a:pt x="6713" y="33025"/>
                      <a:pt x="8654" y="34424"/>
                      <a:pt x="10920" y="35489"/>
                    </a:cubicBezTo>
                    <a:cubicBezTo>
                      <a:pt x="13187" y="36553"/>
                      <a:pt x="15710" y="37086"/>
                      <a:pt x="18492" y="37086"/>
                    </a:cubicBezTo>
                    <a:cubicBezTo>
                      <a:pt x="21204" y="37085"/>
                      <a:pt x="23702" y="36570"/>
                      <a:pt x="25986" y="35541"/>
                    </a:cubicBezTo>
                    <a:cubicBezTo>
                      <a:pt x="28270" y="34510"/>
                      <a:pt x="30235" y="33145"/>
                      <a:pt x="31882" y="31446"/>
                    </a:cubicBezTo>
                    <a:cubicBezTo>
                      <a:pt x="33532" y="29745"/>
                      <a:pt x="34819" y="27788"/>
                      <a:pt x="35746" y="25574"/>
                    </a:cubicBezTo>
                    <a:cubicBezTo>
                      <a:pt x="36672" y="23359"/>
                      <a:pt x="37136" y="21050"/>
                      <a:pt x="37136" y="18646"/>
                    </a:cubicBezTo>
                    <a:cubicBezTo>
                      <a:pt x="37135" y="16312"/>
                      <a:pt x="36698" y="14029"/>
                      <a:pt x="35823" y="11796"/>
                    </a:cubicBezTo>
                    <a:cubicBezTo>
                      <a:pt x="34948" y="9564"/>
                      <a:pt x="33702" y="7572"/>
                      <a:pt x="32089" y="5821"/>
                    </a:cubicBezTo>
                    <a:cubicBezTo>
                      <a:pt x="30476" y="4070"/>
                      <a:pt x="28536" y="2662"/>
                      <a:pt x="26269" y="1597"/>
                    </a:cubicBezTo>
                    <a:cubicBezTo>
                      <a:pt x="24003" y="533"/>
                      <a:pt x="21478" y="1"/>
                      <a:pt x="1869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5"/>
              <p:cNvSpPr/>
              <p:nvPr/>
            </p:nvSpPr>
            <p:spPr>
              <a:xfrm>
                <a:off x="2561011" y="3482125"/>
                <a:ext cx="876900" cy="927125"/>
              </a:xfrm>
              <a:custGeom>
                <a:rect b="b" l="l" r="r" t="t"/>
                <a:pathLst>
                  <a:path extrusionOk="0" h="37085" w="35076">
                    <a:moveTo>
                      <a:pt x="18749" y="0"/>
                    </a:moveTo>
                    <a:cubicBezTo>
                      <a:pt x="16104" y="0"/>
                      <a:pt x="13641" y="472"/>
                      <a:pt x="11357" y="1416"/>
                    </a:cubicBezTo>
                    <a:cubicBezTo>
                      <a:pt x="9074" y="2362"/>
                      <a:pt x="7090" y="3649"/>
                      <a:pt x="5409" y="5279"/>
                    </a:cubicBezTo>
                    <a:cubicBezTo>
                      <a:pt x="3726" y="6911"/>
                      <a:pt x="2404" y="8834"/>
                      <a:pt x="1442" y="11048"/>
                    </a:cubicBezTo>
                    <a:cubicBezTo>
                      <a:pt x="481" y="13263"/>
                      <a:pt x="0" y="15658"/>
                      <a:pt x="0" y="18234"/>
                    </a:cubicBezTo>
                    <a:cubicBezTo>
                      <a:pt x="0" y="21220"/>
                      <a:pt x="480" y="23882"/>
                      <a:pt x="1442" y="26217"/>
                    </a:cubicBezTo>
                    <a:cubicBezTo>
                      <a:pt x="2404" y="28553"/>
                      <a:pt x="3691" y="30527"/>
                      <a:pt x="5306" y="32140"/>
                    </a:cubicBezTo>
                    <a:cubicBezTo>
                      <a:pt x="6918" y="33755"/>
                      <a:pt x="8807" y="34982"/>
                      <a:pt x="10971" y="35823"/>
                    </a:cubicBezTo>
                    <a:cubicBezTo>
                      <a:pt x="13136" y="36664"/>
                      <a:pt x="15401" y="37084"/>
                      <a:pt x="17769" y="37084"/>
                    </a:cubicBezTo>
                    <a:cubicBezTo>
                      <a:pt x="17771" y="37084"/>
                      <a:pt x="17773" y="37084"/>
                      <a:pt x="17775" y="37084"/>
                    </a:cubicBezTo>
                    <a:cubicBezTo>
                      <a:pt x="21171" y="37084"/>
                      <a:pt x="24174" y="35985"/>
                      <a:pt x="26784" y="33789"/>
                    </a:cubicBezTo>
                    <a:lnTo>
                      <a:pt x="26784" y="33789"/>
                    </a:lnTo>
                    <a:lnTo>
                      <a:pt x="26783" y="36827"/>
                    </a:lnTo>
                    <a:lnTo>
                      <a:pt x="35076" y="36827"/>
                    </a:lnTo>
                    <a:lnTo>
                      <a:pt x="35076" y="17357"/>
                    </a:lnTo>
                    <a:lnTo>
                      <a:pt x="20036" y="17357"/>
                    </a:lnTo>
                    <a:lnTo>
                      <a:pt x="20036" y="24569"/>
                    </a:lnTo>
                    <a:lnTo>
                      <a:pt x="26372" y="24569"/>
                    </a:lnTo>
                    <a:cubicBezTo>
                      <a:pt x="24140" y="26972"/>
                      <a:pt x="21564" y="28173"/>
                      <a:pt x="18646" y="28173"/>
                    </a:cubicBezTo>
                    <a:cubicBezTo>
                      <a:pt x="17376" y="28173"/>
                      <a:pt x="16225" y="27941"/>
                      <a:pt x="15195" y="27478"/>
                    </a:cubicBezTo>
                    <a:cubicBezTo>
                      <a:pt x="14165" y="27015"/>
                      <a:pt x="13281" y="26363"/>
                      <a:pt x="12543" y="25522"/>
                    </a:cubicBezTo>
                    <a:cubicBezTo>
                      <a:pt x="11805" y="24680"/>
                      <a:pt x="11229" y="23676"/>
                      <a:pt x="10817" y="22508"/>
                    </a:cubicBezTo>
                    <a:cubicBezTo>
                      <a:pt x="10405" y="21341"/>
                      <a:pt x="10199" y="20036"/>
                      <a:pt x="10199" y="18594"/>
                    </a:cubicBezTo>
                    <a:cubicBezTo>
                      <a:pt x="10199" y="17185"/>
                      <a:pt x="10405" y="15889"/>
                      <a:pt x="10817" y="14705"/>
                    </a:cubicBezTo>
                    <a:cubicBezTo>
                      <a:pt x="11229" y="13520"/>
                      <a:pt x="11797" y="12497"/>
                      <a:pt x="12517" y="11640"/>
                    </a:cubicBezTo>
                    <a:cubicBezTo>
                      <a:pt x="13237" y="10782"/>
                      <a:pt x="14095" y="10113"/>
                      <a:pt x="15092" y="9632"/>
                    </a:cubicBezTo>
                    <a:cubicBezTo>
                      <a:pt x="16087" y="9151"/>
                      <a:pt x="17185" y="8911"/>
                      <a:pt x="18388" y="8911"/>
                    </a:cubicBezTo>
                    <a:cubicBezTo>
                      <a:pt x="20002" y="8911"/>
                      <a:pt x="21530" y="9349"/>
                      <a:pt x="22973" y="10224"/>
                    </a:cubicBezTo>
                    <a:cubicBezTo>
                      <a:pt x="24415" y="11099"/>
                      <a:pt x="25496" y="12259"/>
                      <a:pt x="26217" y="13701"/>
                    </a:cubicBezTo>
                    <a:lnTo>
                      <a:pt x="33687" y="7984"/>
                    </a:lnTo>
                    <a:cubicBezTo>
                      <a:pt x="33033" y="6748"/>
                      <a:pt x="32192" y="5640"/>
                      <a:pt x="31162" y="4662"/>
                    </a:cubicBezTo>
                    <a:cubicBezTo>
                      <a:pt x="30132" y="3683"/>
                      <a:pt x="28974" y="2842"/>
                      <a:pt x="27687" y="2138"/>
                    </a:cubicBezTo>
                    <a:cubicBezTo>
                      <a:pt x="26398" y="1433"/>
                      <a:pt x="24998" y="901"/>
                      <a:pt x="23487" y="540"/>
                    </a:cubicBezTo>
                    <a:cubicBezTo>
                      <a:pt x="21975" y="180"/>
                      <a:pt x="20396" y="0"/>
                      <a:pt x="1874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5"/>
              <p:cNvSpPr/>
              <p:nvPr/>
            </p:nvSpPr>
            <p:spPr>
              <a:xfrm>
                <a:off x="3858961" y="3483425"/>
                <a:ext cx="928425" cy="927125"/>
              </a:xfrm>
              <a:custGeom>
                <a:rect b="b" l="l" r="r" t="t"/>
                <a:pathLst>
                  <a:path extrusionOk="0" h="37085" w="37137">
                    <a:moveTo>
                      <a:pt x="18542" y="8909"/>
                    </a:moveTo>
                    <a:cubicBezTo>
                      <a:pt x="19949" y="8909"/>
                      <a:pt x="21178" y="9175"/>
                      <a:pt x="22225" y="9708"/>
                    </a:cubicBezTo>
                    <a:cubicBezTo>
                      <a:pt x="23272" y="10240"/>
                      <a:pt x="24148" y="10943"/>
                      <a:pt x="24851" y="11819"/>
                    </a:cubicBezTo>
                    <a:cubicBezTo>
                      <a:pt x="25557" y="12694"/>
                      <a:pt x="26081" y="13708"/>
                      <a:pt x="26424" y="14858"/>
                    </a:cubicBezTo>
                    <a:cubicBezTo>
                      <a:pt x="26767" y="16009"/>
                      <a:pt x="26938" y="17202"/>
                      <a:pt x="26938" y="18439"/>
                    </a:cubicBezTo>
                    <a:cubicBezTo>
                      <a:pt x="26938" y="19640"/>
                      <a:pt x="26774" y="20835"/>
                      <a:pt x="26449" y="21992"/>
                    </a:cubicBezTo>
                    <a:cubicBezTo>
                      <a:pt x="26123" y="23161"/>
                      <a:pt x="25625" y="24199"/>
                      <a:pt x="24956" y="25109"/>
                    </a:cubicBezTo>
                    <a:cubicBezTo>
                      <a:pt x="24285" y="26018"/>
                      <a:pt x="23418" y="26756"/>
                      <a:pt x="22354" y="27323"/>
                    </a:cubicBezTo>
                    <a:cubicBezTo>
                      <a:pt x="21290" y="27889"/>
                      <a:pt x="20037" y="28174"/>
                      <a:pt x="18594" y="28174"/>
                    </a:cubicBezTo>
                    <a:cubicBezTo>
                      <a:pt x="17152" y="28172"/>
                      <a:pt x="15908" y="27897"/>
                      <a:pt x="14861" y="27349"/>
                    </a:cubicBezTo>
                    <a:cubicBezTo>
                      <a:pt x="13814" y="26800"/>
                      <a:pt x="12946" y="26079"/>
                      <a:pt x="12259" y="25186"/>
                    </a:cubicBezTo>
                    <a:cubicBezTo>
                      <a:pt x="11571" y="24294"/>
                      <a:pt x="11056" y="23273"/>
                      <a:pt x="10714" y="22123"/>
                    </a:cubicBezTo>
                    <a:cubicBezTo>
                      <a:pt x="10371" y="20971"/>
                      <a:pt x="10199" y="19778"/>
                      <a:pt x="10199" y="18542"/>
                    </a:cubicBezTo>
                    <a:lnTo>
                      <a:pt x="10200" y="18542"/>
                    </a:lnTo>
                    <a:cubicBezTo>
                      <a:pt x="10198" y="17348"/>
                      <a:pt x="10362" y="16161"/>
                      <a:pt x="10688" y="15013"/>
                    </a:cubicBezTo>
                    <a:cubicBezTo>
                      <a:pt x="11014" y="13863"/>
                      <a:pt x="11520" y="12833"/>
                      <a:pt x="12208" y="11922"/>
                    </a:cubicBezTo>
                    <a:cubicBezTo>
                      <a:pt x="12894" y="11012"/>
                      <a:pt x="13761" y="10283"/>
                      <a:pt x="14809" y="9734"/>
                    </a:cubicBezTo>
                    <a:cubicBezTo>
                      <a:pt x="15856" y="9184"/>
                      <a:pt x="17100" y="8909"/>
                      <a:pt x="18542" y="8909"/>
                    </a:cubicBezTo>
                    <a:close/>
                    <a:moveTo>
                      <a:pt x="18688" y="0"/>
                    </a:moveTo>
                    <a:cubicBezTo>
                      <a:pt x="15979" y="0"/>
                      <a:pt x="13485" y="506"/>
                      <a:pt x="11204" y="1520"/>
                    </a:cubicBezTo>
                    <a:cubicBezTo>
                      <a:pt x="8921" y="2533"/>
                      <a:pt x="6946" y="3889"/>
                      <a:pt x="5280" y="5588"/>
                    </a:cubicBezTo>
                    <a:cubicBezTo>
                      <a:pt x="3616" y="7288"/>
                      <a:pt x="2319" y="9254"/>
                      <a:pt x="1392" y="11485"/>
                    </a:cubicBezTo>
                    <a:cubicBezTo>
                      <a:pt x="464" y="13718"/>
                      <a:pt x="1" y="16035"/>
                      <a:pt x="1" y="18439"/>
                    </a:cubicBezTo>
                    <a:cubicBezTo>
                      <a:pt x="1" y="20807"/>
                      <a:pt x="447" y="23107"/>
                      <a:pt x="1340" y="25341"/>
                    </a:cubicBezTo>
                    <a:cubicBezTo>
                      <a:pt x="2232" y="27574"/>
                      <a:pt x="3486" y="29557"/>
                      <a:pt x="5100" y="31290"/>
                    </a:cubicBezTo>
                    <a:cubicBezTo>
                      <a:pt x="6714" y="33025"/>
                      <a:pt x="8655" y="34424"/>
                      <a:pt x="10921" y="35488"/>
                    </a:cubicBezTo>
                    <a:cubicBezTo>
                      <a:pt x="13186" y="36552"/>
                      <a:pt x="15710" y="37084"/>
                      <a:pt x="18491" y="37084"/>
                    </a:cubicBezTo>
                    <a:cubicBezTo>
                      <a:pt x="21204" y="37084"/>
                      <a:pt x="23702" y="36569"/>
                      <a:pt x="25987" y="35539"/>
                    </a:cubicBezTo>
                    <a:cubicBezTo>
                      <a:pt x="28270" y="34509"/>
                      <a:pt x="30236" y="33145"/>
                      <a:pt x="31883" y="31444"/>
                    </a:cubicBezTo>
                    <a:cubicBezTo>
                      <a:pt x="33532" y="29745"/>
                      <a:pt x="34819" y="27787"/>
                      <a:pt x="35747" y="25572"/>
                    </a:cubicBezTo>
                    <a:cubicBezTo>
                      <a:pt x="36673" y="23358"/>
                      <a:pt x="37137" y="21048"/>
                      <a:pt x="37137" y="18645"/>
                    </a:cubicBezTo>
                    <a:cubicBezTo>
                      <a:pt x="37136" y="16310"/>
                      <a:pt x="36699" y="14027"/>
                      <a:pt x="35824" y="11796"/>
                    </a:cubicBezTo>
                    <a:cubicBezTo>
                      <a:pt x="34949" y="9563"/>
                      <a:pt x="33703" y="7571"/>
                      <a:pt x="32090" y="5820"/>
                    </a:cubicBezTo>
                    <a:cubicBezTo>
                      <a:pt x="30476" y="4069"/>
                      <a:pt x="28536" y="2661"/>
                      <a:pt x="26269" y="1597"/>
                    </a:cubicBezTo>
                    <a:cubicBezTo>
                      <a:pt x="24002" y="532"/>
                      <a:pt x="21478" y="0"/>
                      <a:pt x="18697" y="0"/>
                    </a:cubicBezTo>
                    <a:cubicBezTo>
                      <a:pt x="18694" y="0"/>
                      <a:pt x="18691" y="0"/>
                      <a:pt x="186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5"/>
              <p:cNvSpPr/>
              <p:nvPr/>
            </p:nvSpPr>
            <p:spPr>
              <a:xfrm>
                <a:off x="2688125" y="1159000"/>
                <a:ext cx="229325" cy="239450"/>
              </a:xfrm>
              <a:custGeom>
                <a:rect b="b" l="l" r="r" t="t"/>
                <a:pathLst>
                  <a:path extrusionOk="0" h="9578" w="9173">
                    <a:moveTo>
                      <a:pt x="0" y="1"/>
                    </a:moveTo>
                    <a:lnTo>
                      <a:pt x="3249" y="6381"/>
                    </a:lnTo>
                    <a:lnTo>
                      <a:pt x="3249" y="9577"/>
                    </a:lnTo>
                    <a:lnTo>
                      <a:pt x="5867" y="9577"/>
                    </a:lnTo>
                    <a:lnTo>
                      <a:pt x="5867" y="6407"/>
                    </a:lnTo>
                    <a:lnTo>
                      <a:pt x="9172" y="1"/>
                    </a:lnTo>
                    <a:lnTo>
                      <a:pt x="6312" y="1"/>
                    </a:lnTo>
                    <a:lnTo>
                      <a:pt x="4558" y="4141"/>
                    </a:lnTo>
                    <a:lnTo>
                      <a:pt x="284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5"/>
              <p:cNvSpPr/>
              <p:nvPr/>
            </p:nvSpPr>
            <p:spPr>
              <a:xfrm>
                <a:off x="3200025" y="1157650"/>
                <a:ext cx="243200" cy="242825"/>
              </a:xfrm>
              <a:custGeom>
                <a:rect b="b" l="l" r="r" t="t"/>
                <a:pathLst>
                  <a:path extrusionOk="0" h="9713" w="9728">
                    <a:moveTo>
                      <a:pt x="4857" y="2334"/>
                    </a:moveTo>
                    <a:cubicBezTo>
                      <a:pt x="5226" y="2335"/>
                      <a:pt x="5547" y="2404"/>
                      <a:pt x="5823" y="2543"/>
                    </a:cubicBezTo>
                    <a:cubicBezTo>
                      <a:pt x="6089" y="2677"/>
                      <a:pt x="6323" y="2865"/>
                      <a:pt x="6510" y="3096"/>
                    </a:cubicBezTo>
                    <a:cubicBezTo>
                      <a:pt x="6698" y="3332"/>
                      <a:pt x="6837" y="3602"/>
                      <a:pt x="6922" y="3892"/>
                    </a:cubicBezTo>
                    <a:cubicBezTo>
                      <a:pt x="7011" y="4196"/>
                      <a:pt x="7057" y="4512"/>
                      <a:pt x="7057" y="4830"/>
                    </a:cubicBezTo>
                    <a:cubicBezTo>
                      <a:pt x="7057" y="5145"/>
                      <a:pt x="7012" y="5457"/>
                      <a:pt x="6927" y="5761"/>
                    </a:cubicBezTo>
                    <a:cubicBezTo>
                      <a:pt x="6843" y="6068"/>
                      <a:pt x="6712" y="6338"/>
                      <a:pt x="6537" y="6577"/>
                    </a:cubicBezTo>
                    <a:cubicBezTo>
                      <a:pt x="6361" y="6815"/>
                      <a:pt x="6135" y="7008"/>
                      <a:pt x="5855" y="7157"/>
                    </a:cubicBezTo>
                    <a:cubicBezTo>
                      <a:pt x="5576" y="7305"/>
                      <a:pt x="5250" y="7380"/>
                      <a:pt x="4872" y="7380"/>
                    </a:cubicBezTo>
                    <a:cubicBezTo>
                      <a:pt x="4492" y="7380"/>
                      <a:pt x="4167" y="7307"/>
                      <a:pt x="3892" y="7163"/>
                    </a:cubicBezTo>
                    <a:cubicBezTo>
                      <a:pt x="3617" y="7020"/>
                      <a:pt x="3391" y="6831"/>
                      <a:pt x="3212" y="6596"/>
                    </a:cubicBezTo>
                    <a:cubicBezTo>
                      <a:pt x="3027" y="6356"/>
                      <a:pt x="2890" y="6084"/>
                      <a:pt x="2807" y="5794"/>
                    </a:cubicBezTo>
                    <a:cubicBezTo>
                      <a:pt x="2716" y="5490"/>
                      <a:pt x="2671" y="5174"/>
                      <a:pt x="2672" y="4856"/>
                    </a:cubicBezTo>
                    <a:cubicBezTo>
                      <a:pt x="2672" y="4544"/>
                      <a:pt x="2715" y="4234"/>
                      <a:pt x="2800" y="3932"/>
                    </a:cubicBezTo>
                    <a:cubicBezTo>
                      <a:pt x="2881" y="3640"/>
                      <a:pt x="3016" y="3366"/>
                      <a:pt x="3197" y="3123"/>
                    </a:cubicBezTo>
                    <a:cubicBezTo>
                      <a:pt x="3380" y="2884"/>
                      <a:pt x="3612" y="2687"/>
                      <a:pt x="3879" y="2550"/>
                    </a:cubicBezTo>
                    <a:cubicBezTo>
                      <a:pt x="4154" y="2406"/>
                      <a:pt x="4479" y="2334"/>
                      <a:pt x="4857" y="2334"/>
                    </a:cubicBezTo>
                    <a:close/>
                    <a:moveTo>
                      <a:pt x="4897" y="1"/>
                    </a:moveTo>
                    <a:cubicBezTo>
                      <a:pt x="4186" y="1"/>
                      <a:pt x="3531" y="133"/>
                      <a:pt x="2935" y="398"/>
                    </a:cubicBezTo>
                    <a:cubicBezTo>
                      <a:pt x="2337" y="664"/>
                      <a:pt x="1819" y="1020"/>
                      <a:pt x="1384" y="1464"/>
                    </a:cubicBezTo>
                    <a:cubicBezTo>
                      <a:pt x="948" y="1909"/>
                      <a:pt x="601" y="2433"/>
                      <a:pt x="365" y="3009"/>
                    </a:cubicBezTo>
                    <a:cubicBezTo>
                      <a:pt x="124" y="3586"/>
                      <a:pt x="0" y="4205"/>
                      <a:pt x="1" y="4830"/>
                    </a:cubicBezTo>
                    <a:cubicBezTo>
                      <a:pt x="0" y="5449"/>
                      <a:pt x="119" y="6063"/>
                      <a:pt x="352" y="6637"/>
                    </a:cubicBezTo>
                    <a:cubicBezTo>
                      <a:pt x="580" y="7213"/>
                      <a:pt x="914" y="7742"/>
                      <a:pt x="1336" y="8196"/>
                    </a:cubicBezTo>
                    <a:cubicBezTo>
                      <a:pt x="1758" y="8650"/>
                      <a:pt x="2267" y="9017"/>
                      <a:pt x="2860" y="9295"/>
                    </a:cubicBezTo>
                    <a:cubicBezTo>
                      <a:pt x="3454" y="9574"/>
                      <a:pt x="4115" y="9713"/>
                      <a:pt x="4844" y="9713"/>
                    </a:cubicBezTo>
                    <a:cubicBezTo>
                      <a:pt x="5553" y="9713"/>
                      <a:pt x="6207" y="9577"/>
                      <a:pt x="6805" y="9308"/>
                    </a:cubicBezTo>
                    <a:cubicBezTo>
                      <a:pt x="7404" y="9038"/>
                      <a:pt x="7919" y="8682"/>
                      <a:pt x="8351" y="8235"/>
                    </a:cubicBezTo>
                    <a:cubicBezTo>
                      <a:pt x="8782" y="7792"/>
                      <a:pt x="9125" y="7270"/>
                      <a:pt x="9361" y="6698"/>
                    </a:cubicBezTo>
                    <a:cubicBezTo>
                      <a:pt x="9603" y="6124"/>
                      <a:pt x="9727" y="5507"/>
                      <a:pt x="9726" y="4883"/>
                    </a:cubicBezTo>
                    <a:cubicBezTo>
                      <a:pt x="9725" y="4270"/>
                      <a:pt x="9608" y="3661"/>
                      <a:pt x="9382" y="3089"/>
                    </a:cubicBezTo>
                    <a:cubicBezTo>
                      <a:pt x="9157" y="2512"/>
                      <a:pt x="8826" y="1981"/>
                      <a:pt x="8405" y="1524"/>
                    </a:cubicBezTo>
                    <a:cubicBezTo>
                      <a:pt x="7981" y="1066"/>
                      <a:pt x="7473" y="697"/>
                      <a:pt x="6880" y="418"/>
                    </a:cubicBezTo>
                    <a:cubicBezTo>
                      <a:pt x="6288" y="140"/>
                      <a:pt x="5627" y="1"/>
                      <a:pt x="489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5"/>
              <p:cNvSpPr/>
              <p:nvPr/>
            </p:nvSpPr>
            <p:spPr>
              <a:xfrm>
                <a:off x="3761200" y="1159000"/>
                <a:ext cx="216200" cy="241500"/>
              </a:xfrm>
              <a:custGeom>
                <a:rect b="b" l="l" r="r" t="t"/>
                <a:pathLst>
                  <a:path extrusionOk="0" h="9660" w="8648">
                    <a:moveTo>
                      <a:pt x="0" y="1"/>
                    </a:moveTo>
                    <a:lnTo>
                      <a:pt x="0" y="4926"/>
                    </a:lnTo>
                    <a:cubicBezTo>
                      <a:pt x="0" y="5564"/>
                      <a:pt x="82" y="6169"/>
                      <a:pt x="244" y="6739"/>
                    </a:cubicBezTo>
                    <a:cubicBezTo>
                      <a:pt x="406" y="7310"/>
                      <a:pt x="663" y="7811"/>
                      <a:pt x="1012" y="8243"/>
                    </a:cubicBezTo>
                    <a:cubicBezTo>
                      <a:pt x="1363" y="8675"/>
                      <a:pt x="1810" y="9019"/>
                      <a:pt x="2355" y="9275"/>
                    </a:cubicBezTo>
                    <a:cubicBezTo>
                      <a:pt x="2900" y="9532"/>
                      <a:pt x="3554" y="9660"/>
                      <a:pt x="4318" y="9660"/>
                    </a:cubicBezTo>
                    <a:cubicBezTo>
                      <a:pt x="5055" y="9660"/>
                      <a:pt x="5696" y="9539"/>
                      <a:pt x="6239" y="9295"/>
                    </a:cubicBezTo>
                    <a:cubicBezTo>
                      <a:pt x="6784" y="9052"/>
                      <a:pt x="7235" y="8720"/>
                      <a:pt x="7595" y="8297"/>
                    </a:cubicBezTo>
                    <a:cubicBezTo>
                      <a:pt x="7955" y="7875"/>
                      <a:pt x="8220" y="7373"/>
                      <a:pt x="8391" y="6794"/>
                    </a:cubicBezTo>
                    <a:cubicBezTo>
                      <a:pt x="8562" y="6213"/>
                      <a:pt x="8647" y="5590"/>
                      <a:pt x="8647" y="4926"/>
                    </a:cubicBezTo>
                    <a:lnTo>
                      <a:pt x="8647" y="1"/>
                    </a:lnTo>
                    <a:lnTo>
                      <a:pt x="6017" y="1"/>
                    </a:lnTo>
                    <a:lnTo>
                      <a:pt x="6017" y="4924"/>
                    </a:lnTo>
                    <a:cubicBezTo>
                      <a:pt x="6018" y="5228"/>
                      <a:pt x="5987" y="5531"/>
                      <a:pt x="5923" y="5828"/>
                    </a:cubicBezTo>
                    <a:cubicBezTo>
                      <a:pt x="5860" y="6115"/>
                      <a:pt x="5760" y="6370"/>
                      <a:pt x="5626" y="6590"/>
                    </a:cubicBezTo>
                    <a:cubicBezTo>
                      <a:pt x="5494" y="6807"/>
                      <a:pt x="5314" y="6989"/>
                      <a:pt x="5099" y="7123"/>
                    </a:cubicBezTo>
                    <a:cubicBezTo>
                      <a:pt x="4883" y="7258"/>
                      <a:pt x="4623" y="7326"/>
                      <a:pt x="4317" y="7326"/>
                    </a:cubicBezTo>
                    <a:cubicBezTo>
                      <a:pt x="4010" y="7326"/>
                      <a:pt x="3752" y="7260"/>
                      <a:pt x="3543" y="7130"/>
                    </a:cubicBezTo>
                    <a:cubicBezTo>
                      <a:pt x="3330" y="6998"/>
                      <a:pt x="3152" y="6818"/>
                      <a:pt x="3023" y="6604"/>
                    </a:cubicBezTo>
                    <a:cubicBezTo>
                      <a:pt x="2888" y="6384"/>
                      <a:pt x="2787" y="6128"/>
                      <a:pt x="2726" y="5836"/>
                    </a:cubicBezTo>
                    <a:cubicBezTo>
                      <a:pt x="2662" y="5536"/>
                      <a:pt x="2630" y="5231"/>
                      <a:pt x="2630" y="4926"/>
                    </a:cubicBezTo>
                    <a:lnTo>
                      <a:pt x="263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5"/>
              <p:cNvSpPr/>
              <p:nvPr/>
            </p:nvSpPr>
            <p:spPr>
              <a:xfrm>
                <a:off x="4308525" y="1159000"/>
                <a:ext cx="206775" cy="239475"/>
              </a:xfrm>
              <a:custGeom>
                <a:rect b="b" l="l" r="r" t="t"/>
                <a:pathLst>
                  <a:path extrusionOk="0" h="9579" w="8271">
                    <a:moveTo>
                      <a:pt x="4223" y="2295"/>
                    </a:moveTo>
                    <a:cubicBezTo>
                      <a:pt x="4384" y="2295"/>
                      <a:pt x="4546" y="2382"/>
                      <a:pt x="4708" y="2557"/>
                    </a:cubicBezTo>
                    <a:cubicBezTo>
                      <a:pt x="4871" y="2733"/>
                      <a:pt x="4953" y="2987"/>
                      <a:pt x="4953" y="3319"/>
                    </a:cubicBezTo>
                    <a:cubicBezTo>
                      <a:pt x="4951" y="3643"/>
                      <a:pt x="4881" y="3894"/>
                      <a:pt x="4742" y="4074"/>
                    </a:cubicBezTo>
                    <a:cubicBezTo>
                      <a:pt x="4603" y="4254"/>
                      <a:pt x="4452" y="4345"/>
                      <a:pt x="4290" y="4345"/>
                    </a:cubicBezTo>
                    <a:lnTo>
                      <a:pt x="2631" y="4345"/>
                    </a:lnTo>
                    <a:lnTo>
                      <a:pt x="2631" y="2295"/>
                    </a:lnTo>
                    <a:close/>
                    <a:moveTo>
                      <a:pt x="1" y="1"/>
                    </a:moveTo>
                    <a:lnTo>
                      <a:pt x="1" y="9578"/>
                    </a:lnTo>
                    <a:lnTo>
                      <a:pt x="2631" y="9578"/>
                    </a:lnTo>
                    <a:lnTo>
                      <a:pt x="2631" y="6637"/>
                    </a:lnTo>
                    <a:lnTo>
                      <a:pt x="3617" y="6637"/>
                    </a:lnTo>
                    <a:lnTo>
                      <a:pt x="5302" y="9578"/>
                    </a:lnTo>
                    <a:lnTo>
                      <a:pt x="8271" y="9578"/>
                    </a:lnTo>
                    <a:lnTo>
                      <a:pt x="6246" y="6058"/>
                    </a:lnTo>
                    <a:cubicBezTo>
                      <a:pt x="6679" y="5751"/>
                      <a:pt x="7016" y="5358"/>
                      <a:pt x="7259" y="4877"/>
                    </a:cubicBezTo>
                    <a:cubicBezTo>
                      <a:pt x="7501" y="4396"/>
                      <a:pt x="7622" y="3877"/>
                      <a:pt x="7622" y="3319"/>
                    </a:cubicBezTo>
                    <a:cubicBezTo>
                      <a:pt x="7622" y="2914"/>
                      <a:pt x="7542" y="2512"/>
                      <a:pt x="7380" y="2111"/>
                    </a:cubicBezTo>
                    <a:cubicBezTo>
                      <a:pt x="7222" y="1719"/>
                      <a:pt x="6996" y="1358"/>
                      <a:pt x="6712" y="1046"/>
                    </a:cubicBezTo>
                    <a:cubicBezTo>
                      <a:pt x="6429" y="736"/>
                      <a:pt x="6089" y="483"/>
                      <a:pt x="5693" y="291"/>
                    </a:cubicBezTo>
                    <a:cubicBezTo>
                      <a:pt x="5297" y="97"/>
                      <a:pt x="4865" y="1"/>
                      <a:pt x="439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5"/>
              <p:cNvSpPr/>
              <p:nvPr/>
            </p:nvSpPr>
            <p:spPr>
              <a:xfrm>
                <a:off x="5268025" y="2778925"/>
                <a:ext cx="61375" cy="1937650"/>
              </a:xfrm>
              <a:custGeom>
                <a:rect b="b" l="l" r="r" t="t"/>
                <a:pathLst>
                  <a:path extrusionOk="0" h="77506" w="2455">
                    <a:moveTo>
                      <a:pt x="1" y="0"/>
                    </a:moveTo>
                    <a:lnTo>
                      <a:pt x="1" y="77506"/>
                    </a:lnTo>
                    <a:lnTo>
                      <a:pt x="2454" y="77506"/>
                    </a:lnTo>
                    <a:lnTo>
                      <a:pt x="245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5"/>
              <p:cNvSpPr/>
              <p:nvPr/>
            </p:nvSpPr>
            <p:spPr>
              <a:xfrm>
                <a:off x="1982525" y="1430775"/>
                <a:ext cx="61350" cy="1573050"/>
              </a:xfrm>
              <a:custGeom>
                <a:rect b="b" l="l" r="r" t="t"/>
                <a:pathLst>
                  <a:path extrusionOk="0" h="62922" w="2454">
                    <a:moveTo>
                      <a:pt x="0" y="0"/>
                    </a:moveTo>
                    <a:lnTo>
                      <a:pt x="0" y="62922"/>
                    </a:lnTo>
                    <a:lnTo>
                      <a:pt x="2453" y="62922"/>
                    </a:lnTo>
                    <a:lnTo>
                      <a:pt x="245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5"/>
              <p:cNvSpPr/>
              <p:nvPr/>
            </p:nvSpPr>
            <p:spPr>
              <a:xfrm>
                <a:off x="1882200" y="3263125"/>
                <a:ext cx="236575" cy="236525"/>
              </a:xfrm>
              <a:custGeom>
                <a:rect b="b" l="l" r="r" t="t"/>
                <a:pathLst>
                  <a:path extrusionOk="0" h="9461" w="9463">
                    <a:moveTo>
                      <a:pt x="4732" y="2452"/>
                    </a:moveTo>
                    <a:cubicBezTo>
                      <a:pt x="5987" y="2452"/>
                      <a:pt x="7010" y="3475"/>
                      <a:pt x="7010" y="4730"/>
                    </a:cubicBezTo>
                    <a:cubicBezTo>
                      <a:pt x="7010" y="5987"/>
                      <a:pt x="5989" y="7009"/>
                      <a:pt x="4732" y="7009"/>
                    </a:cubicBezTo>
                    <a:cubicBezTo>
                      <a:pt x="3475" y="7009"/>
                      <a:pt x="2453" y="5988"/>
                      <a:pt x="2453" y="4730"/>
                    </a:cubicBezTo>
                    <a:cubicBezTo>
                      <a:pt x="2453" y="3473"/>
                      <a:pt x="3475" y="2452"/>
                      <a:pt x="4732" y="2452"/>
                    </a:cubicBezTo>
                    <a:close/>
                    <a:moveTo>
                      <a:pt x="4732" y="0"/>
                    </a:moveTo>
                    <a:cubicBezTo>
                      <a:pt x="2124" y="0"/>
                      <a:pt x="1" y="2122"/>
                      <a:pt x="1" y="4730"/>
                    </a:cubicBezTo>
                    <a:cubicBezTo>
                      <a:pt x="1" y="7338"/>
                      <a:pt x="2124" y="9461"/>
                      <a:pt x="4732" y="9461"/>
                    </a:cubicBezTo>
                    <a:cubicBezTo>
                      <a:pt x="7341" y="9461"/>
                      <a:pt x="9463" y="7338"/>
                      <a:pt x="9463" y="4730"/>
                    </a:cubicBezTo>
                    <a:cubicBezTo>
                      <a:pt x="9463" y="2123"/>
                      <a:pt x="7339" y="0"/>
                      <a:pt x="473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5"/>
              <p:cNvSpPr/>
              <p:nvPr/>
            </p:nvSpPr>
            <p:spPr>
              <a:xfrm>
                <a:off x="5180450" y="2322125"/>
                <a:ext cx="236575" cy="236575"/>
              </a:xfrm>
              <a:custGeom>
                <a:rect b="b" l="l" r="r" t="t"/>
                <a:pathLst>
                  <a:path extrusionOk="0" h="9463" w="9463">
                    <a:moveTo>
                      <a:pt x="4731" y="2452"/>
                    </a:moveTo>
                    <a:cubicBezTo>
                      <a:pt x="5987" y="2452"/>
                      <a:pt x="7009" y="3475"/>
                      <a:pt x="7009" y="4731"/>
                    </a:cubicBezTo>
                    <a:cubicBezTo>
                      <a:pt x="7009" y="5988"/>
                      <a:pt x="5988" y="7010"/>
                      <a:pt x="4731" y="7010"/>
                    </a:cubicBezTo>
                    <a:cubicBezTo>
                      <a:pt x="3474" y="7010"/>
                      <a:pt x="2452" y="5988"/>
                      <a:pt x="2452" y="4731"/>
                    </a:cubicBezTo>
                    <a:cubicBezTo>
                      <a:pt x="2452" y="3475"/>
                      <a:pt x="3474" y="2454"/>
                      <a:pt x="4731" y="2454"/>
                    </a:cubicBezTo>
                    <a:lnTo>
                      <a:pt x="4731" y="2452"/>
                    </a:lnTo>
                    <a:close/>
                    <a:moveTo>
                      <a:pt x="4731" y="0"/>
                    </a:moveTo>
                    <a:cubicBezTo>
                      <a:pt x="2123" y="0"/>
                      <a:pt x="0" y="2123"/>
                      <a:pt x="0" y="4731"/>
                    </a:cubicBezTo>
                    <a:cubicBezTo>
                      <a:pt x="0" y="7340"/>
                      <a:pt x="2123" y="9462"/>
                      <a:pt x="4731" y="9462"/>
                    </a:cubicBezTo>
                    <a:cubicBezTo>
                      <a:pt x="7340" y="9462"/>
                      <a:pt x="9462" y="7339"/>
                      <a:pt x="9462" y="4731"/>
                    </a:cubicBezTo>
                    <a:cubicBezTo>
                      <a:pt x="9462" y="2123"/>
                      <a:pt x="7338" y="0"/>
                      <a:pt x="473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2" name="Google Shape;222;p5"/>
            <p:cNvSpPr/>
            <p:nvPr/>
          </p:nvSpPr>
          <p:spPr>
            <a:xfrm>
              <a:off x="956925" y="1380150"/>
              <a:ext cx="3615092" cy="3356090"/>
            </a:xfrm>
            <a:custGeom>
              <a:rect b="b" l="l" r="r" t="t"/>
              <a:pathLst>
                <a:path extrusionOk="0" h="27968" w="36553">
                  <a:moveTo>
                    <a:pt x="0" y="0"/>
                  </a:moveTo>
                  <a:lnTo>
                    <a:pt x="0" y="27968"/>
                  </a:lnTo>
                  <a:lnTo>
                    <a:pt x="36553" y="27968"/>
                  </a:lnTo>
                  <a:lnTo>
                    <a:pt x="36553" y="0"/>
                  </a:lnTo>
                  <a:close/>
                </a:path>
              </a:pathLst>
            </a:custGeom>
            <a:solidFill>
              <a:schemeClr val="dk2"/>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5"/>
            <p:cNvSpPr/>
            <p:nvPr/>
          </p:nvSpPr>
          <p:spPr>
            <a:xfrm>
              <a:off x="956924" y="1381176"/>
              <a:ext cx="3615092" cy="183518"/>
            </a:xfrm>
            <a:custGeom>
              <a:rect b="b" l="l" r="r" t="t"/>
              <a:pathLst>
                <a:path extrusionOk="0" h="2620" w="36553">
                  <a:moveTo>
                    <a:pt x="0" y="0"/>
                  </a:moveTo>
                  <a:lnTo>
                    <a:pt x="0" y="2619"/>
                  </a:lnTo>
                  <a:lnTo>
                    <a:pt x="36553" y="2619"/>
                  </a:lnTo>
                  <a:lnTo>
                    <a:pt x="36553" y="0"/>
                  </a:lnTo>
                  <a:close/>
                </a:path>
              </a:pathLst>
            </a:custGeom>
            <a:solidFill>
              <a:schemeClr val="accent4"/>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5"/>
            <p:cNvSpPr/>
            <p:nvPr/>
          </p:nvSpPr>
          <p:spPr>
            <a:xfrm>
              <a:off x="2544424" y="1423060"/>
              <a:ext cx="541005" cy="14061"/>
            </a:xfrm>
            <a:custGeom>
              <a:rect b="b" l="l" r="r" t="t"/>
              <a:pathLst>
                <a:path extrusionOk="0" h="156" w="6002">
                  <a:moveTo>
                    <a:pt x="72" y="0"/>
                  </a:moveTo>
                  <a:cubicBezTo>
                    <a:pt x="36" y="0"/>
                    <a:pt x="1" y="36"/>
                    <a:pt x="1" y="72"/>
                  </a:cubicBezTo>
                  <a:cubicBezTo>
                    <a:pt x="1" y="119"/>
                    <a:pt x="36" y="155"/>
                    <a:pt x="72" y="155"/>
                  </a:cubicBezTo>
                  <a:lnTo>
                    <a:pt x="5930" y="155"/>
                  </a:lnTo>
                  <a:cubicBezTo>
                    <a:pt x="5978" y="155"/>
                    <a:pt x="6001" y="119"/>
                    <a:pt x="6001" y="72"/>
                  </a:cubicBezTo>
                  <a:cubicBezTo>
                    <a:pt x="6001" y="36"/>
                    <a:pt x="5978" y="0"/>
                    <a:pt x="59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5"/>
            <p:cNvSpPr/>
            <p:nvPr/>
          </p:nvSpPr>
          <p:spPr>
            <a:xfrm>
              <a:off x="1140305" y="1422799"/>
              <a:ext cx="97709" cy="96718"/>
            </a:xfrm>
            <a:custGeom>
              <a:rect b="b" l="l" r="r" t="t"/>
              <a:pathLst>
                <a:path extrusionOk="0" h="1073" w="1084">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5"/>
            <p:cNvSpPr/>
            <p:nvPr/>
          </p:nvSpPr>
          <p:spPr>
            <a:xfrm>
              <a:off x="1271591" y="1422799"/>
              <a:ext cx="97709" cy="96718"/>
            </a:xfrm>
            <a:custGeom>
              <a:rect b="b" l="l" r="r" t="t"/>
              <a:pathLst>
                <a:path extrusionOk="0" h="1073" w="1084">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5"/>
            <p:cNvSpPr/>
            <p:nvPr/>
          </p:nvSpPr>
          <p:spPr>
            <a:xfrm>
              <a:off x="1009019" y="1422799"/>
              <a:ext cx="97709" cy="96718"/>
            </a:xfrm>
            <a:custGeom>
              <a:rect b="b" l="l" r="r" t="t"/>
              <a:pathLst>
                <a:path extrusionOk="0" h="1073" w="1084">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8" name="Google Shape;228;p5"/>
          <p:cNvSpPr txBox="1"/>
          <p:nvPr>
            <p:ph idx="1" type="body"/>
          </p:nvPr>
        </p:nvSpPr>
        <p:spPr>
          <a:xfrm>
            <a:off x="779900" y="1947850"/>
            <a:ext cx="3366300" cy="2468700"/>
          </a:xfrm>
          <a:prstGeom prst="rect">
            <a:avLst/>
          </a:prstGeom>
        </p:spPr>
        <p:txBody>
          <a:bodyPr anchorCtr="0" anchor="t" bIns="91425" lIns="91425" spcFirstLastPara="1" rIns="91425" wrap="square" tIns="91425">
            <a:noAutofit/>
          </a:bodyPr>
          <a:lstStyle>
            <a:lvl1pPr indent="-330200" lvl="0" marL="457200">
              <a:spcBef>
                <a:spcPts val="0"/>
              </a:spcBef>
              <a:spcAft>
                <a:spcPts val="0"/>
              </a:spcAft>
              <a:buSzPts val="1600"/>
              <a:buChar char="●"/>
              <a:defRPr sz="1600"/>
            </a:lvl1pPr>
            <a:lvl2pPr indent="-330200" lvl="1" marL="914400">
              <a:spcBef>
                <a:spcPts val="1000"/>
              </a:spcBef>
              <a:spcAft>
                <a:spcPts val="0"/>
              </a:spcAft>
              <a:buSzPts val="1600"/>
              <a:buChar char="○"/>
              <a:defRPr sz="1600"/>
            </a:lvl2pPr>
            <a:lvl3pPr indent="-330200" lvl="2" marL="1371600">
              <a:spcBef>
                <a:spcPts val="1600"/>
              </a:spcBef>
              <a:spcAft>
                <a:spcPts val="0"/>
              </a:spcAft>
              <a:buSzPts val="1600"/>
              <a:buChar char="■"/>
              <a:defRPr sz="1600"/>
            </a:lvl3pPr>
            <a:lvl4pPr indent="-330200" lvl="3" marL="1828800">
              <a:spcBef>
                <a:spcPts val="1600"/>
              </a:spcBef>
              <a:spcAft>
                <a:spcPts val="0"/>
              </a:spcAft>
              <a:buSzPts val="1600"/>
              <a:buChar char="●"/>
              <a:defRPr sz="1600"/>
            </a:lvl4pPr>
            <a:lvl5pPr indent="-330200" lvl="4" marL="2286000">
              <a:spcBef>
                <a:spcPts val="1600"/>
              </a:spcBef>
              <a:spcAft>
                <a:spcPts val="0"/>
              </a:spcAft>
              <a:buSzPts val="1600"/>
              <a:buChar char="○"/>
              <a:defRPr sz="1600"/>
            </a:lvl5pPr>
            <a:lvl6pPr indent="-330200" lvl="5" marL="2743200">
              <a:spcBef>
                <a:spcPts val="1600"/>
              </a:spcBef>
              <a:spcAft>
                <a:spcPts val="0"/>
              </a:spcAft>
              <a:buSzPts val="1600"/>
              <a:buChar char="■"/>
              <a:defRPr sz="1600"/>
            </a:lvl6pPr>
            <a:lvl7pPr indent="-330200" lvl="6" marL="3200400">
              <a:spcBef>
                <a:spcPts val="1600"/>
              </a:spcBef>
              <a:spcAft>
                <a:spcPts val="0"/>
              </a:spcAft>
              <a:buSzPts val="1600"/>
              <a:buChar char="●"/>
              <a:defRPr sz="1600"/>
            </a:lvl7pPr>
            <a:lvl8pPr indent="-330200" lvl="7" marL="3657600">
              <a:spcBef>
                <a:spcPts val="1600"/>
              </a:spcBef>
              <a:spcAft>
                <a:spcPts val="0"/>
              </a:spcAft>
              <a:buSzPts val="1600"/>
              <a:buChar char="○"/>
              <a:defRPr sz="1600"/>
            </a:lvl8pPr>
            <a:lvl9pPr indent="-330200" lvl="8" marL="4114800">
              <a:spcBef>
                <a:spcPts val="1600"/>
              </a:spcBef>
              <a:spcAft>
                <a:spcPts val="1600"/>
              </a:spcAft>
              <a:buSzPts val="1600"/>
              <a:buChar char="■"/>
              <a:defRPr sz="1600"/>
            </a:lvl9pPr>
          </a:lstStyle>
          <a:p/>
        </p:txBody>
      </p:sp>
      <p:sp>
        <p:nvSpPr>
          <p:cNvPr id="229" name="Google Shape;229;p5"/>
          <p:cNvSpPr txBox="1"/>
          <p:nvPr>
            <p:ph idx="2" type="body"/>
          </p:nvPr>
        </p:nvSpPr>
        <p:spPr>
          <a:xfrm>
            <a:off x="5061100" y="1947850"/>
            <a:ext cx="3366300" cy="2468700"/>
          </a:xfrm>
          <a:prstGeom prst="rect">
            <a:avLst/>
          </a:prstGeom>
        </p:spPr>
        <p:txBody>
          <a:bodyPr anchorCtr="0" anchor="t" bIns="91425" lIns="91425" spcFirstLastPara="1" rIns="91425" wrap="square" tIns="91425">
            <a:noAutofit/>
          </a:bodyPr>
          <a:lstStyle>
            <a:lvl1pPr indent="-330200" lvl="0" marL="457200">
              <a:spcBef>
                <a:spcPts val="0"/>
              </a:spcBef>
              <a:spcAft>
                <a:spcPts val="0"/>
              </a:spcAft>
              <a:buSzPts val="1600"/>
              <a:buChar char="●"/>
              <a:defRPr sz="1600"/>
            </a:lvl1pPr>
            <a:lvl2pPr indent="-330200" lvl="1" marL="914400">
              <a:spcBef>
                <a:spcPts val="1000"/>
              </a:spcBef>
              <a:spcAft>
                <a:spcPts val="0"/>
              </a:spcAft>
              <a:buSzPts val="1600"/>
              <a:buChar char="○"/>
              <a:defRPr sz="1600"/>
            </a:lvl2pPr>
            <a:lvl3pPr indent="-330200" lvl="2" marL="1371600">
              <a:spcBef>
                <a:spcPts val="1600"/>
              </a:spcBef>
              <a:spcAft>
                <a:spcPts val="0"/>
              </a:spcAft>
              <a:buSzPts val="1600"/>
              <a:buChar char="■"/>
              <a:defRPr sz="1600"/>
            </a:lvl3pPr>
            <a:lvl4pPr indent="-330200" lvl="3" marL="1828800">
              <a:spcBef>
                <a:spcPts val="1600"/>
              </a:spcBef>
              <a:spcAft>
                <a:spcPts val="0"/>
              </a:spcAft>
              <a:buSzPts val="1600"/>
              <a:buChar char="●"/>
              <a:defRPr sz="1600"/>
            </a:lvl4pPr>
            <a:lvl5pPr indent="-330200" lvl="4" marL="2286000">
              <a:spcBef>
                <a:spcPts val="1600"/>
              </a:spcBef>
              <a:spcAft>
                <a:spcPts val="0"/>
              </a:spcAft>
              <a:buSzPts val="1600"/>
              <a:buChar char="○"/>
              <a:defRPr sz="1600"/>
            </a:lvl5pPr>
            <a:lvl6pPr indent="-330200" lvl="5" marL="2743200">
              <a:spcBef>
                <a:spcPts val="1600"/>
              </a:spcBef>
              <a:spcAft>
                <a:spcPts val="0"/>
              </a:spcAft>
              <a:buSzPts val="1600"/>
              <a:buChar char="■"/>
              <a:defRPr sz="1600"/>
            </a:lvl6pPr>
            <a:lvl7pPr indent="-330200" lvl="6" marL="3200400">
              <a:spcBef>
                <a:spcPts val="1600"/>
              </a:spcBef>
              <a:spcAft>
                <a:spcPts val="0"/>
              </a:spcAft>
              <a:buSzPts val="1600"/>
              <a:buChar char="●"/>
              <a:defRPr sz="1600"/>
            </a:lvl7pPr>
            <a:lvl8pPr indent="-330200" lvl="7" marL="3657600">
              <a:spcBef>
                <a:spcPts val="1600"/>
              </a:spcBef>
              <a:spcAft>
                <a:spcPts val="0"/>
              </a:spcAft>
              <a:buSzPts val="1600"/>
              <a:buChar char="○"/>
              <a:defRPr sz="1600"/>
            </a:lvl8pPr>
            <a:lvl9pPr indent="-330200" lvl="8" marL="4114800">
              <a:spcBef>
                <a:spcPts val="1600"/>
              </a:spcBef>
              <a:spcAft>
                <a:spcPts val="1600"/>
              </a:spcAft>
              <a:buSzPts val="1600"/>
              <a:buChar char="■"/>
              <a:defRPr sz="1600"/>
            </a:lvl9pPr>
          </a:lstStyle>
          <a:p/>
        </p:txBody>
      </p:sp>
      <p:sp>
        <p:nvSpPr>
          <p:cNvPr id="230" name="Google Shape;230;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231" name="Google Shape;231;p5"/>
          <p:cNvSpPr txBox="1"/>
          <p:nvPr>
            <p:ph type="title"/>
          </p:nvPr>
        </p:nvSpPr>
        <p:spPr>
          <a:xfrm>
            <a:off x="713225" y="588084"/>
            <a:ext cx="77178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32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32" name="Google Shape;232;p5"/>
          <p:cNvSpPr txBox="1"/>
          <p:nvPr>
            <p:ph idx="3" type="title"/>
          </p:nvPr>
        </p:nvSpPr>
        <p:spPr>
          <a:xfrm>
            <a:off x="854825" y="1470325"/>
            <a:ext cx="2944500" cy="5727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233" name="Google Shape;233;p5"/>
          <p:cNvSpPr txBox="1"/>
          <p:nvPr>
            <p:ph idx="4" type="title"/>
          </p:nvPr>
        </p:nvSpPr>
        <p:spPr>
          <a:xfrm>
            <a:off x="5123606" y="1465469"/>
            <a:ext cx="2944500" cy="5727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34" name="Shape 234"/>
        <p:cNvGrpSpPr/>
        <p:nvPr/>
      </p:nvGrpSpPr>
      <p:grpSpPr>
        <a:xfrm>
          <a:off x="0" y="0"/>
          <a:ext cx="0" cy="0"/>
          <a:chOff x="0" y="0"/>
          <a:chExt cx="0" cy="0"/>
        </a:xfrm>
      </p:grpSpPr>
      <p:grpSp>
        <p:nvGrpSpPr>
          <p:cNvPr id="235" name="Google Shape;235;p6"/>
          <p:cNvGrpSpPr/>
          <p:nvPr/>
        </p:nvGrpSpPr>
        <p:grpSpPr>
          <a:xfrm>
            <a:off x="353167" y="163310"/>
            <a:ext cx="8452699" cy="4831682"/>
            <a:chOff x="345766" y="155909"/>
            <a:chExt cx="8452699" cy="4831682"/>
          </a:xfrm>
        </p:grpSpPr>
        <p:grpSp>
          <p:nvGrpSpPr>
            <p:cNvPr id="236" name="Google Shape;236;p6"/>
            <p:cNvGrpSpPr/>
            <p:nvPr/>
          </p:nvGrpSpPr>
          <p:grpSpPr>
            <a:xfrm>
              <a:off x="345766" y="155909"/>
              <a:ext cx="8452699" cy="4831682"/>
              <a:chOff x="271175" y="79714"/>
              <a:chExt cx="8452699" cy="4831682"/>
            </a:xfrm>
          </p:grpSpPr>
          <p:sp>
            <p:nvSpPr>
              <p:cNvPr id="237" name="Google Shape;237;p6"/>
              <p:cNvSpPr/>
              <p:nvPr/>
            </p:nvSpPr>
            <p:spPr>
              <a:xfrm>
                <a:off x="271175" y="79714"/>
                <a:ext cx="8452698" cy="4831682"/>
              </a:xfrm>
              <a:custGeom>
                <a:rect b="b" l="l" r="r" t="t"/>
                <a:pathLst>
                  <a:path extrusionOk="0" h="27968" w="36553">
                    <a:moveTo>
                      <a:pt x="0" y="0"/>
                    </a:moveTo>
                    <a:lnTo>
                      <a:pt x="0" y="27968"/>
                    </a:lnTo>
                    <a:lnTo>
                      <a:pt x="36553" y="27968"/>
                    </a:lnTo>
                    <a:lnTo>
                      <a:pt x="36553"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6"/>
              <p:cNvSpPr/>
              <p:nvPr/>
            </p:nvSpPr>
            <p:spPr>
              <a:xfrm>
                <a:off x="271175" y="79723"/>
                <a:ext cx="8452698" cy="351722"/>
              </a:xfrm>
              <a:custGeom>
                <a:rect b="b" l="l" r="r" t="t"/>
                <a:pathLst>
                  <a:path extrusionOk="0" h="2620" w="36553">
                    <a:moveTo>
                      <a:pt x="0" y="0"/>
                    </a:moveTo>
                    <a:lnTo>
                      <a:pt x="0" y="2619"/>
                    </a:lnTo>
                    <a:lnTo>
                      <a:pt x="36553" y="2619"/>
                    </a:lnTo>
                    <a:lnTo>
                      <a:pt x="36553" y="0"/>
                    </a:lnTo>
                    <a:close/>
                  </a:path>
                </a:pathLst>
              </a:custGeom>
              <a:solidFill>
                <a:schemeClr val="accent4"/>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6"/>
              <p:cNvSpPr/>
              <p:nvPr/>
            </p:nvSpPr>
            <p:spPr>
              <a:xfrm>
                <a:off x="8224103" y="122754"/>
                <a:ext cx="364977" cy="269502"/>
              </a:xfrm>
              <a:custGeom>
                <a:rect b="b" l="l" r="r" t="t"/>
                <a:pathLst>
                  <a:path extrusionOk="0" h="1560" w="2454">
                    <a:moveTo>
                      <a:pt x="72" y="0"/>
                    </a:moveTo>
                    <a:cubicBezTo>
                      <a:pt x="24" y="0"/>
                      <a:pt x="0" y="36"/>
                      <a:pt x="0" y="72"/>
                    </a:cubicBezTo>
                    <a:cubicBezTo>
                      <a:pt x="0" y="119"/>
                      <a:pt x="24" y="143"/>
                      <a:pt x="72" y="143"/>
                    </a:cubicBezTo>
                    <a:lnTo>
                      <a:pt x="2310" y="143"/>
                    </a:lnTo>
                    <a:lnTo>
                      <a:pt x="2310" y="1477"/>
                    </a:lnTo>
                    <a:cubicBezTo>
                      <a:pt x="2310" y="1524"/>
                      <a:pt x="2334" y="1560"/>
                      <a:pt x="2382" y="1560"/>
                    </a:cubicBezTo>
                    <a:cubicBezTo>
                      <a:pt x="2417" y="1560"/>
                      <a:pt x="2453" y="1524"/>
                      <a:pt x="2453" y="1477"/>
                    </a:cubicBezTo>
                    <a:lnTo>
                      <a:pt x="2453" y="72"/>
                    </a:lnTo>
                    <a:cubicBezTo>
                      <a:pt x="2453" y="36"/>
                      <a:pt x="2417" y="0"/>
                      <a:pt x="23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6"/>
              <p:cNvSpPr/>
              <p:nvPr/>
            </p:nvSpPr>
            <p:spPr>
              <a:xfrm>
                <a:off x="4845567" y="161946"/>
                <a:ext cx="1036891" cy="26950"/>
              </a:xfrm>
              <a:custGeom>
                <a:rect b="b" l="l" r="r" t="t"/>
                <a:pathLst>
                  <a:path extrusionOk="0" h="156" w="6002">
                    <a:moveTo>
                      <a:pt x="72" y="0"/>
                    </a:moveTo>
                    <a:cubicBezTo>
                      <a:pt x="36" y="0"/>
                      <a:pt x="1" y="36"/>
                      <a:pt x="1" y="72"/>
                    </a:cubicBezTo>
                    <a:cubicBezTo>
                      <a:pt x="1" y="119"/>
                      <a:pt x="36" y="155"/>
                      <a:pt x="72" y="155"/>
                    </a:cubicBezTo>
                    <a:lnTo>
                      <a:pt x="5930" y="155"/>
                    </a:lnTo>
                    <a:cubicBezTo>
                      <a:pt x="5978" y="155"/>
                      <a:pt x="6001" y="119"/>
                      <a:pt x="6001" y="72"/>
                    </a:cubicBezTo>
                    <a:cubicBezTo>
                      <a:pt x="6001" y="36"/>
                      <a:pt x="5978" y="0"/>
                      <a:pt x="59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1" name="Google Shape;241;p6"/>
            <p:cNvSpPr/>
            <p:nvPr/>
          </p:nvSpPr>
          <p:spPr>
            <a:xfrm>
              <a:off x="697224" y="237642"/>
              <a:ext cx="187269" cy="185369"/>
            </a:xfrm>
            <a:custGeom>
              <a:rect b="b" l="l" r="r" t="t"/>
              <a:pathLst>
                <a:path extrusionOk="0" h="1073" w="1084">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6"/>
            <p:cNvSpPr/>
            <p:nvPr/>
          </p:nvSpPr>
          <p:spPr>
            <a:xfrm>
              <a:off x="948849" y="237642"/>
              <a:ext cx="187269" cy="185369"/>
            </a:xfrm>
            <a:custGeom>
              <a:rect b="b" l="l" r="r" t="t"/>
              <a:pathLst>
                <a:path extrusionOk="0" h="1073" w="1084">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6"/>
            <p:cNvSpPr/>
            <p:nvPr/>
          </p:nvSpPr>
          <p:spPr>
            <a:xfrm>
              <a:off x="445599" y="237642"/>
              <a:ext cx="187269" cy="185369"/>
            </a:xfrm>
            <a:custGeom>
              <a:rect b="b" l="l" r="r" t="t"/>
              <a:pathLst>
                <a:path extrusionOk="0" h="1073" w="1084">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4" name="Google Shape;244;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245" name="Google Shape;245;p6"/>
          <p:cNvSpPr txBox="1"/>
          <p:nvPr>
            <p:ph type="title"/>
          </p:nvPr>
        </p:nvSpPr>
        <p:spPr>
          <a:xfrm>
            <a:off x="697475" y="588564"/>
            <a:ext cx="77334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32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46" name="Shape 246"/>
        <p:cNvGrpSpPr/>
        <p:nvPr/>
      </p:nvGrpSpPr>
      <p:grpSpPr>
        <a:xfrm>
          <a:off x="0" y="0"/>
          <a:ext cx="0" cy="0"/>
          <a:chOff x="0" y="0"/>
          <a:chExt cx="0" cy="0"/>
        </a:xfrm>
      </p:grpSpPr>
      <p:grpSp>
        <p:nvGrpSpPr>
          <p:cNvPr id="247" name="Google Shape;247;p7"/>
          <p:cNvGrpSpPr/>
          <p:nvPr/>
        </p:nvGrpSpPr>
        <p:grpSpPr>
          <a:xfrm>
            <a:off x="353167" y="163310"/>
            <a:ext cx="8452699" cy="4831682"/>
            <a:chOff x="345766" y="155909"/>
            <a:chExt cx="8452699" cy="4831682"/>
          </a:xfrm>
        </p:grpSpPr>
        <p:grpSp>
          <p:nvGrpSpPr>
            <p:cNvPr id="248" name="Google Shape;248;p7"/>
            <p:cNvGrpSpPr/>
            <p:nvPr/>
          </p:nvGrpSpPr>
          <p:grpSpPr>
            <a:xfrm>
              <a:off x="345766" y="155909"/>
              <a:ext cx="8452699" cy="4831682"/>
              <a:chOff x="271175" y="79714"/>
              <a:chExt cx="8452699" cy="4831682"/>
            </a:xfrm>
          </p:grpSpPr>
          <p:sp>
            <p:nvSpPr>
              <p:cNvPr id="249" name="Google Shape;249;p7"/>
              <p:cNvSpPr/>
              <p:nvPr/>
            </p:nvSpPr>
            <p:spPr>
              <a:xfrm>
                <a:off x="271175" y="79714"/>
                <a:ext cx="8452698" cy="4831682"/>
              </a:xfrm>
              <a:custGeom>
                <a:rect b="b" l="l" r="r" t="t"/>
                <a:pathLst>
                  <a:path extrusionOk="0" h="27968" w="36553">
                    <a:moveTo>
                      <a:pt x="0" y="0"/>
                    </a:moveTo>
                    <a:lnTo>
                      <a:pt x="0" y="27968"/>
                    </a:lnTo>
                    <a:lnTo>
                      <a:pt x="36553" y="27968"/>
                    </a:lnTo>
                    <a:lnTo>
                      <a:pt x="36553"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7"/>
              <p:cNvSpPr/>
              <p:nvPr/>
            </p:nvSpPr>
            <p:spPr>
              <a:xfrm>
                <a:off x="271175" y="79723"/>
                <a:ext cx="8452698" cy="351722"/>
              </a:xfrm>
              <a:custGeom>
                <a:rect b="b" l="l" r="r" t="t"/>
                <a:pathLst>
                  <a:path extrusionOk="0" h="2620" w="36553">
                    <a:moveTo>
                      <a:pt x="0" y="0"/>
                    </a:moveTo>
                    <a:lnTo>
                      <a:pt x="0" y="2619"/>
                    </a:lnTo>
                    <a:lnTo>
                      <a:pt x="36553" y="2619"/>
                    </a:lnTo>
                    <a:lnTo>
                      <a:pt x="36553" y="0"/>
                    </a:lnTo>
                    <a:close/>
                  </a:path>
                </a:pathLst>
              </a:custGeom>
              <a:solidFill>
                <a:schemeClr val="accent4"/>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7"/>
              <p:cNvSpPr/>
              <p:nvPr/>
            </p:nvSpPr>
            <p:spPr>
              <a:xfrm>
                <a:off x="8224103" y="122754"/>
                <a:ext cx="364977" cy="269502"/>
              </a:xfrm>
              <a:custGeom>
                <a:rect b="b" l="l" r="r" t="t"/>
                <a:pathLst>
                  <a:path extrusionOk="0" h="1560" w="2454">
                    <a:moveTo>
                      <a:pt x="72" y="0"/>
                    </a:moveTo>
                    <a:cubicBezTo>
                      <a:pt x="24" y="0"/>
                      <a:pt x="0" y="36"/>
                      <a:pt x="0" y="72"/>
                    </a:cubicBezTo>
                    <a:cubicBezTo>
                      <a:pt x="0" y="119"/>
                      <a:pt x="24" y="143"/>
                      <a:pt x="72" y="143"/>
                    </a:cubicBezTo>
                    <a:lnTo>
                      <a:pt x="2310" y="143"/>
                    </a:lnTo>
                    <a:lnTo>
                      <a:pt x="2310" y="1477"/>
                    </a:lnTo>
                    <a:cubicBezTo>
                      <a:pt x="2310" y="1524"/>
                      <a:pt x="2334" y="1560"/>
                      <a:pt x="2382" y="1560"/>
                    </a:cubicBezTo>
                    <a:cubicBezTo>
                      <a:pt x="2417" y="1560"/>
                      <a:pt x="2453" y="1524"/>
                      <a:pt x="2453" y="1477"/>
                    </a:cubicBezTo>
                    <a:lnTo>
                      <a:pt x="2453" y="72"/>
                    </a:lnTo>
                    <a:cubicBezTo>
                      <a:pt x="2453" y="36"/>
                      <a:pt x="2417" y="0"/>
                      <a:pt x="23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7"/>
              <p:cNvSpPr/>
              <p:nvPr/>
            </p:nvSpPr>
            <p:spPr>
              <a:xfrm>
                <a:off x="4845567" y="161946"/>
                <a:ext cx="1036891" cy="26950"/>
              </a:xfrm>
              <a:custGeom>
                <a:rect b="b" l="l" r="r" t="t"/>
                <a:pathLst>
                  <a:path extrusionOk="0" h="156" w="6002">
                    <a:moveTo>
                      <a:pt x="72" y="0"/>
                    </a:moveTo>
                    <a:cubicBezTo>
                      <a:pt x="36" y="0"/>
                      <a:pt x="1" y="36"/>
                      <a:pt x="1" y="72"/>
                    </a:cubicBezTo>
                    <a:cubicBezTo>
                      <a:pt x="1" y="119"/>
                      <a:pt x="36" y="155"/>
                      <a:pt x="72" y="155"/>
                    </a:cubicBezTo>
                    <a:lnTo>
                      <a:pt x="5930" y="155"/>
                    </a:lnTo>
                    <a:cubicBezTo>
                      <a:pt x="5978" y="155"/>
                      <a:pt x="6001" y="119"/>
                      <a:pt x="6001" y="72"/>
                    </a:cubicBezTo>
                    <a:cubicBezTo>
                      <a:pt x="6001" y="36"/>
                      <a:pt x="5978" y="0"/>
                      <a:pt x="59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3" name="Google Shape;253;p7"/>
            <p:cNvSpPr/>
            <p:nvPr/>
          </p:nvSpPr>
          <p:spPr>
            <a:xfrm>
              <a:off x="697224" y="237642"/>
              <a:ext cx="187269" cy="185369"/>
            </a:xfrm>
            <a:custGeom>
              <a:rect b="b" l="l" r="r" t="t"/>
              <a:pathLst>
                <a:path extrusionOk="0" h="1073" w="1084">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7"/>
            <p:cNvSpPr/>
            <p:nvPr/>
          </p:nvSpPr>
          <p:spPr>
            <a:xfrm>
              <a:off x="948849" y="237642"/>
              <a:ext cx="187269" cy="185369"/>
            </a:xfrm>
            <a:custGeom>
              <a:rect b="b" l="l" r="r" t="t"/>
              <a:pathLst>
                <a:path extrusionOk="0" h="1073" w="1084">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7"/>
            <p:cNvSpPr/>
            <p:nvPr/>
          </p:nvSpPr>
          <p:spPr>
            <a:xfrm>
              <a:off x="445599" y="237642"/>
              <a:ext cx="187269" cy="185369"/>
            </a:xfrm>
            <a:custGeom>
              <a:rect b="b" l="l" r="r" t="t"/>
              <a:pathLst>
                <a:path extrusionOk="0" h="1073" w="1084">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6" name="Google Shape;256;p7"/>
          <p:cNvGrpSpPr/>
          <p:nvPr/>
        </p:nvGrpSpPr>
        <p:grpSpPr>
          <a:xfrm>
            <a:off x="713224" y="1380150"/>
            <a:ext cx="3615093" cy="2964328"/>
            <a:chOff x="956924" y="1380150"/>
            <a:chExt cx="3615093" cy="2964328"/>
          </a:xfrm>
        </p:grpSpPr>
        <p:sp>
          <p:nvSpPr>
            <p:cNvPr id="257" name="Google Shape;257;p7"/>
            <p:cNvSpPr/>
            <p:nvPr/>
          </p:nvSpPr>
          <p:spPr>
            <a:xfrm>
              <a:off x="3600390" y="1452584"/>
              <a:ext cx="200379" cy="171306"/>
            </a:xfrm>
            <a:custGeom>
              <a:rect b="b" l="l" r="r" t="t"/>
              <a:pathLst>
                <a:path extrusionOk="0" h="1314" w="1537">
                  <a:moveTo>
                    <a:pt x="79" y="1"/>
                  </a:moveTo>
                  <a:cubicBezTo>
                    <a:pt x="73" y="1"/>
                    <a:pt x="67" y="2"/>
                    <a:pt x="60" y="4"/>
                  </a:cubicBezTo>
                  <a:cubicBezTo>
                    <a:pt x="13" y="16"/>
                    <a:pt x="1" y="63"/>
                    <a:pt x="13" y="99"/>
                  </a:cubicBezTo>
                  <a:cubicBezTo>
                    <a:pt x="251" y="802"/>
                    <a:pt x="739" y="1206"/>
                    <a:pt x="1453" y="1314"/>
                  </a:cubicBezTo>
                  <a:lnTo>
                    <a:pt x="1465" y="1314"/>
                  </a:lnTo>
                  <a:cubicBezTo>
                    <a:pt x="1501" y="1314"/>
                    <a:pt x="1525" y="1290"/>
                    <a:pt x="1537" y="1254"/>
                  </a:cubicBezTo>
                  <a:cubicBezTo>
                    <a:pt x="1537" y="1206"/>
                    <a:pt x="1513" y="1171"/>
                    <a:pt x="1477" y="1171"/>
                  </a:cubicBezTo>
                  <a:cubicBezTo>
                    <a:pt x="810" y="1063"/>
                    <a:pt x="382" y="706"/>
                    <a:pt x="156" y="51"/>
                  </a:cubicBezTo>
                  <a:cubicBezTo>
                    <a:pt x="136" y="22"/>
                    <a:pt x="108" y="1"/>
                    <a:pt x="7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8" name="Google Shape;258;p7"/>
            <p:cNvGrpSpPr/>
            <p:nvPr/>
          </p:nvGrpSpPr>
          <p:grpSpPr>
            <a:xfrm>
              <a:off x="1777395" y="1474934"/>
              <a:ext cx="2018496" cy="2013992"/>
              <a:chOff x="1097725" y="238125"/>
              <a:chExt cx="5248300" cy="5237950"/>
            </a:xfrm>
          </p:grpSpPr>
          <p:sp>
            <p:nvSpPr>
              <p:cNvPr id="259" name="Google Shape;259;p7"/>
              <p:cNvSpPr/>
              <p:nvPr/>
            </p:nvSpPr>
            <p:spPr>
              <a:xfrm>
                <a:off x="1097725" y="238125"/>
                <a:ext cx="5248300" cy="5237950"/>
              </a:xfrm>
              <a:custGeom>
                <a:rect b="b" l="l" r="r" t="t"/>
                <a:pathLst>
                  <a:path extrusionOk="0" h="209518" w="209932">
                    <a:moveTo>
                      <a:pt x="65541" y="0"/>
                    </a:moveTo>
                    <a:cubicBezTo>
                      <a:pt x="55423" y="0"/>
                      <a:pt x="45718" y="2728"/>
                      <a:pt x="36134" y="9203"/>
                    </a:cubicBezTo>
                    <a:cubicBezTo>
                      <a:pt x="12586" y="25110"/>
                      <a:pt x="1" y="54754"/>
                      <a:pt x="11842" y="105441"/>
                    </a:cubicBezTo>
                    <a:cubicBezTo>
                      <a:pt x="23683" y="156129"/>
                      <a:pt x="36089" y="200108"/>
                      <a:pt x="58757" y="207564"/>
                    </a:cubicBezTo>
                    <a:cubicBezTo>
                      <a:pt x="62781" y="208888"/>
                      <a:pt x="66999" y="209518"/>
                      <a:pt x="71406" y="209518"/>
                    </a:cubicBezTo>
                    <a:cubicBezTo>
                      <a:pt x="92252" y="209518"/>
                      <a:pt x="117322" y="195421"/>
                      <a:pt x="145959" y="173937"/>
                    </a:cubicBezTo>
                    <a:cubicBezTo>
                      <a:pt x="180649" y="147909"/>
                      <a:pt x="209932" y="125747"/>
                      <a:pt x="209622" y="97815"/>
                    </a:cubicBezTo>
                    <a:cubicBezTo>
                      <a:pt x="209324" y="71150"/>
                      <a:pt x="183909" y="51283"/>
                      <a:pt x="141267" y="28684"/>
                    </a:cubicBezTo>
                    <a:cubicBezTo>
                      <a:pt x="111969" y="13156"/>
                      <a:pt x="87759" y="0"/>
                      <a:pt x="6554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7"/>
              <p:cNvSpPr/>
              <p:nvPr/>
            </p:nvSpPr>
            <p:spPr>
              <a:xfrm>
                <a:off x="2714911" y="1955625"/>
                <a:ext cx="665725" cy="914275"/>
              </a:xfrm>
              <a:custGeom>
                <a:rect b="b" l="l" r="r" t="t"/>
                <a:pathLst>
                  <a:path extrusionOk="0" h="36571" w="26629">
                    <a:moveTo>
                      <a:pt x="1" y="1"/>
                    </a:moveTo>
                    <a:lnTo>
                      <a:pt x="1" y="36571"/>
                    </a:lnTo>
                    <a:lnTo>
                      <a:pt x="26628" y="36571"/>
                    </a:lnTo>
                    <a:lnTo>
                      <a:pt x="26628" y="27814"/>
                    </a:lnTo>
                    <a:lnTo>
                      <a:pt x="10044" y="27814"/>
                    </a:lnTo>
                    <a:lnTo>
                      <a:pt x="1004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7"/>
              <p:cNvSpPr/>
              <p:nvPr/>
            </p:nvSpPr>
            <p:spPr>
              <a:xfrm>
                <a:off x="3754036" y="1950475"/>
                <a:ext cx="928425" cy="927150"/>
              </a:xfrm>
              <a:custGeom>
                <a:rect b="b" l="l" r="r" t="t"/>
                <a:pathLst>
                  <a:path extrusionOk="0" h="37086" w="37137">
                    <a:moveTo>
                      <a:pt x="18542" y="8910"/>
                    </a:moveTo>
                    <a:cubicBezTo>
                      <a:pt x="19949" y="8910"/>
                      <a:pt x="21177" y="9176"/>
                      <a:pt x="22224" y="9709"/>
                    </a:cubicBezTo>
                    <a:cubicBezTo>
                      <a:pt x="23271" y="10241"/>
                      <a:pt x="24148" y="10945"/>
                      <a:pt x="24851" y="11820"/>
                    </a:cubicBezTo>
                    <a:cubicBezTo>
                      <a:pt x="25556" y="12695"/>
                      <a:pt x="26080" y="13708"/>
                      <a:pt x="26423" y="14860"/>
                    </a:cubicBezTo>
                    <a:cubicBezTo>
                      <a:pt x="26766" y="16011"/>
                      <a:pt x="26937" y="17204"/>
                      <a:pt x="26937" y="18439"/>
                    </a:cubicBezTo>
                    <a:cubicBezTo>
                      <a:pt x="26937" y="19642"/>
                      <a:pt x="26773" y="20837"/>
                      <a:pt x="26448" y="21993"/>
                    </a:cubicBezTo>
                    <a:cubicBezTo>
                      <a:pt x="26122" y="23161"/>
                      <a:pt x="25624" y="24200"/>
                      <a:pt x="24955" y="25110"/>
                    </a:cubicBezTo>
                    <a:cubicBezTo>
                      <a:pt x="24285" y="26019"/>
                      <a:pt x="23417" y="26757"/>
                      <a:pt x="22353" y="27324"/>
                    </a:cubicBezTo>
                    <a:cubicBezTo>
                      <a:pt x="21289" y="27891"/>
                      <a:pt x="20036" y="28174"/>
                      <a:pt x="18594" y="28174"/>
                    </a:cubicBezTo>
                    <a:cubicBezTo>
                      <a:pt x="17151" y="28174"/>
                      <a:pt x="15907" y="27899"/>
                      <a:pt x="14860" y="27350"/>
                    </a:cubicBezTo>
                    <a:cubicBezTo>
                      <a:pt x="13813" y="26801"/>
                      <a:pt x="12946" y="26080"/>
                      <a:pt x="12258" y="25187"/>
                    </a:cubicBezTo>
                    <a:cubicBezTo>
                      <a:pt x="11571" y="24296"/>
                      <a:pt x="11056" y="23274"/>
                      <a:pt x="10713" y="22123"/>
                    </a:cubicBezTo>
                    <a:cubicBezTo>
                      <a:pt x="10370" y="20972"/>
                      <a:pt x="10199" y="19779"/>
                      <a:pt x="10199" y="18543"/>
                    </a:cubicBezTo>
                    <a:cubicBezTo>
                      <a:pt x="10197" y="17349"/>
                      <a:pt x="10362" y="16161"/>
                      <a:pt x="10687" y="15014"/>
                    </a:cubicBezTo>
                    <a:cubicBezTo>
                      <a:pt x="11013" y="13863"/>
                      <a:pt x="11519" y="12834"/>
                      <a:pt x="12207" y="11924"/>
                    </a:cubicBezTo>
                    <a:cubicBezTo>
                      <a:pt x="12894" y="11014"/>
                      <a:pt x="13761" y="10284"/>
                      <a:pt x="14808" y="9735"/>
                    </a:cubicBezTo>
                    <a:cubicBezTo>
                      <a:pt x="15855" y="9186"/>
                      <a:pt x="17099" y="8910"/>
                      <a:pt x="18542" y="8910"/>
                    </a:cubicBezTo>
                    <a:close/>
                    <a:moveTo>
                      <a:pt x="18697" y="1"/>
                    </a:moveTo>
                    <a:cubicBezTo>
                      <a:pt x="15984" y="1"/>
                      <a:pt x="13487" y="508"/>
                      <a:pt x="11203" y="1521"/>
                    </a:cubicBezTo>
                    <a:cubicBezTo>
                      <a:pt x="8920" y="2535"/>
                      <a:pt x="6946" y="3891"/>
                      <a:pt x="5279" y="5590"/>
                    </a:cubicBezTo>
                    <a:cubicBezTo>
                      <a:pt x="3615" y="7289"/>
                      <a:pt x="2319" y="9256"/>
                      <a:pt x="1391" y="11487"/>
                    </a:cubicBezTo>
                    <a:cubicBezTo>
                      <a:pt x="464" y="13720"/>
                      <a:pt x="0" y="16037"/>
                      <a:pt x="0" y="18440"/>
                    </a:cubicBezTo>
                    <a:cubicBezTo>
                      <a:pt x="1" y="20809"/>
                      <a:pt x="447" y="23110"/>
                      <a:pt x="1339" y="25343"/>
                    </a:cubicBezTo>
                    <a:cubicBezTo>
                      <a:pt x="2232" y="27574"/>
                      <a:pt x="3485" y="29558"/>
                      <a:pt x="5099" y="31291"/>
                    </a:cubicBezTo>
                    <a:cubicBezTo>
                      <a:pt x="6713" y="33025"/>
                      <a:pt x="8654" y="34424"/>
                      <a:pt x="10920" y="35489"/>
                    </a:cubicBezTo>
                    <a:cubicBezTo>
                      <a:pt x="13187" y="36553"/>
                      <a:pt x="15710" y="37086"/>
                      <a:pt x="18492" y="37086"/>
                    </a:cubicBezTo>
                    <a:cubicBezTo>
                      <a:pt x="21204" y="37085"/>
                      <a:pt x="23702" y="36570"/>
                      <a:pt x="25986" y="35541"/>
                    </a:cubicBezTo>
                    <a:cubicBezTo>
                      <a:pt x="28270" y="34510"/>
                      <a:pt x="30235" y="33145"/>
                      <a:pt x="31882" y="31446"/>
                    </a:cubicBezTo>
                    <a:cubicBezTo>
                      <a:pt x="33532" y="29745"/>
                      <a:pt x="34819" y="27788"/>
                      <a:pt x="35746" y="25574"/>
                    </a:cubicBezTo>
                    <a:cubicBezTo>
                      <a:pt x="36672" y="23359"/>
                      <a:pt x="37136" y="21050"/>
                      <a:pt x="37136" y="18646"/>
                    </a:cubicBezTo>
                    <a:cubicBezTo>
                      <a:pt x="37135" y="16312"/>
                      <a:pt x="36698" y="14029"/>
                      <a:pt x="35823" y="11796"/>
                    </a:cubicBezTo>
                    <a:cubicBezTo>
                      <a:pt x="34948" y="9564"/>
                      <a:pt x="33702" y="7572"/>
                      <a:pt x="32089" y="5821"/>
                    </a:cubicBezTo>
                    <a:cubicBezTo>
                      <a:pt x="30476" y="4070"/>
                      <a:pt x="28536" y="2662"/>
                      <a:pt x="26269" y="1597"/>
                    </a:cubicBezTo>
                    <a:cubicBezTo>
                      <a:pt x="24003" y="533"/>
                      <a:pt x="21478" y="1"/>
                      <a:pt x="1869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7"/>
              <p:cNvSpPr/>
              <p:nvPr/>
            </p:nvSpPr>
            <p:spPr>
              <a:xfrm>
                <a:off x="2561011" y="3482125"/>
                <a:ext cx="876900" cy="927125"/>
              </a:xfrm>
              <a:custGeom>
                <a:rect b="b" l="l" r="r" t="t"/>
                <a:pathLst>
                  <a:path extrusionOk="0" h="37085" w="35076">
                    <a:moveTo>
                      <a:pt x="18749" y="0"/>
                    </a:moveTo>
                    <a:cubicBezTo>
                      <a:pt x="16104" y="0"/>
                      <a:pt x="13641" y="472"/>
                      <a:pt x="11357" y="1416"/>
                    </a:cubicBezTo>
                    <a:cubicBezTo>
                      <a:pt x="9074" y="2362"/>
                      <a:pt x="7090" y="3649"/>
                      <a:pt x="5409" y="5279"/>
                    </a:cubicBezTo>
                    <a:cubicBezTo>
                      <a:pt x="3726" y="6911"/>
                      <a:pt x="2404" y="8834"/>
                      <a:pt x="1442" y="11048"/>
                    </a:cubicBezTo>
                    <a:cubicBezTo>
                      <a:pt x="481" y="13263"/>
                      <a:pt x="0" y="15658"/>
                      <a:pt x="0" y="18234"/>
                    </a:cubicBezTo>
                    <a:cubicBezTo>
                      <a:pt x="0" y="21220"/>
                      <a:pt x="480" y="23882"/>
                      <a:pt x="1442" y="26217"/>
                    </a:cubicBezTo>
                    <a:cubicBezTo>
                      <a:pt x="2404" y="28553"/>
                      <a:pt x="3691" y="30527"/>
                      <a:pt x="5306" y="32140"/>
                    </a:cubicBezTo>
                    <a:cubicBezTo>
                      <a:pt x="6918" y="33755"/>
                      <a:pt x="8807" y="34982"/>
                      <a:pt x="10971" y="35823"/>
                    </a:cubicBezTo>
                    <a:cubicBezTo>
                      <a:pt x="13136" y="36664"/>
                      <a:pt x="15401" y="37084"/>
                      <a:pt x="17769" y="37084"/>
                    </a:cubicBezTo>
                    <a:cubicBezTo>
                      <a:pt x="17771" y="37084"/>
                      <a:pt x="17773" y="37084"/>
                      <a:pt x="17775" y="37084"/>
                    </a:cubicBezTo>
                    <a:cubicBezTo>
                      <a:pt x="21171" y="37084"/>
                      <a:pt x="24174" y="35985"/>
                      <a:pt x="26784" y="33789"/>
                    </a:cubicBezTo>
                    <a:lnTo>
                      <a:pt x="26784" y="33789"/>
                    </a:lnTo>
                    <a:lnTo>
                      <a:pt x="26783" y="36827"/>
                    </a:lnTo>
                    <a:lnTo>
                      <a:pt x="35076" y="36827"/>
                    </a:lnTo>
                    <a:lnTo>
                      <a:pt x="35076" y="17357"/>
                    </a:lnTo>
                    <a:lnTo>
                      <a:pt x="20036" y="17357"/>
                    </a:lnTo>
                    <a:lnTo>
                      <a:pt x="20036" y="24569"/>
                    </a:lnTo>
                    <a:lnTo>
                      <a:pt x="26372" y="24569"/>
                    </a:lnTo>
                    <a:cubicBezTo>
                      <a:pt x="24140" y="26972"/>
                      <a:pt x="21564" y="28173"/>
                      <a:pt x="18646" y="28173"/>
                    </a:cubicBezTo>
                    <a:cubicBezTo>
                      <a:pt x="17376" y="28173"/>
                      <a:pt x="16225" y="27941"/>
                      <a:pt x="15195" y="27478"/>
                    </a:cubicBezTo>
                    <a:cubicBezTo>
                      <a:pt x="14165" y="27015"/>
                      <a:pt x="13281" y="26363"/>
                      <a:pt x="12543" y="25522"/>
                    </a:cubicBezTo>
                    <a:cubicBezTo>
                      <a:pt x="11805" y="24680"/>
                      <a:pt x="11229" y="23676"/>
                      <a:pt x="10817" y="22508"/>
                    </a:cubicBezTo>
                    <a:cubicBezTo>
                      <a:pt x="10405" y="21341"/>
                      <a:pt x="10199" y="20036"/>
                      <a:pt x="10199" y="18594"/>
                    </a:cubicBezTo>
                    <a:cubicBezTo>
                      <a:pt x="10199" y="17185"/>
                      <a:pt x="10405" y="15889"/>
                      <a:pt x="10817" y="14705"/>
                    </a:cubicBezTo>
                    <a:cubicBezTo>
                      <a:pt x="11229" y="13520"/>
                      <a:pt x="11797" y="12497"/>
                      <a:pt x="12517" y="11640"/>
                    </a:cubicBezTo>
                    <a:cubicBezTo>
                      <a:pt x="13237" y="10782"/>
                      <a:pt x="14095" y="10113"/>
                      <a:pt x="15092" y="9632"/>
                    </a:cubicBezTo>
                    <a:cubicBezTo>
                      <a:pt x="16087" y="9151"/>
                      <a:pt x="17185" y="8911"/>
                      <a:pt x="18388" y="8911"/>
                    </a:cubicBezTo>
                    <a:cubicBezTo>
                      <a:pt x="20002" y="8911"/>
                      <a:pt x="21530" y="9349"/>
                      <a:pt x="22973" y="10224"/>
                    </a:cubicBezTo>
                    <a:cubicBezTo>
                      <a:pt x="24415" y="11099"/>
                      <a:pt x="25496" y="12259"/>
                      <a:pt x="26217" y="13701"/>
                    </a:cubicBezTo>
                    <a:lnTo>
                      <a:pt x="33687" y="7984"/>
                    </a:lnTo>
                    <a:cubicBezTo>
                      <a:pt x="33033" y="6748"/>
                      <a:pt x="32192" y="5640"/>
                      <a:pt x="31162" y="4662"/>
                    </a:cubicBezTo>
                    <a:cubicBezTo>
                      <a:pt x="30132" y="3683"/>
                      <a:pt x="28974" y="2842"/>
                      <a:pt x="27687" y="2138"/>
                    </a:cubicBezTo>
                    <a:cubicBezTo>
                      <a:pt x="26398" y="1433"/>
                      <a:pt x="24998" y="901"/>
                      <a:pt x="23487" y="540"/>
                    </a:cubicBezTo>
                    <a:cubicBezTo>
                      <a:pt x="21975" y="180"/>
                      <a:pt x="20396" y="0"/>
                      <a:pt x="1874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7"/>
              <p:cNvSpPr/>
              <p:nvPr/>
            </p:nvSpPr>
            <p:spPr>
              <a:xfrm>
                <a:off x="3858961" y="3483425"/>
                <a:ext cx="928425" cy="927125"/>
              </a:xfrm>
              <a:custGeom>
                <a:rect b="b" l="l" r="r" t="t"/>
                <a:pathLst>
                  <a:path extrusionOk="0" h="37085" w="37137">
                    <a:moveTo>
                      <a:pt x="18542" y="8909"/>
                    </a:moveTo>
                    <a:cubicBezTo>
                      <a:pt x="19949" y="8909"/>
                      <a:pt x="21178" y="9175"/>
                      <a:pt x="22225" y="9708"/>
                    </a:cubicBezTo>
                    <a:cubicBezTo>
                      <a:pt x="23272" y="10240"/>
                      <a:pt x="24148" y="10943"/>
                      <a:pt x="24851" y="11819"/>
                    </a:cubicBezTo>
                    <a:cubicBezTo>
                      <a:pt x="25557" y="12694"/>
                      <a:pt x="26081" y="13708"/>
                      <a:pt x="26424" y="14858"/>
                    </a:cubicBezTo>
                    <a:cubicBezTo>
                      <a:pt x="26767" y="16009"/>
                      <a:pt x="26938" y="17202"/>
                      <a:pt x="26938" y="18439"/>
                    </a:cubicBezTo>
                    <a:cubicBezTo>
                      <a:pt x="26938" y="19640"/>
                      <a:pt x="26774" y="20835"/>
                      <a:pt x="26449" y="21992"/>
                    </a:cubicBezTo>
                    <a:cubicBezTo>
                      <a:pt x="26123" y="23161"/>
                      <a:pt x="25625" y="24199"/>
                      <a:pt x="24956" y="25109"/>
                    </a:cubicBezTo>
                    <a:cubicBezTo>
                      <a:pt x="24285" y="26018"/>
                      <a:pt x="23418" y="26756"/>
                      <a:pt x="22354" y="27323"/>
                    </a:cubicBezTo>
                    <a:cubicBezTo>
                      <a:pt x="21290" y="27889"/>
                      <a:pt x="20037" y="28174"/>
                      <a:pt x="18594" y="28174"/>
                    </a:cubicBezTo>
                    <a:cubicBezTo>
                      <a:pt x="17152" y="28172"/>
                      <a:pt x="15908" y="27897"/>
                      <a:pt x="14861" y="27349"/>
                    </a:cubicBezTo>
                    <a:cubicBezTo>
                      <a:pt x="13814" y="26800"/>
                      <a:pt x="12946" y="26079"/>
                      <a:pt x="12259" y="25186"/>
                    </a:cubicBezTo>
                    <a:cubicBezTo>
                      <a:pt x="11571" y="24294"/>
                      <a:pt x="11056" y="23273"/>
                      <a:pt x="10714" y="22123"/>
                    </a:cubicBezTo>
                    <a:cubicBezTo>
                      <a:pt x="10371" y="20971"/>
                      <a:pt x="10199" y="19778"/>
                      <a:pt x="10199" y="18542"/>
                    </a:cubicBezTo>
                    <a:lnTo>
                      <a:pt x="10200" y="18542"/>
                    </a:lnTo>
                    <a:cubicBezTo>
                      <a:pt x="10198" y="17348"/>
                      <a:pt x="10362" y="16161"/>
                      <a:pt x="10688" y="15013"/>
                    </a:cubicBezTo>
                    <a:cubicBezTo>
                      <a:pt x="11014" y="13863"/>
                      <a:pt x="11520" y="12833"/>
                      <a:pt x="12208" y="11922"/>
                    </a:cubicBezTo>
                    <a:cubicBezTo>
                      <a:pt x="12894" y="11012"/>
                      <a:pt x="13761" y="10283"/>
                      <a:pt x="14809" y="9734"/>
                    </a:cubicBezTo>
                    <a:cubicBezTo>
                      <a:pt x="15856" y="9184"/>
                      <a:pt x="17100" y="8909"/>
                      <a:pt x="18542" y="8909"/>
                    </a:cubicBezTo>
                    <a:close/>
                    <a:moveTo>
                      <a:pt x="18688" y="0"/>
                    </a:moveTo>
                    <a:cubicBezTo>
                      <a:pt x="15979" y="0"/>
                      <a:pt x="13485" y="506"/>
                      <a:pt x="11204" y="1520"/>
                    </a:cubicBezTo>
                    <a:cubicBezTo>
                      <a:pt x="8921" y="2533"/>
                      <a:pt x="6946" y="3889"/>
                      <a:pt x="5280" y="5588"/>
                    </a:cubicBezTo>
                    <a:cubicBezTo>
                      <a:pt x="3616" y="7288"/>
                      <a:pt x="2319" y="9254"/>
                      <a:pt x="1392" y="11485"/>
                    </a:cubicBezTo>
                    <a:cubicBezTo>
                      <a:pt x="464" y="13718"/>
                      <a:pt x="1" y="16035"/>
                      <a:pt x="1" y="18439"/>
                    </a:cubicBezTo>
                    <a:cubicBezTo>
                      <a:pt x="1" y="20807"/>
                      <a:pt x="447" y="23107"/>
                      <a:pt x="1340" y="25341"/>
                    </a:cubicBezTo>
                    <a:cubicBezTo>
                      <a:pt x="2232" y="27574"/>
                      <a:pt x="3486" y="29557"/>
                      <a:pt x="5100" y="31290"/>
                    </a:cubicBezTo>
                    <a:cubicBezTo>
                      <a:pt x="6714" y="33025"/>
                      <a:pt x="8655" y="34424"/>
                      <a:pt x="10921" y="35488"/>
                    </a:cubicBezTo>
                    <a:cubicBezTo>
                      <a:pt x="13186" y="36552"/>
                      <a:pt x="15710" y="37084"/>
                      <a:pt x="18491" y="37084"/>
                    </a:cubicBezTo>
                    <a:cubicBezTo>
                      <a:pt x="21204" y="37084"/>
                      <a:pt x="23702" y="36569"/>
                      <a:pt x="25987" y="35539"/>
                    </a:cubicBezTo>
                    <a:cubicBezTo>
                      <a:pt x="28270" y="34509"/>
                      <a:pt x="30236" y="33145"/>
                      <a:pt x="31883" y="31444"/>
                    </a:cubicBezTo>
                    <a:cubicBezTo>
                      <a:pt x="33532" y="29745"/>
                      <a:pt x="34819" y="27787"/>
                      <a:pt x="35747" y="25572"/>
                    </a:cubicBezTo>
                    <a:cubicBezTo>
                      <a:pt x="36673" y="23358"/>
                      <a:pt x="37137" y="21048"/>
                      <a:pt x="37137" y="18645"/>
                    </a:cubicBezTo>
                    <a:cubicBezTo>
                      <a:pt x="37136" y="16310"/>
                      <a:pt x="36699" y="14027"/>
                      <a:pt x="35824" y="11796"/>
                    </a:cubicBezTo>
                    <a:cubicBezTo>
                      <a:pt x="34949" y="9563"/>
                      <a:pt x="33703" y="7571"/>
                      <a:pt x="32090" y="5820"/>
                    </a:cubicBezTo>
                    <a:cubicBezTo>
                      <a:pt x="30476" y="4069"/>
                      <a:pt x="28536" y="2661"/>
                      <a:pt x="26269" y="1597"/>
                    </a:cubicBezTo>
                    <a:cubicBezTo>
                      <a:pt x="24002" y="532"/>
                      <a:pt x="21478" y="0"/>
                      <a:pt x="18697" y="0"/>
                    </a:cubicBezTo>
                    <a:cubicBezTo>
                      <a:pt x="18694" y="0"/>
                      <a:pt x="18691" y="0"/>
                      <a:pt x="186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7"/>
              <p:cNvSpPr/>
              <p:nvPr/>
            </p:nvSpPr>
            <p:spPr>
              <a:xfrm>
                <a:off x="2688125" y="1159000"/>
                <a:ext cx="229325" cy="239450"/>
              </a:xfrm>
              <a:custGeom>
                <a:rect b="b" l="l" r="r" t="t"/>
                <a:pathLst>
                  <a:path extrusionOk="0" h="9578" w="9173">
                    <a:moveTo>
                      <a:pt x="0" y="1"/>
                    </a:moveTo>
                    <a:lnTo>
                      <a:pt x="3249" y="6381"/>
                    </a:lnTo>
                    <a:lnTo>
                      <a:pt x="3249" y="9577"/>
                    </a:lnTo>
                    <a:lnTo>
                      <a:pt x="5867" y="9577"/>
                    </a:lnTo>
                    <a:lnTo>
                      <a:pt x="5867" y="6407"/>
                    </a:lnTo>
                    <a:lnTo>
                      <a:pt x="9172" y="1"/>
                    </a:lnTo>
                    <a:lnTo>
                      <a:pt x="6312" y="1"/>
                    </a:lnTo>
                    <a:lnTo>
                      <a:pt x="4558" y="4141"/>
                    </a:lnTo>
                    <a:lnTo>
                      <a:pt x="284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7"/>
              <p:cNvSpPr/>
              <p:nvPr/>
            </p:nvSpPr>
            <p:spPr>
              <a:xfrm>
                <a:off x="3200025" y="1157650"/>
                <a:ext cx="243200" cy="242825"/>
              </a:xfrm>
              <a:custGeom>
                <a:rect b="b" l="l" r="r" t="t"/>
                <a:pathLst>
                  <a:path extrusionOk="0" h="9713" w="9728">
                    <a:moveTo>
                      <a:pt x="4857" y="2334"/>
                    </a:moveTo>
                    <a:cubicBezTo>
                      <a:pt x="5226" y="2335"/>
                      <a:pt x="5547" y="2404"/>
                      <a:pt x="5823" y="2543"/>
                    </a:cubicBezTo>
                    <a:cubicBezTo>
                      <a:pt x="6089" y="2677"/>
                      <a:pt x="6323" y="2865"/>
                      <a:pt x="6510" y="3096"/>
                    </a:cubicBezTo>
                    <a:cubicBezTo>
                      <a:pt x="6698" y="3332"/>
                      <a:pt x="6837" y="3602"/>
                      <a:pt x="6922" y="3892"/>
                    </a:cubicBezTo>
                    <a:cubicBezTo>
                      <a:pt x="7011" y="4196"/>
                      <a:pt x="7057" y="4512"/>
                      <a:pt x="7057" y="4830"/>
                    </a:cubicBezTo>
                    <a:cubicBezTo>
                      <a:pt x="7057" y="5145"/>
                      <a:pt x="7012" y="5457"/>
                      <a:pt x="6927" y="5761"/>
                    </a:cubicBezTo>
                    <a:cubicBezTo>
                      <a:pt x="6843" y="6068"/>
                      <a:pt x="6712" y="6338"/>
                      <a:pt x="6537" y="6577"/>
                    </a:cubicBezTo>
                    <a:cubicBezTo>
                      <a:pt x="6361" y="6815"/>
                      <a:pt x="6135" y="7008"/>
                      <a:pt x="5855" y="7157"/>
                    </a:cubicBezTo>
                    <a:cubicBezTo>
                      <a:pt x="5576" y="7305"/>
                      <a:pt x="5250" y="7380"/>
                      <a:pt x="4872" y="7380"/>
                    </a:cubicBezTo>
                    <a:cubicBezTo>
                      <a:pt x="4492" y="7380"/>
                      <a:pt x="4167" y="7307"/>
                      <a:pt x="3892" y="7163"/>
                    </a:cubicBezTo>
                    <a:cubicBezTo>
                      <a:pt x="3617" y="7020"/>
                      <a:pt x="3391" y="6831"/>
                      <a:pt x="3212" y="6596"/>
                    </a:cubicBezTo>
                    <a:cubicBezTo>
                      <a:pt x="3027" y="6356"/>
                      <a:pt x="2890" y="6084"/>
                      <a:pt x="2807" y="5794"/>
                    </a:cubicBezTo>
                    <a:cubicBezTo>
                      <a:pt x="2716" y="5490"/>
                      <a:pt x="2671" y="5174"/>
                      <a:pt x="2672" y="4856"/>
                    </a:cubicBezTo>
                    <a:cubicBezTo>
                      <a:pt x="2672" y="4544"/>
                      <a:pt x="2715" y="4234"/>
                      <a:pt x="2800" y="3932"/>
                    </a:cubicBezTo>
                    <a:cubicBezTo>
                      <a:pt x="2881" y="3640"/>
                      <a:pt x="3016" y="3366"/>
                      <a:pt x="3197" y="3123"/>
                    </a:cubicBezTo>
                    <a:cubicBezTo>
                      <a:pt x="3380" y="2884"/>
                      <a:pt x="3612" y="2687"/>
                      <a:pt x="3879" y="2550"/>
                    </a:cubicBezTo>
                    <a:cubicBezTo>
                      <a:pt x="4154" y="2406"/>
                      <a:pt x="4479" y="2334"/>
                      <a:pt x="4857" y="2334"/>
                    </a:cubicBezTo>
                    <a:close/>
                    <a:moveTo>
                      <a:pt x="4897" y="1"/>
                    </a:moveTo>
                    <a:cubicBezTo>
                      <a:pt x="4186" y="1"/>
                      <a:pt x="3531" y="133"/>
                      <a:pt x="2935" y="398"/>
                    </a:cubicBezTo>
                    <a:cubicBezTo>
                      <a:pt x="2337" y="664"/>
                      <a:pt x="1819" y="1020"/>
                      <a:pt x="1384" y="1464"/>
                    </a:cubicBezTo>
                    <a:cubicBezTo>
                      <a:pt x="948" y="1909"/>
                      <a:pt x="601" y="2433"/>
                      <a:pt x="365" y="3009"/>
                    </a:cubicBezTo>
                    <a:cubicBezTo>
                      <a:pt x="124" y="3586"/>
                      <a:pt x="0" y="4205"/>
                      <a:pt x="1" y="4830"/>
                    </a:cubicBezTo>
                    <a:cubicBezTo>
                      <a:pt x="0" y="5449"/>
                      <a:pt x="119" y="6063"/>
                      <a:pt x="352" y="6637"/>
                    </a:cubicBezTo>
                    <a:cubicBezTo>
                      <a:pt x="580" y="7213"/>
                      <a:pt x="914" y="7742"/>
                      <a:pt x="1336" y="8196"/>
                    </a:cubicBezTo>
                    <a:cubicBezTo>
                      <a:pt x="1758" y="8650"/>
                      <a:pt x="2267" y="9017"/>
                      <a:pt x="2860" y="9295"/>
                    </a:cubicBezTo>
                    <a:cubicBezTo>
                      <a:pt x="3454" y="9574"/>
                      <a:pt x="4115" y="9713"/>
                      <a:pt x="4844" y="9713"/>
                    </a:cubicBezTo>
                    <a:cubicBezTo>
                      <a:pt x="5553" y="9713"/>
                      <a:pt x="6207" y="9577"/>
                      <a:pt x="6805" y="9308"/>
                    </a:cubicBezTo>
                    <a:cubicBezTo>
                      <a:pt x="7404" y="9038"/>
                      <a:pt x="7919" y="8682"/>
                      <a:pt x="8351" y="8235"/>
                    </a:cubicBezTo>
                    <a:cubicBezTo>
                      <a:pt x="8782" y="7792"/>
                      <a:pt x="9125" y="7270"/>
                      <a:pt x="9361" y="6698"/>
                    </a:cubicBezTo>
                    <a:cubicBezTo>
                      <a:pt x="9603" y="6124"/>
                      <a:pt x="9727" y="5507"/>
                      <a:pt x="9726" y="4883"/>
                    </a:cubicBezTo>
                    <a:cubicBezTo>
                      <a:pt x="9725" y="4270"/>
                      <a:pt x="9608" y="3661"/>
                      <a:pt x="9382" y="3089"/>
                    </a:cubicBezTo>
                    <a:cubicBezTo>
                      <a:pt x="9157" y="2512"/>
                      <a:pt x="8826" y="1981"/>
                      <a:pt x="8405" y="1524"/>
                    </a:cubicBezTo>
                    <a:cubicBezTo>
                      <a:pt x="7981" y="1066"/>
                      <a:pt x="7473" y="697"/>
                      <a:pt x="6880" y="418"/>
                    </a:cubicBezTo>
                    <a:cubicBezTo>
                      <a:pt x="6288" y="140"/>
                      <a:pt x="5627" y="1"/>
                      <a:pt x="489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7"/>
              <p:cNvSpPr/>
              <p:nvPr/>
            </p:nvSpPr>
            <p:spPr>
              <a:xfrm>
                <a:off x="3761200" y="1159000"/>
                <a:ext cx="216200" cy="241500"/>
              </a:xfrm>
              <a:custGeom>
                <a:rect b="b" l="l" r="r" t="t"/>
                <a:pathLst>
                  <a:path extrusionOk="0" h="9660" w="8648">
                    <a:moveTo>
                      <a:pt x="0" y="1"/>
                    </a:moveTo>
                    <a:lnTo>
                      <a:pt x="0" y="4926"/>
                    </a:lnTo>
                    <a:cubicBezTo>
                      <a:pt x="0" y="5564"/>
                      <a:pt x="82" y="6169"/>
                      <a:pt x="244" y="6739"/>
                    </a:cubicBezTo>
                    <a:cubicBezTo>
                      <a:pt x="406" y="7310"/>
                      <a:pt x="663" y="7811"/>
                      <a:pt x="1012" y="8243"/>
                    </a:cubicBezTo>
                    <a:cubicBezTo>
                      <a:pt x="1363" y="8675"/>
                      <a:pt x="1810" y="9019"/>
                      <a:pt x="2355" y="9275"/>
                    </a:cubicBezTo>
                    <a:cubicBezTo>
                      <a:pt x="2900" y="9532"/>
                      <a:pt x="3554" y="9660"/>
                      <a:pt x="4318" y="9660"/>
                    </a:cubicBezTo>
                    <a:cubicBezTo>
                      <a:pt x="5055" y="9660"/>
                      <a:pt x="5696" y="9539"/>
                      <a:pt x="6239" y="9295"/>
                    </a:cubicBezTo>
                    <a:cubicBezTo>
                      <a:pt x="6784" y="9052"/>
                      <a:pt x="7235" y="8720"/>
                      <a:pt x="7595" y="8297"/>
                    </a:cubicBezTo>
                    <a:cubicBezTo>
                      <a:pt x="7955" y="7875"/>
                      <a:pt x="8220" y="7373"/>
                      <a:pt x="8391" y="6794"/>
                    </a:cubicBezTo>
                    <a:cubicBezTo>
                      <a:pt x="8562" y="6213"/>
                      <a:pt x="8647" y="5590"/>
                      <a:pt x="8647" y="4926"/>
                    </a:cubicBezTo>
                    <a:lnTo>
                      <a:pt x="8647" y="1"/>
                    </a:lnTo>
                    <a:lnTo>
                      <a:pt x="6017" y="1"/>
                    </a:lnTo>
                    <a:lnTo>
                      <a:pt x="6017" y="4924"/>
                    </a:lnTo>
                    <a:cubicBezTo>
                      <a:pt x="6018" y="5228"/>
                      <a:pt x="5987" y="5531"/>
                      <a:pt x="5923" y="5828"/>
                    </a:cubicBezTo>
                    <a:cubicBezTo>
                      <a:pt x="5860" y="6115"/>
                      <a:pt x="5760" y="6370"/>
                      <a:pt x="5626" y="6590"/>
                    </a:cubicBezTo>
                    <a:cubicBezTo>
                      <a:pt x="5494" y="6807"/>
                      <a:pt x="5314" y="6989"/>
                      <a:pt x="5099" y="7123"/>
                    </a:cubicBezTo>
                    <a:cubicBezTo>
                      <a:pt x="4883" y="7258"/>
                      <a:pt x="4623" y="7326"/>
                      <a:pt x="4317" y="7326"/>
                    </a:cubicBezTo>
                    <a:cubicBezTo>
                      <a:pt x="4010" y="7326"/>
                      <a:pt x="3752" y="7260"/>
                      <a:pt x="3543" y="7130"/>
                    </a:cubicBezTo>
                    <a:cubicBezTo>
                      <a:pt x="3330" y="6998"/>
                      <a:pt x="3152" y="6818"/>
                      <a:pt x="3023" y="6604"/>
                    </a:cubicBezTo>
                    <a:cubicBezTo>
                      <a:pt x="2888" y="6384"/>
                      <a:pt x="2787" y="6128"/>
                      <a:pt x="2726" y="5836"/>
                    </a:cubicBezTo>
                    <a:cubicBezTo>
                      <a:pt x="2662" y="5536"/>
                      <a:pt x="2630" y="5231"/>
                      <a:pt x="2630" y="4926"/>
                    </a:cubicBezTo>
                    <a:lnTo>
                      <a:pt x="263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7"/>
              <p:cNvSpPr/>
              <p:nvPr/>
            </p:nvSpPr>
            <p:spPr>
              <a:xfrm>
                <a:off x="4308525" y="1159000"/>
                <a:ext cx="206775" cy="239475"/>
              </a:xfrm>
              <a:custGeom>
                <a:rect b="b" l="l" r="r" t="t"/>
                <a:pathLst>
                  <a:path extrusionOk="0" h="9579" w="8271">
                    <a:moveTo>
                      <a:pt x="4223" y="2295"/>
                    </a:moveTo>
                    <a:cubicBezTo>
                      <a:pt x="4384" y="2295"/>
                      <a:pt x="4546" y="2382"/>
                      <a:pt x="4708" y="2557"/>
                    </a:cubicBezTo>
                    <a:cubicBezTo>
                      <a:pt x="4871" y="2733"/>
                      <a:pt x="4953" y="2987"/>
                      <a:pt x="4953" y="3319"/>
                    </a:cubicBezTo>
                    <a:cubicBezTo>
                      <a:pt x="4951" y="3643"/>
                      <a:pt x="4881" y="3894"/>
                      <a:pt x="4742" y="4074"/>
                    </a:cubicBezTo>
                    <a:cubicBezTo>
                      <a:pt x="4603" y="4254"/>
                      <a:pt x="4452" y="4345"/>
                      <a:pt x="4290" y="4345"/>
                    </a:cubicBezTo>
                    <a:lnTo>
                      <a:pt x="2631" y="4345"/>
                    </a:lnTo>
                    <a:lnTo>
                      <a:pt x="2631" y="2295"/>
                    </a:lnTo>
                    <a:close/>
                    <a:moveTo>
                      <a:pt x="1" y="1"/>
                    </a:moveTo>
                    <a:lnTo>
                      <a:pt x="1" y="9578"/>
                    </a:lnTo>
                    <a:lnTo>
                      <a:pt x="2631" y="9578"/>
                    </a:lnTo>
                    <a:lnTo>
                      <a:pt x="2631" y="6637"/>
                    </a:lnTo>
                    <a:lnTo>
                      <a:pt x="3617" y="6637"/>
                    </a:lnTo>
                    <a:lnTo>
                      <a:pt x="5302" y="9578"/>
                    </a:lnTo>
                    <a:lnTo>
                      <a:pt x="8271" y="9578"/>
                    </a:lnTo>
                    <a:lnTo>
                      <a:pt x="6246" y="6058"/>
                    </a:lnTo>
                    <a:cubicBezTo>
                      <a:pt x="6679" y="5751"/>
                      <a:pt x="7016" y="5358"/>
                      <a:pt x="7259" y="4877"/>
                    </a:cubicBezTo>
                    <a:cubicBezTo>
                      <a:pt x="7501" y="4396"/>
                      <a:pt x="7622" y="3877"/>
                      <a:pt x="7622" y="3319"/>
                    </a:cubicBezTo>
                    <a:cubicBezTo>
                      <a:pt x="7622" y="2914"/>
                      <a:pt x="7542" y="2512"/>
                      <a:pt x="7380" y="2111"/>
                    </a:cubicBezTo>
                    <a:cubicBezTo>
                      <a:pt x="7222" y="1719"/>
                      <a:pt x="6996" y="1358"/>
                      <a:pt x="6712" y="1046"/>
                    </a:cubicBezTo>
                    <a:cubicBezTo>
                      <a:pt x="6429" y="736"/>
                      <a:pt x="6089" y="483"/>
                      <a:pt x="5693" y="291"/>
                    </a:cubicBezTo>
                    <a:cubicBezTo>
                      <a:pt x="5297" y="97"/>
                      <a:pt x="4865" y="1"/>
                      <a:pt x="439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7"/>
              <p:cNvSpPr/>
              <p:nvPr/>
            </p:nvSpPr>
            <p:spPr>
              <a:xfrm>
                <a:off x="5268025" y="2778925"/>
                <a:ext cx="61375" cy="1937650"/>
              </a:xfrm>
              <a:custGeom>
                <a:rect b="b" l="l" r="r" t="t"/>
                <a:pathLst>
                  <a:path extrusionOk="0" h="77506" w="2455">
                    <a:moveTo>
                      <a:pt x="1" y="0"/>
                    </a:moveTo>
                    <a:lnTo>
                      <a:pt x="1" y="77506"/>
                    </a:lnTo>
                    <a:lnTo>
                      <a:pt x="2454" y="77506"/>
                    </a:lnTo>
                    <a:lnTo>
                      <a:pt x="245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7"/>
              <p:cNvSpPr/>
              <p:nvPr/>
            </p:nvSpPr>
            <p:spPr>
              <a:xfrm>
                <a:off x="1982525" y="1430775"/>
                <a:ext cx="61350" cy="1573050"/>
              </a:xfrm>
              <a:custGeom>
                <a:rect b="b" l="l" r="r" t="t"/>
                <a:pathLst>
                  <a:path extrusionOk="0" h="62922" w="2454">
                    <a:moveTo>
                      <a:pt x="0" y="0"/>
                    </a:moveTo>
                    <a:lnTo>
                      <a:pt x="0" y="62922"/>
                    </a:lnTo>
                    <a:lnTo>
                      <a:pt x="2453" y="62922"/>
                    </a:lnTo>
                    <a:lnTo>
                      <a:pt x="245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7"/>
              <p:cNvSpPr/>
              <p:nvPr/>
            </p:nvSpPr>
            <p:spPr>
              <a:xfrm>
                <a:off x="1882200" y="3263125"/>
                <a:ext cx="236575" cy="236525"/>
              </a:xfrm>
              <a:custGeom>
                <a:rect b="b" l="l" r="r" t="t"/>
                <a:pathLst>
                  <a:path extrusionOk="0" h="9461" w="9463">
                    <a:moveTo>
                      <a:pt x="4732" y="2452"/>
                    </a:moveTo>
                    <a:cubicBezTo>
                      <a:pt x="5987" y="2452"/>
                      <a:pt x="7010" y="3475"/>
                      <a:pt x="7010" y="4730"/>
                    </a:cubicBezTo>
                    <a:cubicBezTo>
                      <a:pt x="7010" y="5987"/>
                      <a:pt x="5989" y="7009"/>
                      <a:pt x="4732" y="7009"/>
                    </a:cubicBezTo>
                    <a:cubicBezTo>
                      <a:pt x="3475" y="7009"/>
                      <a:pt x="2453" y="5988"/>
                      <a:pt x="2453" y="4730"/>
                    </a:cubicBezTo>
                    <a:cubicBezTo>
                      <a:pt x="2453" y="3473"/>
                      <a:pt x="3475" y="2452"/>
                      <a:pt x="4732" y="2452"/>
                    </a:cubicBezTo>
                    <a:close/>
                    <a:moveTo>
                      <a:pt x="4732" y="0"/>
                    </a:moveTo>
                    <a:cubicBezTo>
                      <a:pt x="2124" y="0"/>
                      <a:pt x="1" y="2122"/>
                      <a:pt x="1" y="4730"/>
                    </a:cubicBezTo>
                    <a:cubicBezTo>
                      <a:pt x="1" y="7338"/>
                      <a:pt x="2124" y="9461"/>
                      <a:pt x="4732" y="9461"/>
                    </a:cubicBezTo>
                    <a:cubicBezTo>
                      <a:pt x="7341" y="9461"/>
                      <a:pt x="9463" y="7338"/>
                      <a:pt x="9463" y="4730"/>
                    </a:cubicBezTo>
                    <a:cubicBezTo>
                      <a:pt x="9463" y="2123"/>
                      <a:pt x="7339" y="0"/>
                      <a:pt x="473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7"/>
              <p:cNvSpPr/>
              <p:nvPr/>
            </p:nvSpPr>
            <p:spPr>
              <a:xfrm>
                <a:off x="5180450" y="2322125"/>
                <a:ext cx="236575" cy="236575"/>
              </a:xfrm>
              <a:custGeom>
                <a:rect b="b" l="l" r="r" t="t"/>
                <a:pathLst>
                  <a:path extrusionOk="0" h="9463" w="9463">
                    <a:moveTo>
                      <a:pt x="4731" y="2452"/>
                    </a:moveTo>
                    <a:cubicBezTo>
                      <a:pt x="5987" y="2452"/>
                      <a:pt x="7009" y="3475"/>
                      <a:pt x="7009" y="4731"/>
                    </a:cubicBezTo>
                    <a:cubicBezTo>
                      <a:pt x="7009" y="5988"/>
                      <a:pt x="5988" y="7010"/>
                      <a:pt x="4731" y="7010"/>
                    </a:cubicBezTo>
                    <a:cubicBezTo>
                      <a:pt x="3474" y="7010"/>
                      <a:pt x="2452" y="5988"/>
                      <a:pt x="2452" y="4731"/>
                    </a:cubicBezTo>
                    <a:cubicBezTo>
                      <a:pt x="2452" y="3475"/>
                      <a:pt x="3474" y="2454"/>
                      <a:pt x="4731" y="2454"/>
                    </a:cubicBezTo>
                    <a:lnTo>
                      <a:pt x="4731" y="2452"/>
                    </a:lnTo>
                    <a:close/>
                    <a:moveTo>
                      <a:pt x="4731" y="0"/>
                    </a:moveTo>
                    <a:cubicBezTo>
                      <a:pt x="2123" y="0"/>
                      <a:pt x="0" y="2123"/>
                      <a:pt x="0" y="4731"/>
                    </a:cubicBezTo>
                    <a:cubicBezTo>
                      <a:pt x="0" y="7340"/>
                      <a:pt x="2123" y="9462"/>
                      <a:pt x="4731" y="9462"/>
                    </a:cubicBezTo>
                    <a:cubicBezTo>
                      <a:pt x="7340" y="9462"/>
                      <a:pt x="9462" y="7339"/>
                      <a:pt x="9462" y="4731"/>
                    </a:cubicBezTo>
                    <a:cubicBezTo>
                      <a:pt x="9462" y="2123"/>
                      <a:pt x="7338" y="0"/>
                      <a:pt x="473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2" name="Google Shape;272;p7"/>
            <p:cNvSpPr/>
            <p:nvPr/>
          </p:nvSpPr>
          <p:spPr>
            <a:xfrm>
              <a:off x="956925" y="1380150"/>
              <a:ext cx="3615092" cy="2964328"/>
            </a:xfrm>
            <a:custGeom>
              <a:rect b="b" l="l" r="r" t="t"/>
              <a:pathLst>
                <a:path extrusionOk="0" h="27968" w="36553">
                  <a:moveTo>
                    <a:pt x="0" y="0"/>
                  </a:moveTo>
                  <a:lnTo>
                    <a:pt x="0" y="27968"/>
                  </a:lnTo>
                  <a:lnTo>
                    <a:pt x="36553" y="27968"/>
                  </a:lnTo>
                  <a:lnTo>
                    <a:pt x="36553" y="0"/>
                  </a:lnTo>
                  <a:close/>
                </a:path>
              </a:pathLst>
            </a:custGeom>
            <a:solidFill>
              <a:schemeClr val="lt2"/>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7"/>
            <p:cNvSpPr/>
            <p:nvPr/>
          </p:nvSpPr>
          <p:spPr>
            <a:xfrm>
              <a:off x="956924" y="1381176"/>
              <a:ext cx="3615092" cy="183518"/>
            </a:xfrm>
            <a:custGeom>
              <a:rect b="b" l="l" r="r" t="t"/>
              <a:pathLst>
                <a:path extrusionOk="0" h="2620" w="36553">
                  <a:moveTo>
                    <a:pt x="0" y="0"/>
                  </a:moveTo>
                  <a:lnTo>
                    <a:pt x="0" y="2619"/>
                  </a:lnTo>
                  <a:lnTo>
                    <a:pt x="36553" y="2619"/>
                  </a:lnTo>
                  <a:lnTo>
                    <a:pt x="36553" y="0"/>
                  </a:lnTo>
                  <a:close/>
                </a:path>
              </a:pathLst>
            </a:custGeom>
            <a:solidFill>
              <a:schemeClr val="accent4"/>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7"/>
            <p:cNvSpPr/>
            <p:nvPr/>
          </p:nvSpPr>
          <p:spPr>
            <a:xfrm>
              <a:off x="1140305" y="1422799"/>
              <a:ext cx="97709" cy="96718"/>
            </a:xfrm>
            <a:custGeom>
              <a:rect b="b" l="l" r="r" t="t"/>
              <a:pathLst>
                <a:path extrusionOk="0" h="1073" w="1084">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7"/>
            <p:cNvSpPr/>
            <p:nvPr/>
          </p:nvSpPr>
          <p:spPr>
            <a:xfrm>
              <a:off x="1271591" y="1422799"/>
              <a:ext cx="97709" cy="96718"/>
            </a:xfrm>
            <a:custGeom>
              <a:rect b="b" l="l" r="r" t="t"/>
              <a:pathLst>
                <a:path extrusionOk="0" h="1073" w="1084">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7"/>
            <p:cNvSpPr/>
            <p:nvPr/>
          </p:nvSpPr>
          <p:spPr>
            <a:xfrm>
              <a:off x="1009019" y="1422799"/>
              <a:ext cx="97709" cy="96718"/>
            </a:xfrm>
            <a:custGeom>
              <a:rect b="b" l="l" r="r" t="t"/>
              <a:pathLst>
                <a:path extrusionOk="0" h="1073" w="1084">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7" name="Google Shape;277;p7"/>
          <p:cNvSpPr txBox="1"/>
          <p:nvPr>
            <p:ph type="title"/>
          </p:nvPr>
        </p:nvSpPr>
        <p:spPr>
          <a:xfrm>
            <a:off x="713225" y="508469"/>
            <a:ext cx="7717500" cy="755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800"/>
              <a:buNone/>
              <a:defRPr sz="33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278" name="Google Shape;278;p7"/>
          <p:cNvSpPr txBox="1"/>
          <p:nvPr>
            <p:ph idx="1" type="body"/>
          </p:nvPr>
        </p:nvSpPr>
        <p:spPr>
          <a:xfrm>
            <a:off x="5141750" y="2090650"/>
            <a:ext cx="2915400" cy="930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sz="1600"/>
            </a:lvl1pPr>
            <a:lvl2pPr indent="-342900" lvl="1" marL="914400">
              <a:spcBef>
                <a:spcPts val="1600"/>
              </a:spcBef>
              <a:spcAft>
                <a:spcPts val="0"/>
              </a:spcAft>
              <a:buSzPts val="1800"/>
              <a:buChar char="○"/>
              <a:defRPr sz="1800"/>
            </a:lvl2pPr>
            <a:lvl3pPr indent="-342900" lvl="2" marL="1371600">
              <a:spcBef>
                <a:spcPts val="1600"/>
              </a:spcBef>
              <a:spcAft>
                <a:spcPts val="0"/>
              </a:spcAft>
              <a:buSzPts val="1800"/>
              <a:buChar char="■"/>
              <a:defRPr sz="1800"/>
            </a:lvl3pPr>
            <a:lvl4pPr indent="-342900" lvl="3" marL="1828800">
              <a:spcBef>
                <a:spcPts val="1600"/>
              </a:spcBef>
              <a:spcAft>
                <a:spcPts val="0"/>
              </a:spcAft>
              <a:buSzPts val="1800"/>
              <a:buChar char="●"/>
              <a:defRPr sz="1800"/>
            </a:lvl4pPr>
            <a:lvl5pPr indent="-342900" lvl="4" marL="2286000">
              <a:spcBef>
                <a:spcPts val="1600"/>
              </a:spcBef>
              <a:spcAft>
                <a:spcPts val="0"/>
              </a:spcAft>
              <a:buSzPts val="1800"/>
              <a:buChar char="○"/>
              <a:defRPr sz="1800"/>
            </a:lvl5pPr>
            <a:lvl6pPr indent="-342900" lvl="5" marL="2743200">
              <a:spcBef>
                <a:spcPts val="1600"/>
              </a:spcBef>
              <a:spcAft>
                <a:spcPts val="0"/>
              </a:spcAft>
              <a:buSzPts val="1800"/>
              <a:buChar char="■"/>
              <a:defRPr sz="1800"/>
            </a:lvl6pPr>
            <a:lvl7pPr indent="-342900" lvl="6" marL="3200400">
              <a:spcBef>
                <a:spcPts val="1600"/>
              </a:spcBef>
              <a:spcAft>
                <a:spcPts val="0"/>
              </a:spcAft>
              <a:buSzPts val="1800"/>
              <a:buChar char="●"/>
              <a:defRPr sz="1800"/>
            </a:lvl7pPr>
            <a:lvl8pPr indent="-342900" lvl="7" marL="3657600">
              <a:spcBef>
                <a:spcPts val="1600"/>
              </a:spcBef>
              <a:spcAft>
                <a:spcPts val="0"/>
              </a:spcAft>
              <a:buSzPts val="1800"/>
              <a:buChar char="○"/>
              <a:defRPr sz="1800"/>
            </a:lvl8pPr>
            <a:lvl9pPr indent="-342900" lvl="8" marL="4114800">
              <a:spcBef>
                <a:spcPts val="1600"/>
              </a:spcBef>
              <a:spcAft>
                <a:spcPts val="1600"/>
              </a:spcAft>
              <a:buSzPts val="1800"/>
              <a:buChar char="■"/>
              <a:defRPr sz="1800"/>
            </a:lvl9pPr>
          </a:lstStyle>
          <a:p/>
        </p:txBody>
      </p:sp>
      <p:sp>
        <p:nvSpPr>
          <p:cNvPr id="279" name="Google Shape;279;p7"/>
          <p:cNvSpPr/>
          <p:nvPr/>
        </p:nvSpPr>
        <p:spPr>
          <a:xfrm>
            <a:off x="7880460" y="204705"/>
            <a:ext cx="254989" cy="387053"/>
          </a:xfrm>
          <a:custGeom>
            <a:rect b="b" l="l" r="r" t="t"/>
            <a:pathLst>
              <a:path extrusionOk="0" h="3382" w="2228">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1"/>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7"/>
          <p:cNvSpPr/>
          <p:nvPr/>
        </p:nvSpPr>
        <p:spPr>
          <a:xfrm>
            <a:off x="8556689" y="513348"/>
            <a:ext cx="412236" cy="625763"/>
          </a:xfrm>
          <a:custGeom>
            <a:rect b="b" l="l" r="r" t="t"/>
            <a:pathLst>
              <a:path extrusionOk="0" h="3382" w="2228">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6"/>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7"/>
          <p:cNvSpPr/>
          <p:nvPr/>
        </p:nvSpPr>
        <p:spPr>
          <a:xfrm>
            <a:off x="8098500" y="979848"/>
            <a:ext cx="254989" cy="387053"/>
          </a:xfrm>
          <a:custGeom>
            <a:rect b="b" l="l" r="r" t="t"/>
            <a:pathLst>
              <a:path extrusionOk="0" h="3382" w="2228">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7"/>
          <p:cNvSpPr/>
          <p:nvPr/>
        </p:nvSpPr>
        <p:spPr>
          <a:xfrm>
            <a:off x="3029310" y="1815580"/>
            <a:ext cx="254989" cy="387053"/>
          </a:xfrm>
          <a:custGeom>
            <a:rect b="b" l="l" r="r" t="t"/>
            <a:pathLst>
              <a:path extrusionOk="0" h="3382" w="2228">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1"/>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7"/>
          <p:cNvSpPr/>
          <p:nvPr/>
        </p:nvSpPr>
        <p:spPr>
          <a:xfrm>
            <a:off x="3705539" y="2124223"/>
            <a:ext cx="412236" cy="625763"/>
          </a:xfrm>
          <a:custGeom>
            <a:rect b="b" l="l" r="r" t="t"/>
            <a:pathLst>
              <a:path extrusionOk="0" h="3382" w="2228">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6"/>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7"/>
          <p:cNvSpPr/>
          <p:nvPr/>
        </p:nvSpPr>
        <p:spPr>
          <a:xfrm>
            <a:off x="3481825" y="2883798"/>
            <a:ext cx="254989" cy="387053"/>
          </a:xfrm>
          <a:custGeom>
            <a:rect b="b" l="l" r="r" t="t"/>
            <a:pathLst>
              <a:path extrusionOk="0" h="3382" w="2228">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7"/>
          <p:cNvSpPr/>
          <p:nvPr/>
        </p:nvSpPr>
        <p:spPr>
          <a:xfrm rot="10800000">
            <a:off x="1796636" y="3580073"/>
            <a:ext cx="254989" cy="387053"/>
          </a:xfrm>
          <a:custGeom>
            <a:rect b="b" l="l" r="r" t="t"/>
            <a:pathLst>
              <a:path extrusionOk="0" h="3382" w="2228">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1"/>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7"/>
          <p:cNvSpPr/>
          <p:nvPr/>
        </p:nvSpPr>
        <p:spPr>
          <a:xfrm rot="10800000">
            <a:off x="972910" y="2915495"/>
            <a:ext cx="412236" cy="625763"/>
          </a:xfrm>
          <a:custGeom>
            <a:rect b="b" l="l" r="r" t="t"/>
            <a:pathLst>
              <a:path extrusionOk="0" h="3382" w="2228">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6"/>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7"/>
          <p:cNvSpPr/>
          <p:nvPr/>
        </p:nvSpPr>
        <p:spPr>
          <a:xfrm rot="10800000">
            <a:off x="1329446" y="2378230"/>
            <a:ext cx="254989" cy="387053"/>
          </a:xfrm>
          <a:custGeom>
            <a:rect b="b" l="l" r="r" t="t"/>
            <a:pathLst>
              <a:path extrusionOk="0" h="3382" w="2228">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88" name="Shape 288"/>
        <p:cNvGrpSpPr/>
        <p:nvPr/>
      </p:nvGrpSpPr>
      <p:grpSpPr>
        <a:xfrm>
          <a:off x="0" y="0"/>
          <a:ext cx="0" cy="0"/>
          <a:chOff x="0" y="0"/>
          <a:chExt cx="0" cy="0"/>
        </a:xfrm>
      </p:grpSpPr>
      <p:sp>
        <p:nvSpPr>
          <p:cNvPr id="289" name="Google Shape;289;p8"/>
          <p:cNvSpPr txBox="1"/>
          <p:nvPr>
            <p:ph type="title"/>
          </p:nvPr>
        </p:nvSpPr>
        <p:spPr>
          <a:xfrm>
            <a:off x="797325" y="671225"/>
            <a:ext cx="3489300" cy="40908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90" name="Shape 290"/>
        <p:cNvGrpSpPr/>
        <p:nvPr/>
      </p:nvGrpSpPr>
      <p:grpSpPr>
        <a:xfrm>
          <a:off x="0" y="0"/>
          <a:ext cx="0" cy="0"/>
          <a:chOff x="0" y="0"/>
          <a:chExt cx="0" cy="0"/>
        </a:xfrm>
      </p:grpSpPr>
      <p:grpSp>
        <p:nvGrpSpPr>
          <p:cNvPr id="291" name="Google Shape;291;p9"/>
          <p:cNvGrpSpPr/>
          <p:nvPr/>
        </p:nvGrpSpPr>
        <p:grpSpPr>
          <a:xfrm>
            <a:off x="353167" y="163310"/>
            <a:ext cx="8452699" cy="4831682"/>
            <a:chOff x="345766" y="155909"/>
            <a:chExt cx="8452699" cy="4831682"/>
          </a:xfrm>
        </p:grpSpPr>
        <p:grpSp>
          <p:nvGrpSpPr>
            <p:cNvPr id="292" name="Google Shape;292;p9"/>
            <p:cNvGrpSpPr/>
            <p:nvPr/>
          </p:nvGrpSpPr>
          <p:grpSpPr>
            <a:xfrm>
              <a:off x="345766" y="155909"/>
              <a:ext cx="8452699" cy="4831682"/>
              <a:chOff x="271175" y="79714"/>
              <a:chExt cx="8452699" cy="4831682"/>
            </a:xfrm>
          </p:grpSpPr>
          <p:sp>
            <p:nvSpPr>
              <p:cNvPr id="293" name="Google Shape;293;p9"/>
              <p:cNvSpPr/>
              <p:nvPr/>
            </p:nvSpPr>
            <p:spPr>
              <a:xfrm>
                <a:off x="271175" y="79714"/>
                <a:ext cx="8452698" cy="4831682"/>
              </a:xfrm>
              <a:custGeom>
                <a:rect b="b" l="l" r="r" t="t"/>
                <a:pathLst>
                  <a:path extrusionOk="0" h="27968" w="36553">
                    <a:moveTo>
                      <a:pt x="0" y="0"/>
                    </a:moveTo>
                    <a:lnTo>
                      <a:pt x="0" y="27968"/>
                    </a:lnTo>
                    <a:lnTo>
                      <a:pt x="36553" y="27968"/>
                    </a:lnTo>
                    <a:lnTo>
                      <a:pt x="36553"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9"/>
              <p:cNvSpPr/>
              <p:nvPr/>
            </p:nvSpPr>
            <p:spPr>
              <a:xfrm>
                <a:off x="271175" y="79723"/>
                <a:ext cx="8452698" cy="351722"/>
              </a:xfrm>
              <a:custGeom>
                <a:rect b="b" l="l" r="r" t="t"/>
                <a:pathLst>
                  <a:path extrusionOk="0" h="2620" w="36553">
                    <a:moveTo>
                      <a:pt x="0" y="0"/>
                    </a:moveTo>
                    <a:lnTo>
                      <a:pt x="0" y="2619"/>
                    </a:lnTo>
                    <a:lnTo>
                      <a:pt x="36553" y="2619"/>
                    </a:lnTo>
                    <a:lnTo>
                      <a:pt x="36553" y="0"/>
                    </a:lnTo>
                    <a:close/>
                  </a:path>
                </a:pathLst>
              </a:custGeom>
              <a:solidFill>
                <a:schemeClr val="accent4"/>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9"/>
              <p:cNvSpPr/>
              <p:nvPr/>
            </p:nvSpPr>
            <p:spPr>
              <a:xfrm>
                <a:off x="8224103" y="122754"/>
                <a:ext cx="364977" cy="269502"/>
              </a:xfrm>
              <a:custGeom>
                <a:rect b="b" l="l" r="r" t="t"/>
                <a:pathLst>
                  <a:path extrusionOk="0" h="1560" w="2454">
                    <a:moveTo>
                      <a:pt x="72" y="0"/>
                    </a:moveTo>
                    <a:cubicBezTo>
                      <a:pt x="24" y="0"/>
                      <a:pt x="0" y="36"/>
                      <a:pt x="0" y="72"/>
                    </a:cubicBezTo>
                    <a:cubicBezTo>
                      <a:pt x="0" y="119"/>
                      <a:pt x="24" y="143"/>
                      <a:pt x="72" y="143"/>
                    </a:cubicBezTo>
                    <a:lnTo>
                      <a:pt x="2310" y="143"/>
                    </a:lnTo>
                    <a:lnTo>
                      <a:pt x="2310" y="1477"/>
                    </a:lnTo>
                    <a:cubicBezTo>
                      <a:pt x="2310" y="1524"/>
                      <a:pt x="2334" y="1560"/>
                      <a:pt x="2382" y="1560"/>
                    </a:cubicBezTo>
                    <a:cubicBezTo>
                      <a:pt x="2417" y="1560"/>
                      <a:pt x="2453" y="1524"/>
                      <a:pt x="2453" y="1477"/>
                    </a:cubicBezTo>
                    <a:lnTo>
                      <a:pt x="2453" y="72"/>
                    </a:lnTo>
                    <a:cubicBezTo>
                      <a:pt x="2453" y="36"/>
                      <a:pt x="2417" y="0"/>
                      <a:pt x="23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9"/>
              <p:cNvSpPr/>
              <p:nvPr/>
            </p:nvSpPr>
            <p:spPr>
              <a:xfrm>
                <a:off x="4845567" y="161946"/>
                <a:ext cx="1036891" cy="26950"/>
              </a:xfrm>
              <a:custGeom>
                <a:rect b="b" l="l" r="r" t="t"/>
                <a:pathLst>
                  <a:path extrusionOk="0" h="156" w="6002">
                    <a:moveTo>
                      <a:pt x="72" y="0"/>
                    </a:moveTo>
                    <a:cubicBezTo>
                      <a:pt x="36" y="0"/>
                      <a:pt x="1" y="36"/>
                      <a:pt x="1" y="72"/>
                    </a:cubicBezTo>
                    <a:cubicBezTo>
                      <a:pt x="1" y="119"/>
                      <a:pt x="36" y="155"/>
                      <a:pt x="72" y="155"/>
                    </a:cubicBezTo>
                    <a:lnTo>
                      <a:pt x="5930" y="155"/>
                    </a:lnTo>
                    <a:cubicBezTo>
                      <a:pt x="5978" y="155"/>
                      <a:pt x="6001" y="119"/>
                      <a:pt x="6001" y="72"/>
                    </a:cubicBezTo>
                    <a:cubicBezTo>
                      <a:pt x="6001" y="36"/>
                      <a:pt x="5978" y="0"/>
                      <a:pt x="59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7" name="Google Shape;297;p9"/>
            <p:cNvSpPr/>
            <p:nvPr/>
          </p:nvSpPr>
          <p:spPr>
            <a:xfrm>
              <a:off x="697224" y="237642"/>
              <a:ext cx="187269" cy="185369"/>
            </a:xfrm>
            <a:custGeom>
              <a:rect b="b" l="l" r="r" t="t"/>
              <a:pathLst>
                <a:path extrusionOk="0" h="1073" w="1084">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9"/>
            <p:cNvSpPr/>
            <p:nvPr/>
          </p:nvSpPr>
          <p:spPr>
            <a:xfrm>
              <a:off x="948849" y="237642"/>
              <a:ext cx="187269" cy="185369"/>
            </a:xfrm>
            <a:custGeom>
              <a:rect b="b" l="l" r="r" t="t"/>
              <a:pathLst>
                <a:path extrusionOk="0" h="1073" w="1084">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9"/>
            <p:cNvSpPr/>
            <p:nvPr/>
          </p:nvSpPr>
          <p:spPr>
            <a:xfrm>
              <a:off x="445599" y="237642"/>
              <a:ext cx="187269" cy="185369"/>
            </a:xfrm>
            <a:custGeom>
              <a:rect b="b" l="l" r="r" t="t"/>
              <a:pathLst>
                <a:path extrusionOk="0" h="1073" w="1084">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0" name="Google Shape;300;p9"/>
          <p:cNvSpPr txBox="1"/>
          <p:nvPr>
            <p:ph idx="1" type="subTitle"/>
          </p:nvPr>
        </p:nvSpPr>
        <p:spPr>
          <a:xfrm>
            <a:off x="4787775" y="1617625"/>
            <a:ext cx="3273000" cy="445500"/>
          </a:xfrm>
          <a:prstGeom prst="rect">
            <a:avLst/>
          </a:prstGeom>
        </p:spPr>
        <p:txBody>
          <a:bodyPr anchorCtr="0" anchor="b" bIns="91425" lIns="91425" spcFirstLastPara="1" rIns="91425" wrap="square" tIns="91425">
            <a:noAutofit/>
          </a:bodyPr>
          <a:lstStyle>
            <a:lvl1pPr lvl="0">
              <a:lnSpc>
                <a:spcPct val="100000"/>
              </a:lnSpc>
              <a:spcBef>
                <a:spcPts val="0"/>
              </a:spcBef>
              <a:spcAft>
                <a:spcPts val="0"/>
              </a:spcAft>
              <a:buClr>
                <a:schemeClr val="accent3"/>
              </a:buClr>
              <a:buSzPts val="2100"/>
              <a:buFont typeface="Concert One"/>
              <a:buNone/>
              <a:defRPr sz="2100">
                <a:solidFill>
                  <a:schemeClr val="accent3"/>
                </a:solidFill>
                <a:latin typeface="Concert One"/>
                <a:ea typeface="Concert One"/>
                <a:cs typeface="Concert One"/>
                <a:sym typeface="Concert One"/>
              </a:defRPr>
            </a:lvl1pPr>
            <a:lvl2pPr lvl="1">
              <a:lnSpc>
                <a:spcPct val="100000"/>
              </a:lnSpc>
              <a:spcBef>
                <a:spcPts val="0"/>
              </a:spcBef>
              <a:spcAft>
                <a:spcPts val="0"/>
              </a:spcAft>
              <a:buClr>
                <a:schemeClr val="accent3"/>
              </a:buClr>
              <a:buSzPts val="2100"/>
              <a:buFont typeface="Concert One"/>
              <a:buNone/>
              <a:defRPr sz="2100">
                <a:solidFill>
                  <a:schemeClr val="accent3"/>
                </a:solidFill>
                <a:latin typeface="Concert One"/>
                <a:ea typeface="Concert One"/>
                <a:cs typeface="Concert One"/>
                <a:sym typeface="Concert One"/>
              </a:defRPr>
            </a:lvl2pPr>
            <a:lvl3pPr lvl="2">
              <a:lnSpc>
                <a:spcPct val="100000"/>
              </a:lnSpc>
              <a:spcBef>
                <a:spcPts val="0"/>
              </a:spcBef>
              <a:spcAft>
                <a:spcPts val="0"/>
              </a:spcAft>
              <a:buClr>
                <a:schemeClr val="accent3"/>
              </a:buClr>
              <a:buSzPts val="2100"/>
              <a:buFont typeface="Concert One"/>
              <a:buNone/>
              <a:defRPr sz="2100">
                <a:solidFill>
                  <a:schemeClr val="accent3"/>
                </a:solidFill>
                <a:latin typeface="Concert One"/>
                <a:ea typeface="Concert One"/>
                <a:cs typeface="Concert One"/>
                <a:sym typeface="Concert One"/>
              </a:defRPr>
            </a:lvl3pPr>
            <a:lvl4pPr lvl="3">
              <a:lnSpc>
                <a:spcPct val="100000"/>
              </a:lnSpc>
              <a:spcBef>
                <a:spcPts val="0"/>
              </a:spcBef>
              <a:spcAft>
                <a:spcPts val="0"/>
              </a:spcAft>
              <a:buClr>
                <a:schemeClr val="accent3"/>
              </a:buClr>
              <a:buSzPts val="2100"/>
              <a:buFont typeface="Concert One"/>
              <a:buNone/>
              <a:defRPr sz="2100">
                <a:solidFill>
                  <a:schemeClr val="accent3"/>
                </a:solidFill>
                <a:latin typeface="Concert One"/>
                <a:ea typeface="Concert One"/>
                <a:cs typeface="Concert One"/>
                <a:sym typeface="Concert One"/>
              </a:defRPr>
            </a:lvl4pPr>
            <a:lvl5pPr lvl="4">
              <a:lnSpc>
                <a:spcPct val="100000"/>
              </a:lnSpc>
              <a:spcBef>
                <a:spcPts val="0"/>
              </a:spcBef>
              <a:spcAft>
                <a:spcPts val="0"/>
              </a:spcAft>
              <a:buClr>
                <a:schemeClr val="accent3"/>
              </a:buClr>
              <a:buSzPts val="2100"/>
              <a:buFont typeface="Concert One"/>
              <a:buNone/>
              <a:defRPr sz="2100">
                <a:solidFill>
                  <a:schemeClr val="accent3"/>
                </a:solidFill>
                <a:latin typeface="Concert One"/>
                <a:ea typeface="Concert One"/>
                <a:cs typeface="Concert One"/>
                <a:sym typeface="Concert One"/>
              </a:defRPr>
            </a:lvl5pPr>
            <a:lvl6pPr lvl="5">
              <a:lnSpc>
                <a:spcPct val="100000"/>
              </a:lnSpc>
              <a:spcBef>
                <a:spcPts val="0"/>
              </a:spcBef>
              <a:spcAft>
                <a:spcPts val="0"/>
              </a:spcAft>
              <a:buClr>
                <a:schemeClr val="accent3"/>
              </a:buClr>
              <a:buSzPts val="2100"/>
              <a:buFont typeface="Concert One"/>
              <a:buNone/>
              <a:defRPr sz="2100">
                <a:solidFill>
                  <a:schemeClr val="accent3"/>
                </a:solidFill>
                <a:latin typeface="Concert One"/>
                <a:ea typeface="Concert One"/>
                <a:cs typeface="Concert One"/>
                <a:sym typeface="Concert One"/>
              </a:defRPr>
            </a:lvl6pPr>
            <a:lvl7pPr lvl="6">
              <a:lnSpc>
                <a:spcPct val="100000"/>
              </a:lnSpc>
              <a:spcBef>
                <a:spcPts val="0"/>
              </a:spcBef>
              <a:spcAft>
                <a:spcPts val="0"/>
              </a:spcAft>
              <a:buClr>
                <a:schemeClr val="accent3"/>
              </a:buClr>
              <a:buSzPts val="2100"/>
              <a:buFont typeface="Concert One"/>
              <a:buNone/>
              <a:defRPr sz="2100">
                <a:solidFill>
                  <a:schemeClr val="accent3"/>
                </a:solidFill>
                <a:latin typeface="Concert One"/>
                <a:ea typeface="Concert One"/>
                <a:cs typeface="Concert One"/>
                <a:sym typeface="Concert One"/>
              </a:defRPr>
            </a:lvl7pPr>
            <a:lvl8pPr lvl="7">
              <a:lnSpc>
                <a:spcPct val="100000"/>
              </a:lnSpc>
              <a:spcBef>
                <a:spcPts val="0"/>
              </a:spcBef>
              <a:spcAft>
                <a:spcPts val="0"/>
              </a:spcAft>
              <a:buClr>
                <a:schemeClr val="accent3"/>
              </a:buClr>
              <a:buSzPts val="2100"/>
              <a:buFont typeface="Concert One"/>
              <a:buNone/>
              <a:defRPr sz="2100">
                <a:solidFill>
                  <a:schemeClr val="accent3"/>
                </a:solidFill>
                <a:latin typeface="Concert One"/>
                <a:ea typeface="Concert One"/>
                <a:cs typeface="Concert One"/>
                <a:sym typeface="Concert One"/>
              </a:defRPr>
            </a:lvl8pPr>
            <a:lvl9pPr lvl="8">
              <a:lnSpc>
                <a:spcPct val="100000"/>
              </a:lnSpc>
              <a:spcBef>
                <a:spcPts val="0"/>
              </a:spcBef>
              <a:spcAft>
                <a:spcPts val="0"/>
              </a:spcAft>
              <a:buClr>
                <a:schemeClr val="accent3"/>
              </a:buClr>
              <a:buSzPts val="2100"/>
              <a:buFont typeface="Concert One"/>
              <a:buNone/>
              <a:defRPr sz="2100">
                <a:solidFill>
                  <a:schemeClr val="accent3"/>
                </a:solidFill>
                <a:latin typeface="Concert One"/>
                <a:ea typeface="Concert One"/>
                <a:cs typeface="Concert One"/>
                <a:sym typeface="Concert One"/>
              </a:defRPr>
            </a:lvl9pPr>
          </a:lstStyle>
          <a:p/>
        </p:txBody>
      </p:sp>
      <p:sp>
        <p:nvSpPr>
          <p:cNvPr id="301" name="Google Shape;301;p9"/>
          <p:cNvSpPr txBox="1"/>
          <p:nvPr>
            <p:ph idx="2" type="body"/>
          </p:nvPr>
        </p:nvSpPr>
        <p:spPr>
          <a:xfrm>
            <a:off x="4787775" y="2114150"/>
            <a:ext cx="3273000" cy="2539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Clr>
                <a:schemeClr val="accent3"/>
              </a:buClr>
              <a:buSzPts val="1800"/>
              <a:buChar char="●"/>
              <a:defRPr>
                <a:solidFill>
                  <a:schemeClr val="accent3"/>
                </a:solidFill>
              </a:defRPr>
            </a:lvl1pPr>
            <a:lvl2pPr indent="-342900" lvl="1" marL="914400">
              <a:spcBef>
                <a:spcPts val="1600"/>
              </a:spcBef>
              <a:spcAft>
                <a:spcPts val="0"/>
              </a:spcAft>
              <a:buClr>
                <a:schemeClr val="accent3"/>
              </a:buClr>
              <a:buSzPts val="1800"/>
              <a:buChar char="○"/>
              <a:defRPr sz="1800">
                <a:solidFill>
                  <a:schemeClr val="accent3"/>
                </a:solidFill>
              </a:defRPr>
            </a:lvl2pPr>
            <a:lvl3pPr indent="-342900" lvl="2" marL="1371600">
              <a:spcBef>
                <a:spcPts val="1600"/>
              </a:spcBef>
              <a:spcAft>
                <a:spcPts val="0"/>
              </a:spcAft>
              <a:buClr>
                <a:schemeClr val="accent3"/>
              </a:buClr>
              <a:buSzPts val="1800"/>
              <a:buChar char="■"/>
              <a:defRPr sz="1800">
                <a:solidFill>
                  <a:schemeClr val="accent3"/>
                </a:solidFill>
              </a:defRPr>
            </a:lvl3pPr>
            <a:lvl4pPr indent="-342900" lvl="3" marL="1828800">
              <a:spcBef>
                <a:spcPts val="1600"/>
              </a:spcBef>
              <a:spcAft>
                <a:spcPts val="0"/>
              </a:spcAft>
              <a:buClr>
                <a:schemeClr val="accent3"/>
              </a:buClr>
              <a:buSzPts val="1800"/>
              <a:buChar char="●"/>
              <a:defRPr sz="1800">
                <a:solidFill>
                  <a:schemeClr val="accent3"/>
                </a:solidFill>
              </a:defRPr>
            </a:lvl4pPr>
            <a:lvl5pPr indent="-342900" lvl="4" marL="2286000">
              <a:spcBef>
                <a:spcPts val="1600"/>
              </a:spcBef>
              <a:spcAft>
                <a:spcPts val="0"/>
              </a:spcAft>
              <a:buClr>
                <a:schemeClr val="accent3"/>
              </a:buClr>
              <a:buSzPts val="1800"/>
              <a:buChar char="○"/>
              <a:defRPr sz="1800">
                <a:solidFill>
                  <a:schemeClr val="accent3"/>
                </a:solidFill>
              </a:defRPr>
            </a:lvl5pPr>
            <a:lvl6pPr indent="-342900" lvl="5" marL="2743200">
              <a:spcBef>
                <a:spcPts val="1600"/>
              </a:spcBef>
              <a:spcAft>
                <a:spcPts val="0"/>
              </a:spcAft>
              <a:buClr>
                <a:schemeClr val="accent3"/>
              </a:buClr>
              <a:buSzPts val="1800"/>
              <a:buChar char="■"/>
              <a:defRPr sz="1800">
                <a:solidFill>
                  <a:schemeClr val="accent3"/>
                </a:solidFill>
              </a:defRPr>
            </a:lvl6pPr>
            <a:lvl7pPr indent="-342900" lvl="6" marL="3200400">
              <a:spcBef>
                <a:spcPts val="1600"/>
              </a:spcBef>
              <a:spcAft>
                <a:spcPts val="0"/>
              </a:spcAft>
              <a:buClr>
                <a:schemeClr val="accent3"/>
              </a:buClr>
              <a:buSzPts val="1800"/>
              <a:buChar char="●"/>
              <a:defRPr sz="1800">
                <a:solidFill>
                  <a:schemeClr val="accent3"/>
                </a:solidFill>
              </a:defRPr>
            </a:lvl7pPr>
            <a:lvl8pPr indent="-342900" lvl="7" marL="3657600">
              <a:spcBef>
                <a:spcPts val="1600"/>
              </a:spcBef>
              <a:spcAft>
                <a:spcPts val="0"/>
              </a:spcAft>
              <a:buClr>
                <a:schemeClr val="accent3"/>
              </a:buClr>
              <a:buSzPts val="1800"/>
              <a:buChar char="○"/>
              <a:defRPr sz="1800">
                <a:solidFill>
                  <a:schemeClr val="accent3"/>
                </a:solidFill>
              </a:defRPr>
            </a:lvl8pPr>
            <a:lvl9pPr indent="-342900" lvl="8" marL="4114800">
              <a:spcBef>
                <a:spcPts val="1600"/>
              </a:spcBef>
              <a:spcAft>
                <a:spcPts val="1600"/>
              </a:spcAft>
              <a:buClr>
                <a:schemeClr val="accent3"/>
              </a:buClr>
              <a:buSzPts val="1800"/>
              <a:buChar char="■"/>
              <a:defRPr sz="1800">
                <a:solidFill>
                  <a:schemeClr val="accent3"/>
                </a:solidFill>
              </a:defRPr>
            </a:lvl9pPr>
          </a:lstStyle>
          <a:p/>
        </p:txBody>
      </p:sp>
      <p:sp>
        <p:nvSpPr>
          <p:cNvPr id="302" name="Google Shape;302;p9"/>
          <p:cNvSpPr txBox="1"/>
          <p:nvPr>
            <p:ph type="title"/>
          </p:nvPr>
        </p:nvSpPr>
        <p:spPr>
          <a:xfrm>
            <a:off x="697475" y="575845"/>
            <a:ext cx="77334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33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03" name="Google Shape;303;p9"/>
          <p:cNvSpPr/>
          <p:nvPr/>
        </p:nvSpPr>
        <p:spPr>
          <a:xfrm>
            <a:off x="247705" y="3352582"/>
            <a:ext cx="299362" cy="440740"/>
          </a:xfrm>
          <a:custGeom>
            <a:rect b="b" l="l" r="r" t="t"/>
            <a:pathLst>
              <a:path extrusionOk="0" h="5680" w="3858">
                <a:moveTo>
                  <a:pt x="1929" y="0"/>
                </a:moveTo>
                <a:lnTo>
                  <a:pt x="1679" y="941"/>
                </a:lnTo>
                <a:cubicBezTo>
                  <a:pt x="1489" y="1643"/>
                  <a:pt x="1024" y="2238"/>
                  <a:pt x="393" y="2608"/>
                </a:cubicBezTo>
                <a:lnTo>
                  <a:pt x="0" y="2834"/>
                </a:lnTo>
                <a:lnTo>
                  <a:pt x="393" y="3072"/>
                </a:lnTo>
                <a:cubicBezTo>
                  <a:pt x="1024" y="3441"/>
                  <a:pt x="1489" y="4036"/>
                  <a:pt x="1679" y="4739"/>
                </a:cubicBezTo>
                <a:lnTo>
                  <a:pt x="1929" y="5679"/>
                </a:lnTo>
                <a:lnTo>
                  <a:pt x="2179" y="4739"/>
                </a:lnTo>
                <a:cubicBezTo>
                  <a:pt x="2370" y="4036"/>
                  <a:pt x="2834" y="3441"/>
                  <a:pt x="3453" y="3072"/>
                </a:cubicBezTo>
                <a:lnTo>
                  <a:pt x="3858" y="2834"/>
                </a:lnTo>
                <a:lnTo>
                  <a:pt x="3453" y="2608"/>
                </a:lnTo>
                <a:cubicBezTo>
                  <a:pt x="2822" y="2238"/>
                  <a:pt x="2370" y="1643"/>
                  <a:pt x="2179" y="941"/>
                </a:cubicBezTo>
                <a:lnTo>
                  <a:pt x="1929" y="0"/>
                </a:lnTo>
                <a:close/>
              </a:path>
            </a:pathLst>
          </a:custGeom>
          <a:solidFill>
            <a:schemeClr val="accent4"/>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9"/>
          <p:cNvSpPr/>
          <p:nvPr/>
        </p:nvSpPr>
        <p:spPr>
          <a:xfrm>
            <a:off x="1283402" y="3352568"/>
            <a:ext cx="751197" cy="809316"/>
          </a:xfrm>
          <a:custGeom>
            <a:rect b="b" l="l" r="r" t="t"/>
            <a:pathLst>
              <a:path extrusionOk="0" h="10430" w="9681">
                <a:moveTo>
                  <a:pt x="4846" y="0"/>
                </a:moveTo>
                <a:lnTo>
                  <a:pt x="4108" y="2179"/>
                </a:lnTo>
                <a:cubicBezTo>
                  <a:pt x="3763" y="3227"/>
                  <a:pt x="2965" y="4060"/>
                  <a:pt x="1941" y="4465"/>
                </a:cubicBezTo>
                <a:lnTo>
                  <a:pt x="0" y="5215"/>
                </a:lnTo>
                <a:lnTo>
                  <a:pt x="1941" y="5965"/>
                </a:lnTo>
                <a:cubicBezTo>
                  <a:pt x="2965" y="6370"/>
                  <a:pt x="3763" y="7203"/>
                  <a:pt x="4108" y="8251"/>
                </a:cubicBezTo>
                <a:lnTo>
                  <a:pt x="4846" y="10430"/>
                </a:lnTo>
                <a:lnTo>
                  <a:pt x="5573" y="8251"/>
                </a:lnTo>
                <a:cubicBezTo>
                  <a:pt x="5930" y="7203"/>
                  <a:pt x="6727" y="6370"/>
                  <a:pt x="7751" y="5965"/>
                </a:cubicBezTo>
                <a:lnTo>
                  <a:pt x="9680" y="5215"/>
                </a:lnTo>
                <a:lnTo>
                  <a:pt x="7751" y="4465"/>
                </a:lnTo>
                <a:cubicBezTo>
                  <a:pt x="6727" y="4060"/>
                  <a:pt x="5930" y="3227"/>
                  <a:pt x="5573" y="2179"/>
                </a:cubicBezTo>
                <a:lnTo>
                  <a:pt x="4846" y="0"/>
                </a:lnTo>
                <a:close/>
              </a:path>
            </a:pathLst>
          </a:custGeom>
          <a:solidFill>
            <a:schemeClr val="accent5"/>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9"/>
          <p:cNvSpPr/>
          <p:nvPr/>
        </p:nvSpPr>
        <p:spPr>
          <a:xfrm>
            <a:off x="162303" y="1055606"/>
            <a:ext cx="341030" cy="366792"/>
          </a:xfrm>
          <a:custGeom>
            <a:rect b="b" l="l" r="r" t="t"/>
            <a:pathLst>
              <a:path extrusionOk="0" h="4727" w="4395">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9"/>
          <p:cNvSpPr/>
          <p:nvPr/>
        </p:nvSpPr>
        <p:spPr>
          <a:xfrm>
            <a:off x="872239" y="1592726"/>
            <a:ext cx="450905" cy="485124"/>
          </a:xfrm>
          <a:custGeom>
            <a:rect b="b" l="l" r="r" t="t"/>
            <a:pathLst>
              <a:path extrusionOk="0" h="6252" w="5811">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2"/>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9"/>
          <p:cNvSpPr/>
          <p:nvPr/>
        </p:nvSpPr>
        <p:spPr>
          <a:xfrm>
            <a:off x="1110525" y="2864764"/>
            <a:ext cx="172882" cy="262426"/>
          </a:xfrm>
          <a:custGeom>
            <a:rect b="b" l="l" r="r" t="t"/>
            <a:pathLst>
              <a:path extrusionOk="0" h="3382" w="2228">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6"/>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08" name="Shape 308"/>
        <p:cNvGrpSpPr/>
        <p:nvPr/>
      </p:nvGrpSpPr>
      <p:grpSpPr>
        <a:xfrm>
          <a:off x="0" y="0"/>
          <a:ext cx="0" cy="0"/>
          <a:chOff x="0" y="0"/>
          <a:chExt cx="0" cy="0"/>
        </a:xfrm>
      </p:grpSpPr>
      <p:sp>
        <p:nvSpPr>
          <p:cNvPr id="309" name="Google Shape;309;p10"/>
          <p:cNvSpPr txBox="1"/>
          <p:nvPr>
            <p:ph type="title"/>
          </p:nvPr>
        </p:nvSpPr>
        <p:spPr>
          <a:xfrm>
            <a:off x="4572000" y="360051"/>
            <a:ext cx="3858900" cy="1869900"/>
          </a:xfrm>
          <a:prstGeom prst="rect">
            <a:avLst/>
          </a:prstGeom>
        </p:spPr>
        <p:txBody>
          <a:bodyPr anchorCtr="0" anchor="t" bIns="91425" lIns="91425" spcFirstLastPara="1" rIns="91425" wrap="square" tIns="91425">
            <a:noAutofit/>
          </a:bodyPr>
          <a:lstStyle>
            <a:lvl1pPr lvl="0" rtl="0" algn="r">
              <a:spcBef>
                <a:spcPts val="0"/>
              </a:spcBef>
              <a:spcAft>
                <a:spcPts val="0"/>
              </a:spcAft>
              <a:buSzPts val="2800"/>
              <a:buNone/>
              <a:defRPr sz="4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5"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3"/>
              </a:buClr>
              <a:buSzPts val="2800"/>
              <a:buFont typeface="Teko"/>
              <a:buNone/>
              <a:defRPr b="1" sz="2800">
                <a:solidFill>
                  <a:schemeClr val="accent3"/>
                </a:solidFill>
                <a:latin typeface="Teko"/>
                <a:ea typeface="Teko"/>
                <a:cs typeface="Teko"/>
                <a:sym typeface="Teko"/>
              </a:defRPr>
            </a:lvl1pPr>
            <a:lvl2pPr lvl="1">
              <a:spcBef>
                <a:spcPts val="0"/>
              </a:spcBef>
              <a:spcAft>
                <a:spcPts val="0"/>
              </a:spcAft>
              <a:buClr>
                <a:schemeClr val="accent3"/>
              </a:buClr>
              <a:buSzPts val="2800"/>
              <a:buFont typeface="Teko"/>
              <a:buNone/>
              <a:defRPr sz="2800">
                <a:solidFill>
                  <a:schemeClr val="accent3"/>
                </a:solidFill>
                <a:latin typeface="Teko"/>
                <a:ea typeface="Teko"/>
                <a:cs typeface="Teko"/>
                <a:sym typeface="Teko"/>
              </a:defRPr>
            </a:lvl2pPr>
            <a:lvl3pPr lvl="2">
              <a:spcBef>
                <a:spcPts val="0"/>
              </a:spcBef>
              <a:spcAft>
                <a:spcPts val="0"/>
              </a:spcAft>
              <a:buClr>
                <a:schemeClr val="accent3"/>
              </a:buClr>
              <a:buSzPts val="2800"/>
              <a:buFont typeface="Teko"/>
              <a:buNone/>
              <a:defRPr sz="2800">
                <a:solidFill>
                  <a:schemeClr val="accent3"/>
                </a:solidFill>
                <a:latin typeface="Teko"/>
                <a:ea typeface="Teko"/>
                <a:cs typeface="Teko"/>
                <a:sym typeface="Teko"/>
              </a:defRPr>
            </a:lvl3pPr>
            <a:lvl4pPr lvl="3">
              <a:spcBef>
                <a:spcPts val="0"/>
              </a:spcBef>
              <a:spcAft>
                <a:spcPts val="0"/>
              </a:spcAft>
              <a:buClr>
                <a:schemeClr val="accent3"/>
              </a:buClr>
              <a:buSzPts val="2800"/>
              <a:buFont typeface="Teko"/>
              <a:buNone/>
              <a:defRPr sz="2800">
                <a:solidFill>
                  <a:schemeClr val="accent3"/>
                </a:solidFill>
                <a:latin typeface="Teko"/>
                <a:ea typeface="Teko"/>
                <a:cs typeface="Teko"/>
                <a:sym typeface="Teko"/>
              </a:defRPr>
            </a:lvl4pPr>
            <a:lvl5pPr lvl="4">
              <a:spcBef>
                <a:spcPts val="0"/>
              </a:spcBef>
              <a:spcAft>
                <a:spcPts val="0"/>
              </a:spcAft>
              <a:buClr>
                <a:schemeClr val="accent3"/>
              </a:buClr>
              <a:buSzPts val="2800"/>
              <a:buFont typeface="Teko"/>
              <a:buNone/>
              <a:defRPr sz="2800">
                <a:solidFill>
                  <a:schemeClr val="accent3"/>
                </a:solidFill>
                <a:latin typeface="Teko"/>
                <a:ea typeface="Teko"/>
                <a:cs typeface="Teko"/>
                <a:sym typeface="Teko"/>
              </a:defRPr>
            </a:lvl5pPr>
            <a:lvl6pPr lvl="5">
              <a:spcBef>
                <a:spcPts val="0"/>
              </a:spcBef>
              <a:spcAft>
                <a:spcPts val="0"/>
              </a:spcAft>
              <a:buClr>
                <a:schemeClr val="accent3"/>
              </a:buClr>
              <a:buSzPts val="2800"/>
              <a:buFont typeface="Teko"/>
              <a:buNone/>
              <a:defRPr sz="2800">
                <a:solidFill>
                  <a:schemeClr val="accent3"/>
                </a:solidFill>
                <a:latin typeface="Teko"/>
                <a:ea typeface="Teko"/>
                <a:cs typeface="Teko"/>
                <a:sym typeface="Teko"/>
              </a:defRPr>
            </a:lvl6pPr>
            <a:lvl7pPr lvl="6">
              <a:spcBef>
                <a:spcPts val="0"/>
              </a:spcBef>
              <a:spcAft>
                <a:spcPts val="0"/>
              </a:spcAft>
              <a:buClr>
                <a:schemeClr val="accent3"/>
              </a:buClr>
              <a:buSzPts val="2800"/>
              <a:buFont typeface="Teko"/>
              <a:buNone/>
              <a:defRPr sz="2800">
                <a:solidFill>
                  <a:schemeClr val="accent3"/>
                </a:solidFill>
                <a:latin typeface="Teko"/>
                <a:ea typeface="Teko"/>
                <a:cs typeface="Teko"/>
                <a:sym typeface="Teko"/>
              </a:defRPr>
            </a:lvl7pPr>
            <a:lvl8pPr lvl="7">
              <a:spcBef>
                <a:spcPts val="0"/>
              </a:spcBef>
              <a:spcAft>
                <a:spcPts val="0"/>
              </a:spcAft>
              <a:buClr>
                <a:schemeClr val="accent3"/>
              </a:buClr>
              <a:buSzPts val="2800"/>
              <a:buFont typeface="Teko"/>
              <a:buNone/>
              <a:defRPr sz="2800">
                <a:solidFill>
                  <a:schemeClr val="accent3"/>
                </a:solidFill>
                <a:latin typeface="Teko"/>
                <a:ea typeface="Teko"/>
                <a:cs typeface="Teko"/>
                <a:sym typeface="Teko"/>
              </a:defRPr>
            </a:lvl8pPr>
            <a:lvl9pPr lvl="8">
              <a:spcBef>
                <a:spcPts val="0"/>
              </a:spcBef>
              <a:spcAft>
                <a:spcPts val="0"/>
              </a:spcAft>
              <a:buClr>
                <a:schemeClr val="accent3"/>
              </a:buClr>
              <a:buSzPts val="2800"/>
              <a:buFont typeface="Teko"/>
              <a:buNone/>
              <a:defRPr sz="2800">
                <a:solidFill>
                  <a:schemeClr val="accent3"/>
                </a:solidFill>
                <a:latin typeface="Teko"/>
                <a:ea typeface="Teko"/>
                <a:cs typeface="Teko"/>
                <a:sym typeface="Tek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00000"/>
              </a:lnSpc>
              <a:spcBef>
                <a:spcPts val="0"/>
              </a:spcBef>
              <a:spcAft>
                <a:spcPts val="0"/>
              </a:spcAft>
              <a:buClr>
                <a:schemeClr val="dk1"/>
              </a:buClr>
              <a:buSzPts val="1800"/>
              <a:buFont typeface="Baloo 2"/>
              <a:buChar char="●"/>
              <a:defRPr sz="1800">
                <a:solidFill>
                  <a:schemeClr val="dk1"/>
                </a:solidFill>
                <a:latin typeface="Baloo 2"/>
                <a:ea typeface="Baloo 2"/>
                <a:cs typeface="Baloo 2"/>
                <a:sym typeface="Baloo 2"/>
              </a:defRPr>
            </a:lvl1pPr>
            <a:lvl2pPr indent="-317500" lvl="1" marL="914400">
              <a:lnSpc>
                <a:spcPct val="100000"/>
              </a:lnSpc>
              <a:spcBef>
                <a:spcPts val="1600"/>
              </a:spcBef>
              <a:spcAft>
                <a:spcPts val="0"/>
              </a:spcAft>
              <a:buClr>
                <a:schemeClr val="dk1"/>
              </a:buClr>
              <a:buSzPts val="1400"/>
              <a:buFont typeface="Baloo 2"/>
              <a:buChar char="○"/>
              <a:defRPr>
                <a:solidFill>
                  <a:schemeClr val="dk1"/>
                </a:solidFill>
                <a:latin typeface="Baloo 2"/>
                <a:ea typeface="Baloo 2"/>
                <a:cs typeface="Baloo 2"/>
                <a:sym typeface="Baloo 2"/>
              </a:defRPr>
            </a:lvl2pPr>
            <a:lvl3pPr indent="-317500" lvl="2" marL="1371600">
              <a:lnSpc>
                <a:spcPct val="100000"/>
              </a:lnSpc>
              <a:spcBef>
                <a:spcPts val="1600"/>
              </a:spcBef>
              <a:spcAft>
                <a:spcPts val="0"/>
              </a:spcAft>
              <a:buClr>
                <a:schemeClr val="dk1"/>
              </a:buClr>
              <a:buSzPts val="1400"/>
              <a:buFont typeface="Baloo 2"/>
              <a:buChar char="■"/>
              <a:defRPr>
                <a:solidFill>
                  <a:schemeClr val="dk1"/>
                </a:solidFill>
                <a:latin typeface="Baloo 2"/>
                <a:ea typeface="Baloo 2"/>
                <a:cs typeface="Baloo 2"/>
                <a:sym typeface="Baloo 2"/>
              </a:defRPr>
            </a:lvl3pPr>
            <a:lvl4pPr indent="-317500" lvl="3" marL="1828800">
              <a:lnSpc>
                <a:spcPct val="100000"/>
              </a:lnSpc>
              <a:spcBef>
                <a:spcPts val="1600"/>
              </a:spcBef>
              <a:spcAft>
                <a:spcPts val="0"/>
              </a:spcAft>
              <a:buClr>
                <a:schemeClr val="dk1"/>
              </a:buClr>
              <a:buSzPts val="1400"/>
              <a:buFont typeface="Baloo 2"/>
              <a:buChar char="●"/>
              <a:defRPr>
                <a:solidFill>
                  <a:schemeClr val="dk1"/>
                </a:solidFill>
                <a:latin typeface="Baloo 2"/>
                <a:ea typeface="Baloo 2"/>
                <a:cs typeface="Baloo 2"/>
                <a:sym typeface="Baloo 2"/>
              </a:defRPr>
            </a:lvl4pPr>
            <a:lvl5pPr indent="-317500" lvl="4" marL="2286000">
              <a:lnSpc>
                <a:spcPct val="100000"/>
              </a:lnSpc>
              <a:spcBef>
                <a:spcPts val="1600"/>
              </a:spcBef>
              <a:spcAft>
                <a:spcPts val="0"/>
              </a:spcAft>
              <a:buClr>
                <a:schemeClr val="dk1"/>
              </a:buClr>
              <a:buSzPts val="1400"/>
              <a:buFont typeface="Baloo 2"/>
              <a:buChar char="○"/>
              <a:defRPr>
                <a:solidFill>
                  <a:schemeClr val="dk1"/>
                </a:solidFill>
                <a:latin typeface="Baloo 2"/>
                <a:ea typeface="Baloo 2"/>
                <a:cs typeface="Baloo 2"/>
                <a:sym typeface="Baloo 2"/>
              </a:defRPr>
            </a:lvl5pPr>
            <a:lvl6pPr indent="-317500" lvl="5" marL="2743200">
              <a:lnSpc>
                <a:spcPct val="100000"/>
              </a:lnSpc>
              <a:spcBef>
                <a:spcPts val="1600"/>
              </a:spcBef>
              <a:spcAft>
                <a:spcPts val="0"/>
              </a:spcAft>
              <a:buClr>
                <a:schemeClr val="dk1"/>
              </a:buClr>
              <a:buSzPts val="1400"/>
              <a:buFont typeface="Baloo 2"/>
              <a:buChar char="■"/>
              <a:defRPr>
                <a:solidFill>
                  <a:schemeClr val="dk1"/>
                </a:solidFill>
                <a:latin typeface="Baloo 2"/>
                <a:ea typeface="Baloo 2"/>
                <a:cs typeface="Baloo 2"/>
                <a:sym typeface="Baloo 2"/>
              </a:defRPr>
            </a:lvl6pPr>
            <a:lvl7pPr indent="-317500" lvl="6" marL="3200400">
              <a:lnSpc>
                <a:spcPct val="100000"/>
              </a:lnSpc>
              <a:spcBef>
                <a:spcPts val="1600"/>
              </a:spcBef>
              <a:spcAft>
                <a:spcPts val="0"/>
              </a:spcAft>
              <a:buClr>
                <a:schemeClr val="dk1"/>
              </a:buClr>
              <a:buSzPts val="1400"/>
              <a:buFont typeface="Baloo 2"/>
              <a:buChar char="●"/>
              <a:defRPr>
                <a:solidFill>
                  <a:schemeClr val="dk1"/>
                </a:solidFill>
                <a:latin typeface="Baloo 2"/>
                <a:ea typeface="Baloo 2"/>
                <a:cs typeface="Baloo 2"/>
                <a:sym typeface="Baloo 2"/>
              </a:defRPr>
            </a:lvl7pPr>
            <a:lvl8pPr indent="-317500" lvl="7" marL="3657600">
              <a:lnSpc>
                <a:spcPct val="100000"/>
              </a:lnSpc>
              <a:spcBef>
                <a:spcPts val="1600"/>
              </a:spcBef>
              <a:spcAft>
                <a:spcPts val="0"/>
              </a:spcAft>
              <a:buClr>
                <a:schemeClr val="dk1"/>
              </a:buClr>
              <a:buSzPts val="1400"/>
              <a:buFont typeface="Baloo 2"/>
              <a:buChar char="○"/>
              <a:defRPr>
                <a:solidFill>
                  <a:schemeClr val="dk1"/>
                </a:solidFill>
                <a:latin typeface="Baloo 2"/>
                <a:ea typeface="Baloo 2"/>
                <a:cs typeface="Baloo 2"/>
                <a:sym typeface="Baloo 2"/>
              </a:defRPr>
            </a:lvl8pPr>
            <a:lvl9pPr indent="-317500" lvl="8" marL="4114800">
              <a:lnSpc>
                <a:spcPct val="100000"/>
              </a:lnSpc>
              <a:spcBef>
                <a:spcPts val="1600"/>
              </a:spcBef>
              <a:spcAft>
                <a:spcPts val="1600"/>
              </a:spcAft>
              <a:buClr>
                <a:schemeClr val="dk1"/>
              </a:buClr>
              <a:buSzPts val="1400"/>
              <a:buFont typeface="Baloo 2"/>
              <a:buChar char="■"/>
              <a:defRPr>
                <a:solidFill>
                  <a:schemeClr val="dk1"/>
                </a:solidFill>
                <a:latin typeface="Baloo 2"/>
                <a:ea typeface="Baloo 2"/>
                <a:cs typeface="Baloo 2"/>
                <a:sym typeface="Baloo 2"/>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2880">
          <p15:clr>
            <a:srgbClr val="EA4335"/>
          </p15:clr>
        </p15:guide>
        <p15:guide id="2" pos="5760">
          <p15:clr>
            <a:srgbClr val="EA4335"/>
          </p15:clr>
        </p15:guide>
        <p15:guide id="3">
          <p15:clr>
            <a:srgbClr val="EA4335"/>
          </p15:clr>
        </p15:guide>
        <p15:guide id="4" pos="449">
          <p15:clr>
            <a:srgbClr val="EA4335"/>
          </p15:clr>
        </p15:guide>
        <p15:guide id="5" pos="5311">
          <p15:clr>
            <a:srgbClr val="EA4335"/>
          </p15:clr>
        </p15:guide>
        <p15:guide id="6" orient="horz" pos="1620">
          <p15:clr>
            <a:srgbClr val="EA4335"/>
          </p15:clr>
        </p15:guide>
        <p15:guide id="7" orient="horz" pos="340">
          <p15:clr>
            <a:srgbClr val="EA4335"/>
          </p15:clr>
        </p15:guide>
        <p15:guide id="8" orient="horz">
          <p15:clr>
            <a:srgbClr val="EA4335"/>
          </p15:clr>
        </p15:guide>
        <p15:guide id="9" orient="horz" pos="2903">
          <p15:clr>
            <a:srgbClr val="EA4335"/>
          </p15:clr>
        </p15:guide>
        <p15:guide id="10" orient="horz" pos="3237">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s://www.eficiens.com/digital-branding/"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hyperlink" Target="https://www.eficiens.com/comment-connaitre-la-police-dun-site-web/"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hyperlink" Target="https://www.eficiens.com/ton-de-communication-dans-l-assurance"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5"/>
        </a:solidFill>
      </p:bgPr>
    </p:bg>
    <p:spTree>
      <p:nvGrpSpPr>
        <p:cNvPr id="731" name="Shape 731"/>
        <p:cNvGrpSpPr/>
        <p:nvPr/>
      </p:nvGrpSpPr>
      <p:grpSpPr>
        <a:xfrm>
          <a:off x="0" y="0"/>
          <a:ext cx="0" cy="0"/>
          <a:chOff x="0" y="0"/>
          <a:chExt cx="0" cy="0"/>
        </a:xfrm>
      </p:grpSpPr>
      <p:sp>
        <p:nvSpPr>
          <p:cNvPr id="732" name="Google Shape;732;p26"/>
          <p:cNvSpPr txBox="1"/>
          <p:nvPr>
            <p:ph type="ctrTitle"/>
          </p:nvPr>
        </p:nvSpPr>
        <p:spPr>
          <a:xfrm>
            <a:off x="2155050" y="1546808"/>
            <a:ext cx="4836000" cy="1739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Charte </a:t>
            </a:r>
            <a:endParaRPr/>
          </a:p>
          <a:p>
            <a:pPr indent="0" lvl="0" marL="0" rtl="0" algn="ctr">
              <a:spcBef>
                <a:spcPts val="0"/>
              </a:spcBef>
              <a:spcAft>
                <a:spcPts val="0"/>
              </a:spcAft>
              <a:buNone/>
            </a:pPr>
            <a:r>
              <a:rPr lang="en"/>
              <a:t>Graphique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6" name="Shape 736"/>
        <p:cNvGrpSpPr/>
        <p:nvPr/>
      </p:nvGrpSpPr>
      <p:grpSpPr>
        <a:xfrm>
          <a:off x="0" y="0"/>
          <a:ext cx="0" cy="0"/>
          <a:chOff x="0" y="0"/>
          <a:chExt cx="0" cy="0"/>
        </a:xfrm>
      </p:grpSpPr>
      <p:sp>
        <p:nvSpPr>
          <p:cNvPr id="737" name="Google Shape;737;p27"/>
          <p:cNvSpPr txBox="1"/>
          <p:nvPr>
            <p:ph idx="2" type="title"/>
          </p:nvPr>
        </p:nvSpPr>
        <p:spPr>
          <a:xfrm>
            <a:off x="947300" y="1030161"/>
            <a:ext cx="496800" cy="2592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01</a:t>
            </a:r>
            <a:endParaRPr/>
          </a:p>
        </p:txBody>
      </p:sp>
      <p:sp>
        <p:nvSpPr>
          <p:cNvPr id="738" name="Google Shape;738;p27"/>
          <p:cNvSpPr txBox="1"/>
          <p:nvPr>
            <p:ph type="title"/>
          </p:nvPr>
        </p:nvSpPr>
        <p:spPr>
          <a:xfrm>
            <a:off x="1484700" y="2462311"/>
            <a:ext cx="2553900" cy="40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 quoi sert une Charte Graphique</a:t>
            </a:r>
            <a:endParaRPr/>
          </a:p>
        </p:txBody>
      </p:sp>
      <p:sp>
        <p:nvSpPr>
          <p:cNvPr id="739" name="Google Shape;739;p27"/>
          <p:cNvSpPr txBox="1"/>
          <p:nvPr>
            <p:ph idx="3" type="title"/>
          </p:nvPr>
        </p:nvSpPr>
        <p:spPr>
          <a:xfrm>
            <a:off x="5645353" y="1139061"/>
            <a:ext cx="2553900" cy="40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quel est  le contenu exact</a:t>
            </a:r>
            <a:endParaRPr/>
          </a:p>
        </p:txBody>
      </p:sp>
      <p:sp>
        <p:nvSpPr>
          <p:cNvPr id="740" name="Google Shape;740;p27"/>
          <p:cNvSpPr txBox="1"/>
          <p:nvPr>
            <p:ph idx="5" type="title"/>
          </p:nvPr>
        </p:nvSpPr>
        <p:spPr>
          <a:xfrm>
            <a:off x="5131893" y="1029343"/>
            <a:ext cx="493800" cy="2559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04</a:t>
            </a:r>
            <a:endParaRPr/>
          </a:p>
        </p:txBody>
      </p:sp>
      <p:sp>
        <p:nvSpPr>
          <p:cNvPr id="741" name="Google Shape;741;p27"/>
          <p:cNvSpPr txBox="1"/>
          <p:nvPr>
            <p:ph idx="6" type="title"/>
          </p:nvPr>
        </p:nvSpPr>
        <p:spPr>
          <a:xfrm>
            <a:off x="1484700" y="790305"/>
            <a:ext cx="2553900" cy="1104900"/>
          </a:xfrm>
          <a:prstGeom prst="rect">
            <a:avLst/>
          </a:prstGeom>
        </p:spPr>
        <p:txBody>
          <a:bodyPr anchorCtr="0" anchor="b" bIns="91425" lIns="91425" spcFirstLastPara="1" rIns="91425" wrap="square" tIns="91425">
            <a:noAutofit/>
          </a:bodyPr>
          <a:lstStyle/>
          <a:p>
            <a:pPr indent="0" lvl="0" marL="0" rtl="0" algn="l">
              <a:lnSpc>
                <a:spcPct val="130000"/>
              </a:lnSpc>
              <a:spcBef>
                <a:spcPts val="1300"/>
              </a:spcBef>
              <a:spcAft>
                <a:spcPts val="1300"/>
              </a:spcAft>
              <a:buNone/>
            </a:pPr>
            <a:r>
              <a:rPr lang="en"/>
              <a:t>C’est quoi une charte graphique ?</a:t>
            </a:r>
            <a:endParaRPr/>
          </a:p>
        </p:txBody>
      </p:sp>
      <p:sp>
        <p:nvSpPr>
          <p:cNvPr id="742" name="Google Shape;742;p27"/>
          <p:cNvSpPr txBox="1"/>
          <p:nvPr>
            <p:ph idx="8" type="title"/>
          </p:nvPr>
        </p:nvSpPr>
        <p:spPr>
          <a:xfrm>
            <a:off x="974350" y="2381782"/>
            <a:ext cx="493800" cy="2559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02</a:t>
            </a:r>
            <a:endParaRPr/>
          </a:p>
        </p:txBody>
      </p:sp>
      <p:sp>
        <p:nvSpPr>
          <p:cNvPr id="743" name="Google Shape;743;p27"/>
          <p:cNvSpPr txBox="1"/>
          <p:nvPr>
            <p:ph idx="15" type="title"/>
          </p:nvPr>
        </p:nvSpPr>
        <p:spPr>
          <a:xfrm>
            <a:off x="1484700" y="3699311"/>
            <a:ext cx="2553900" cy="40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quels sont les éléments clés?</a:t>
            </a:r>
            <a:endParaRPr/>
          </a:p>
        </p:txBody>
      </p:sp>
      <p:sp>
        <p:nvSpPr>
          <p:cNvPr id="744" name="Google Shape;744;p27"/>
          <p:cNvSpPr txBox="1"/>
          <p:nvPr>
            <p:ph idx="17" type="title"/>
          </p:nvPr>
        </p:nvSpPr>
        <p:spPr>
          <a:xfrm>
            <a:off x="974350" y="3742457"/>
            <a:ext cx="493800" cy="2559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03</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8" name="Shape 748"/>
        <p:cNvGrpSpPr/>
        <p:nvPr/>
      </p:nvGrpSpPr>
      <p:grpSpPr>
        <a:xfrm>
          <a:off x="0" y="0"/>
          <a:ext cx="0" cy="0"/>
          <a:chOff x="0" y="0"/>
          <a:chExt cx="0" cy="0"/>
        </a:xfrm>
      </p:grpSpPr>
      <p:sp>
        <p:nvSpPr>
          <p:cNvPr id="749" name="Google Shape;749;p28"/>
          <p:cNvSpPr txBox="1"/>
          <p:nvPr>
            <p:ph type="title"/>
          </p:nvPr>
        </p:nvSpPr>
        <p:spPr>
          <a:xfrm>
            <a:off x="3501475" y="1829975"/>
            <a:ext cx="4349100" cy="841800"/>
          </a:xfrm>
          <a:prstGeom prst="rect">
            <a:avLst/>
          </a:prstGeom>
        </p:spPr>
        <p:txBody>
          <a:bodyPr anchorCtr="0" anchor="ctr" bIns="91425" lIns="91425" spcFirstLastPara="1" rIns="91425" wrap="square" tIns="91425">
            <a:noAutofit/>
          </a:bodyPr>
          <a:lstStyle/>
          <a:p>
            <a:pPr indent="0" lvl="0" marL="0" rtl="0" algn="l">
              <a:lnSpc>
                <a:spcPct val="130000"/>
              </a:lnSpc>
              <a:spcBef>
                <a:spcPts val="1300"/>
              </a:spcBef>
              <a:spcAft>
                <a:spcPts val="1300"/>
              </a:spcAft>
              <a:buNone/>
            </a:pPr>
            <a:r>
              <a:rPr lang="en" sz="2000">
                <a:solidFill>
                  <a:schemeClr val="dk1"/>
                </a:solidFill>
              </a:rPr>
              <a:t>C’est quoi une charte graphique ?</a:t>
            </a:r>
            <a:endParaRPr/>
          </a:p>
        </p:txBody>
      </p:sp>
      <p:sp>
        <p:nvSpPr>
          <p:cNvPr id="750" name="Google Shape;750;p28"/>
          <p:cNvSpPr txBox="1"/>
          <p:nvPr>
            <p:ph idx="1" type="subTitle"/>
          </p:nvPr>
        </p:nvSpPr>
        <p:spPr>
          <a:xfrm>
            <a:off x="2790975" y="2510675"/>
            <a:ext cx="4741800" cy="1561500"/>
          </a:xfrm>
          <a:prstGeom prst="rect">
            <a:avLst/>
          </a:prstGeom>
        </p:spPr>
        <p:txBody>
          <a:bodyPr anchorCtr="0" anchor="t" bIns="91425" lIns="91425" spcFirstLastPara="1" rIns="91425" wrap="square" tIns="91425">
            <a:noAutofit/>
          </a:bodyPr>
          <a:lstStyle/>
          <a:p>
            <a:pPr indent="457200" lvl="0" marL="0" rtl="0" algn="l">
              <a:lnSpc>
                <a:spcPct val="115000"/>
              </a:lnSpc>
              <a:spcBef>
                <a:spcPts val="1500"/>
              </a:spcBef>
              <a:spcAft>
                <a:spcPts val="0"/>
              </a:spcAft>
              <a:buNone/>
            </a:pPr>
            <a:r>
              <a:rPr lang="en" sz="1600">
                <a:solidFill>
                  <a:srgbClr val="20124D"/>
                </a:solidFill>
              </a:rPr>
              <a:t>Est un ensemble d’éléments visuels		permettant de fonder son </a:t>
            </a:r>
            <a:r>
              <a:rPr lang="en" sz="1600">
                <a:solidFill>
                  <a:srgbClr val="20124D"/>
                </a:solidFill>
                <a:uFill>
                  <a:noFill/>
                </a:uFill>
                <a:hlinkClick r:id="rId3">
                  <a:extLst>
                    <a:ext uri="{A12FA001-AC4F-418D-AE19-62706E023703}">
                      <ahyp:hlinkClr val="tx"/>
                    </a:ext>
                  </a:extLst>
                </a:hlinkClick>
              </a:rPr>
              <a:t>image de marque</a:t>
            </a:r>
            <a:r>
              <a:rPr lang="en" sz="1600">
                <a:solidFill>
                  <a:srgbClr val="20124D"/>
                </a:solidFill>
              </a:rPr>
              <a:t>. </a:t>
            </a:r>
            <a:endParaRPr sz="1600">
              <a:solidFill>
                <a:srgbClr val="20124D"/>
              </a:solidFill>
            </a:endParaRPr>
          </a:p>
          <a:p>
            <a:pPr indent="0" lvl="0" marL="0" rtl="0" algn="l">
              <a:lnSpc>
                <a:spcPct val="100000"/>
              </a:lnSpc>
              <a:spcBef>
                <a:spcPts val="1500"/>
              </a:spcBef>
              <a:spcAft>
                <a:spcPts val="0"/>
              </a:spcAft>
              <a:buNone/>
            </a:pPr>
            <a:r>
              <a:rPr lang="en" sz="1600">
                <a:solidFill>
                  <a:srgbClr val="20124D"/>
                </a:solidFill>
              </a:rPr>
              <a:t>La charte graphique s’applique à toutes les stratégies de communication de l’entreprise. </a:t>
            </a:r>
            <a:endParaRPr sz="1600">
              <a:solidFill>
                <a:srgbClr val="20124D"/>
              </a:solidFill>
            </a:endParaRPr>
          </a:p>
          <a:p>
            <a:pPr indent="0" lvl="0" marL="0" rtl="0" algn="l">
              <a:spcBef>
                <a:spcPts val="1500"/>
              </a:spcBef>
              <a:spcAft>
                <a:spcPts val="0"/>
              </a:spcAft>
              <a:buNone/>
            </a:pPr>
            <a:r>
              <a:t/>
            </a:r>
            <a:endParaRPr sz="1600">
              <a:solidFill>
                <a:srgbClr val="20124D"/>
              </a:solidFill>
            </a:endParaRPr>
          </a:p>
        </p:txBody>
      </p:sp>
      <p:sp>
        <p:nvSpPr>
          <p:cNvPr id="751" name="Google Shape;751;p28"/>
          <p:cNvSpPr txBox="1"/>
          <p:nvPr>
            <p:ph idx="2" type="title"/>
          </p:nvPr>
        </p:nvSpPr>
        <p:spPr>
          <a:xfrm>
            <a:off x="2871525" y="1732750"/>
            <a:ext cx="3691800" cy="841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01</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5" name="Shape 755"/>
        <p:cNvGrpSpPr/>
        <p:nvPr/>
      </p:nvGrpSpPr>
      <p:grpSpPr>
        <a:xfrm>
          <a:off x="0" y="0"/>
          <a:ext cx="0" cy="0"/>
          <a:chOff x="0" y="0"/>
          <a:chExt cx="0" cy="0"/>
        </a:xfrm>
      </p:grpSpPr>
      <p:sp>
        <p:nvSpPr>
          <p:cNvPr id="756" name="Google Shape;756;p29"/>
          <p:cNvSpPr txBox="1"/>
          <p:nvPr>
            <p:ph type="title"/>
          </p:nvPr>
        </p:nvSpPr>
        <p:spPr>
          <a:xfrm>
            <a:off x="1484700" y="1029361"/>
            <a:ext cx="2553900" cy="4074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None/>
            </a:pPr>
            <a:r>
              <a:rPr lang="en">
                <a:solidFill>
                  <a:schemeClr val="dk1"/>
                </a:solidFill>
              </a:rPr>
              <a:t>As-tu défini ton audience cible ?</a:t>
            </a:r>
            <a:endParaRPr/>
          </a:p>
        </p:txBody>
      </p:sp>
      <p:sp>
        <p:nvSpPr>
          <p:cNvPr id="757" name="Google Shape;757;p29"/>
          <p:cNvSpPr txBox="1"/>
          <p:nvPr>
            <p:ph idx="1" type="subTitle"/>
          </p:nvPr>
        </p:nvSpPr>
        <p:spPr>
          <a:xfrm>
            <a:off x="1484700" y="1340775"/>
            <a:ext cx="2876400" cy="6123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sz="1300">
                <a:solidFill>
                  <a:srgbClr val="20124D"/>
                </a:solidFill>
              </a:rPr>
              <a:t>A qui je m’adresse ? Pour qui est-ce que je propose mes produits / services ?</a:t>
            </a:r>
            <a:r>
              <a:rPr lang="en" sz="1050">
                <a:solidFill>
                  <a:srgbClr val="000000"/>
                </a:solidFill>
                <a:highlight>
                  <a:srgbClr val="FFFFFF"/>
                </a:highlight>
                <a:latin typeface="Montserrat"/>
                <a:ea typeface="Montserrat"/>
                <a:cs typeface="Montserrat"/>
                <a:sym typeface="Montserrat"/>
              </a:rPr>
              <a:t> </a:t>
            </a:r>
            <a:endParaRPr sz="1300"/>
          </a:p>
        </p:txBody>
      </p:sp>
      <p:sp>
        <p:nvSpPr>
          <p:cNvPr id="758" name="Google Shape;758;p29"/>
          <p:cNvSpPr txBox="1"/>
          <p:nvPr>
            <p:ph idx="3" type="title"/>
          </p:nvPr>
        </p:nvSpPr>
        <p:spPr>
          <a:xfrm>
            <a:off x="5645353" y="977961"/>
            <a:ext cx="2553900" cy="4074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None/>
            </a:pPr>
            <a:r>
              <a:rPr lang="en">
                <a:solidFill>
                  <a:schemeClr val="dk1"/>
                </a:solidFill>
              </a:rPr>
              <a:t>tes valeurs à ta personnalité</a:t>
            </a:r>
            <a:endParaRPr/>
          </a:p>
        </p:txBody>
      </p:sp>
      <p:sp>
        <p:nvSpPr>
          <p:cNvPr id="759" name="Google Shape;759;p29"/>
          <p:cNvSpPr txBox="1"/>
          <p:nvPr>
            <p:ph idx="4" type="subTitle"/>
          </p:nvPr>
        </p:nvSpPr>
        <p:spPr>
          <a:xfrm>
            <a:off x="5645353" y="1313769"/>
            <a:ext cx="2553900" cy="6123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sz="1200">
                <a:solidFill>
                  <a:srgbClr val="20124D"/>
                </a:solidFill>
              </a:rPr>
              <a:t>Tes valeurs et ta personnalité auront une influence sur ce que tu offres, la façon dont tu travailles mais aussi celle dont tu vas communiquer au quotidien.</a:t>
            </a:r>
            <a:endParaRPr sz="1200">
              <a:solidFill>
                <a:srgbClr val="20124D"/>
              </a:solidFill>
            </a:endParaRPr>
          </a:p>
        </p:txBody>
      </p:sp>
      <p:sp>
        <p:nvSpPr>
          <p:cNvPr id="760" name="Google Shape;760;p29"/>
          <p:cNvSpPr txBox="1"/>
          <p:nvPr>
            <p:ph idx="6" type="title"/>
          </p:nvPr>
        </p:nvSpPr>
        <p:spPr>
          <a:xfrm>
            <a:off x="1484700" y="2338636"/>
            <a:ext cx="2553900" cy="4074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None/>
            </a:pPr>
            <a:r>
              <a:rPr lang="en">
                <a:solidFill>
                  <a:schemeClr val="dk1"/>
                </a:solidFill>
              </a:rPr>
              <a:t>Quelle est ta mission ?</a:t>
            </a:r>
            <a:endParaRPr/>
          </a:p>
        </p:txBody>
      </p:sp>
      <p:sp>
        <p:nvSpPr>
          <p:cNvPr id="761" name="Google Shape;761;p29"/>
          <p:cNvSpPr txBox="1"/>
          <p:nvPr>
            <p:ph idx="7" type="subTitle"/>
          </p:nvPr>
        </p:nvSpPr>
        <p:spPr>
          <a:xfrm>
            <a:off x="1484700" y="2650050"/>
            <a:ext cx="3014400" cy="6123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sz="1200">
                <a:solidFill>
                  <a:srgbClr val="20124D"/>
                </a:solidFill>
              </a:rPr>
              <a:t>Dans quel but t’es-tu lancé dans ton business ? Quels sont tes objectifs et que comptes-tu proposer, offrir ou conseiller à ton audience cible ?</a:t>
            </a:r>
            <a:endParaRPr sz="1200">
              <a:solidFill>
                <a:srgbClr val="20124D"/>
              </a:solidFill>
            </a:endParaRPr>
          </a:p>
          <a:p>
            <a:pPr indent="0" lvl="0" marL="0" rtl="0" algn="l">
              <a:spcBef>
                <a:spcPts val="0"/>
              </a:spcBef>
              <a:spcAft>
                <a:spcPts val="0"/>
              </a:spcAft>
              <a:buNone/>
            </a:pPr>
            <a:r>
              <a:t/>
            </a:r>
            <a:endParaRPr sz="1200">
              <a:solidFill>
                <a:srgbClr val="20124D"/>
              </a:solidFill>
            </a:endParaRPr>
          </a:p>
        </p:txBody>
      </p:sp>
      <p:sp>
        <p:nvSpPr>
          <p:cNvPr id="762" name="Google Shape;762;p29"/>
          <p:cNvSpPr txBox="1"/>
          <p:nvPr>
            <p:ph idx="15" type="title"/>
          </p:nvPr>
        </p:nvSpPr>
        <p:spPr>
          <a:xfrm>
            <a:off x="1484700" y="3699311"/>
            <a:ext cx="2553900" cy="4074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None/>
            </a:pPr>
            <a:r>
              <a:rPr lang="en">
                <a:solidFill>
                  <a:schemeClr val="dk1"/>
                </a:solidFill>
              </a:rPr>
              <a:t>Quelle est ta vision ?</a:t>
            </a:r>
            <a:endParaRPr/>
          </a:p>
        </p:txBody>
      </p:sp>
      <p:sp>
        <p:nvSpPr>
          <p:cNvPr id="763" name="Google Shape;763;p29"/>
          <p:cNvSpPr txBox="1"/>
          <p:nvPr>
            <p:ph idx="16" type="subTitle"/>
          </p:nvPr>
        </p:nvSpPr>
        <p:spPr>
          <a:xfrm>
            <a:off x="1484700" y="3959319"/>
            <a:ext cx="2553900" cy="6123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sz="1200">
                <a:solidFill>
                  <a:srgbClr val="20124D"/>
                </a:solidFill>
              </a:rPr>
              <a:t>Dans quel secteur te places-tu ? Et quel rôle va jouer ton entreprise dans ce secteur ?</a:t>
            </a:r>
            <a:endParaRPr sz="1350">
              <a:solidFill>
                <a:srgbClr val="000000"/>
              </a:solidFill>
              <a:highlight>
                <a:srgbClr val="FFFFFF"/>
              </a:highlight>
              <a:latin typeface="Montserrat"/>
              <a:ea typeface="Montserrat"/>
              <a:cs typeface="Montserrat"/>
              <a:sym typeface="Montserrat"/>
            </a:endParaRPr>
          </a:p>
          <a:p>
            <a:pPr indent="0" lvl="0" marL="0" rtl="0" algn="l">
              <a:spcBef>
                <a:spcPts val="0"/>
              </a:spcBef>
              <a:spcAft>
                <a:spcPts val="0"/>
              </a:spcAft>
              <a:buNone/>
            </a:pPr>
            <a:r>
              <a:t/>
            </a:r>
            <a:endParaRPr/>
          </a:p>
        </p:txBody>
      </p:sp>
      <p:sp>
        <p:nvSpPr>
          <p:cNvPr id="764" name="Google Shape;764;p29"/>
          <p:cNvSpPr txBox="1"/>
          <p:nvPr/>
        </p:nvSpPr>
        <p:spPr>
          <a:xfrm>
            <a:off x="1139175" y="123100"/>
            <a:ext cx="82965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chemeClr val="dk1"/>
                </a:solidFill>
                <a:latin typeface="Teko"/>
                <a:ea typeface="Teko"/>
                <a:cs typeface="Teko"/>
                <a:sym typeface="Teko"/>
              </a:rPr>
              <a:t>Q</a:t>
            </a:r>
            <a:r>
              <a:rPr b="1" lang="en" sz="2000">
                <a:solidFill>
                  <a:schemeClr val="dk1"/>
                </a:solidFill>
                <a:latin typeface="Teko"/>
                <a:ea typeface="Teko"/>
                <a:cs typeface="Teko"/>
                <a:sym typeface="Teko"/>
              </a:rPr>
              <a:t>uels sont les éléments clés Pour présenter votre entreprise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8" name="Shape 768"/>
        <p:cNvGrpSpPr/>
        <p:nvPr/>
      </p:nvGrpSpPr>
      <p:grpSpPr>
        <a:xfrm>
          <a:off x="0" y="0"/>
          <a:ext cx="0" cy="0"/>
          <a:chOff x="0" y="0"/>
          <a:chExt cx="0" cy="0"/>
        </a:xfrm>
      </p:grpSpPr>
      <p:sp>
        <p:nvSpPr>
          <p:cNvPr id="769" name="Google Shape;769;p30"/>
          <p:cNvSpPr txBox="1"/>
          <p:nvPr>
            <p:ph type="title"/>
          </p:nvPr>
        </p:nvSpPr>
        <p:spPr>
          <a:xfrm>
            <a:off x="2243625" y="539500"/>
            <a:ext cx="5604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Q</a:t>
            </a:r>
            <a:r>
              <a:rPr lang="en"/>
              <a:t>uel est  le contenu exact?</a:t>
            </a:r>
            <a:endParaRPr/>
          </a:p>
        </p:txBody>
      </p:sp>
      <p:sp>
        <p:nvSpPr>
          <p:cNvPr id="770" name="Google Shape;770;p30"/>
          <p:cNvSpPr txBox="1"/>
          <p:nvPr>
            <p:ph idx="1" type="body"/>
          </p:nvPr>
        </p:nvSpPr>
        <p:spPr>
          <a:xfrm>
            <a:off x="5141750" y="2090650"/>
            <a:ext cx="2915400" cy="930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l’élément le plus important de la charte graphique.		       </a:t>
            </a:r>
            <a:r>
              <a:rPr lang="en" sz="1300"/>
              <a:t>En un seul coup d’œil, les prospects, collaborateurs ou partenaires doivent être en mesure d’identifier une société. Le logo doit donc être attractif, mais aussi et surtout, correspondre aux valeurs de la société. </a:t>
            </a:r>
            <a:endParaRPr sz="1300"/>
          </a:p>
        </p:txBody>
      </p:sp>
      <p:sp>
        <p:nvSpPr>
          <p:cNvPr id="771" name="Google Shape;771;p30"/>
          <p:cNvSpPr txBox="1"/>
          <p:nvPr>
            <p:ph idx="4294967295" type="ctrTitle"/>
          </p:nvPr>
        </p:nvSpPr>
        <p:spPr>
          <a:xfrm>
            <a:off x="1795625" y="2257675"/>
            <a:ext cx="1496400" cy="930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500"/>
              <a:t>Logo</a:t>
            </a:r>
            <a:endParaRPr sz="45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5" name="Shape 775"/>
        <p:cNvGrpSpPr/>
        <p:nvPr/>
      </p:nvGrpSpPr>
      <p:grpSpPr>
        <a:xfrm>
          <a:off x="0" y="0"/>
          <a:ext cx="0" cy="0"/>
          <a:chOff x="0" y="0"/>
          <a:chExt cx="0" cy="0"/>
        </a:xfrm>
      </p:grpSpPr>
      <p:sp>
        <p:nvSpPr>
          <p:cNvPr id="776" name="Google Shape;776;p31"/>
          <p:cNvSpPr txBox="1"/>
          <p:nvPr>
            <p:ph idx="1" type="body"/>
          </p:nvPr>
        </p:nvSpPr>
        <p:spPr>
          <a:xfrm>
            <a:off x="5141750" y="2090650"/>
            <a:ext cx="2915400" cy="9306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 ces couleurs se retrouvent évidemment sur le logo, mais aussi sur le site web, les courriers, la typographie, etc. Idéalement, il est préférable de limiter le nombre de couleurs à 4 ou 5, voir moins.</a:t>
            </a:r>
            <a:endParaRPr/>
          </a:p>
        </p:txBody>
      </p:sp>
      <p:sp>
        <p:nvSpPr>
          <p:cNvPr id="777" name="Google Shape;777;p31"/>
          <p:cNvSpPr txBox="1"/>
          <p:nvPr/>
        </p:nvSpPr>
        <p:spPr>
          <a:xfrm>
            <a:off x="1350550" y="1710600"/>
            <a:ext cx="3000000" cy="1569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4500">
                <a:solidFill>
                  <a:schemeClr val="accent3"/>
                </a:solidFill>
                <a:latin typeface="Teko"/>
                <a:ea typeface="Teko"/>
                <a:cs typeface="Teko"/>
                <a:sym typeface="Teko"/>
              </a:rPr>
              <a:t>Les couleurs</a:t>
            </a:r>
            <a:r>
              <a:rPr lang="en" sz="1500">
                <a:solidFill>
                  <a:srgbClr val="34495E"/>
                </a:solidFill>
                <a:highlight>
                  <a:srgbClr val="F2F5F6"/>
                </a:highlight>
              </a:rPr>
              <a:t> </a:t>
            </a:r>
            <a:endParaRPr/>
          </a:p>
        </p:txBody>
      </p:sp>
      <p:sp>
        <p:nvSpPr>
          <p:cNvPr id="778" name="Google Shape;778;p31"/>
          <p:cNvSpPr txBox="1"/>
          <p:nvPr>
            <p:ph type="title"/>
          </p:nvPr>
        </p:nvSpPr>
        <p:spPr>
          <a:xfrm>
            <a:off x="2243625" y="539500"/>
            <a:ext cx="5604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Quel est  le contenu exact?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2" name="Shape 782"/>
        <p:cNvGrpSpPr/>
        <p:nvPr/>
      </p:nvGrpSpPr>
      <p:grpSpPr>
        <a:xfrm>
          <a:off x="0" y="0"/>
          <a:ext cx="0" cy="0"/>
          <a:chOff x="0" y="0"/>
          <a:chExt cx="0" cy="0"/>
        </a:xfrm>
      </p:grpSpPr>
      <p:sp>
        <p:nvSpPr>
          <p:cNvPr id="783" name="Google Shape;783;p32"/>
          <p:cNvSpPr txBox="1"/>
          <p:nvPr>
            <p:ph idx="1" type="body"/>
          </p:nvPr>
        </p:nvSpPr>
        <p:spPr>
          <a:xfrm>
            <a:off x="5176250" y="1786800"/>
            <a:ext cx="2915400" cy="9306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 </a:t>
            </a:r>
            <a:r>
              <a:rPr lang="en"/>
              <a:t> </a:t>
            </a:r>
            <a:r>
              <a:rPr lang="en">
                <a:uFill>
                  <a:noFill/>
                </a:uFill>
                <a:hlinkClick r:id="rId3"/>
              </a:rPr>
              <a:t>polices d’écriture</a:t>
            </a:r>
            <a:r>
              <a:rPr lang="en"/>
              <a:t> à utiliser pour les différents supports de communication. Cela concerne aussi bien le style que la taille ou encore l’écriture en gras ou en italique. Afin de se démarquer, certaines entreprises utilisent leur propre typographie.</a:t>
            </a:r>
            <a:endParaRPr/>
          </a:p>
        </p:txBody>
      </p:sp>
      <p:sp>
        <p:nvSpPr>
          <p:cNvPr id="784" name="Google Shape;784;p32"/>
          <p:cNvSpPr txBox="1"/>
          <p:nvPr/>
        </p:nvSpPr>
        <p:spPr>
          <a:xfrm>
            <a:off x="1154925" y="1786800"/>
            <a:ext cx="3000000" cy="1569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4500">
                <a:solidFill>
                  <a:schemeClr val="accent3"/>
                </a:solidFill>
                <a:latin typeface="Teko"/>
                <a:ea typeface="Teko"/>
                <a:cs typeface="Teko"/>
                <a:sym typeface="Teko"/>
              </a:rPr>
              <a:t>La typographie</a:t>
            </a:r>
            <a:endParaRPr/>
          </a:p>
        </p:txBody>
      </p:sp>
      <p:sp>
        <p:nvSpPr>
          <p:cNvPr id="785" name="Google Shape;785;p32"/>
          <p:cNvSpPr txBox="1"/>
          <p:nvPr>
            <p:ph type="title"/>
          </p:nvPr>
        </p:nvSpPr>
        <p:spPr>
          <a:xfrm>
            <a:off x="2243625" y="539500"/>
            <a:ext cx="5604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Quel est  le contenu exact?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9" name="Shape 789"/>
        <p:cNvGrpSpPr/>
        <p:nvPr/>
      </p:nvGrpSpPr>
      <p:grpSpPr>
        <a:xfrm>
          <a:off x="0" y="0"/>
          <a:ext cx="0" cy="0"/>
          <a:chOff x="0" y="0"/>
          <a:chExt cx="0" cy="0"/>
        </a:xfrm>
      </p:grpSpPr>
      <p:sp>
        <p:nvSpPr>
          <p:cNvPr id="790" name="Google Shape;790;p33"/>
          <p:cNvSpPr txBox="1"/>
          <p:nvPr>
            <p:ph idx="1" type="body"/>
          </p:nvPr>
        </p:nvSpPr>
        <p:spPr>
          <a:xfrm>
            <a:off x="5141750" y="2090650"/>
            <a:ext cx="2915400" cy="9306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 entreprise experte ou proche de ses clients ? Selon le type de relation client souhaité, le </a:t>
            </a:r>
            <a:r>
              <a:rPr lang="en">
                <a:uFill>
                  <a:noFill/>
                </a:uFill>
                <a:hlinkClick r:id="rId3"/>
              </a:rPr>
              <a:t>ton à adopter</a:t>
            </a:r>
            <a:r>
              <a:rPr lang="en"/>
              <a:t> sera différent. La manière de s’adresser aux tiers doit donc être définie dans la charte graphique.</a:t>
            </a:r>
            <a:endParaRPr/>
          </a:p>
        </p:txBody>
      </p:sp>
      <p:sp>
        <p:nvSpPr>
          <p:cNvPr id="791" name="Google Shape;791;p33"/>
          <p:cNvSpPr txBox="1"/>
          <p:nvPr/>
        </p:nvSpPr>
        <p:spPr>
          <a:xfrm>
            <a:off x="1258500" y="1871700"/>
            <a:ext cx="2089800" cy="2955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4500">
                <a:solidFill>
                  <a:schemeClr val="accent3"/>
                </a:solidFill>
                <a:latin typeface="Teko"/>
                <a:ea typeface="Teko"/>
                <a:cs typeface="Teko"/>
                <a:sym typeface="Teko"/>
              </a:rPr>
              <a:t>Le ton à adopter</a:t>
            </a:r>
            <a:r>
              <a:rPr lang="en" sz="1500">
                <a:solidFill>
                  <a:srgbClr val="34495E"/>
                </a:solidFill>
                <a:highlight>
                  <a:srgbClr val="F2F5F6"/>
                </a:highlight>
              </a:rPr>
              <a:t> </a:t>
            </a:r>
            <a:r>
              <a:rPr b="1" lang="en" sz="4500">
                <a:solidFill>
                  <a:schemeClr val="accent3"/>
                </a:solidFill>
                <a:latin typeface="Teko"/>
                <a:ea typeface="Teko"/>
                <a:cs typeface="Teko"/>
                <a:sym typeface="Teko"/>
              </a:rPr>
              <a:t> </a:t>
            </a:r>
            <a:endParaRPr b="1" sz="4500">
              <a:solidFill>
                <a:schemeClr val="accent3"/>
              </a:solidFill>
              <a:latin typeface="Teko"/>
              <a:ea typeface="Teko"/>
              <a:cs typeface="Teko"/>
              <a:sym typeface="Teko"/>
            </a:endParaRPr>
          </a:p>
          <a:p>
            <a:pPr indent="0" lvl="0" marL="0" rtl="0" algn="l">
              <a:spcBef>
                <a:spcPts val="0"/>
              </a:spcBef>
              <a:spcAft>
                <a:spcPts val="0"/>
              </a:spcAft>
              <a:buNone/>
            </a:pPr>
            <a:r>
              <a:t/>
            </a:r>
            <a:endParaRPr b="1" sz="4500">
              <a:solidFill>
                <a:schemeClr val="accent3"/>
              </a:solidFill>
              <a:latin typeface="Teko"/>
              <a:ea typeface="Teko"/>
              <a:cs typeface="Teko"/>
              <a:sym typeface="Teko"/>
            </a:endParaRPr>
          </a:p>
          <a:p>
            <a:pPr indent="0" lvl="0" marL="0" rtl="0" algn="l">
              <a:spcBef>
                <a:spcPts val="0"/>
              </a:spcBef>
              <a:spcAft>
                <a:spcPts val="0"/>
              </a:spcAft>
              <a:buNone/>
            </a:pPr>
            <a:r>
              <a:t/>
            </a:r>
            <a:endParaRPr b="1" sz="4500">
              <a:solidFill>
                <a:schemeClr val="accent3"/>
              </a:solidFill>
              <a:latin typeface="Teko"/>
              <a:ea typeface="Teko"/>
              <a:cs typeface="Teko"/>
              <a:sym typeface="Teko"/>
            </a:endParaRPr>
          </a:p>
        </p:txBody>
      </p:sp>
      <p:sp>
        <p:nvSpPr>
          <p:cNvPr id="792" name="Google Shape;792;p33"/>
          <p:cNvSpPr txBox="1"/>
          <p:nvPr>
            <p:ph type="title"/>
          </p:nvPr>
        </p:nvSpPr>
        <p:spPr>
          <a:xfrm>
            <a:off x="2243625" y="539500"/>
            <a:ext cx="5604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Quel est  le contenu exact?</a:t>
            </a:r>
            <a:endParaRPr/>
          </a:p>
        </p:txBody>
      </p:sp>
    </p:spTree>
  </p:cSld>
  <p:clrMapOvr>
    <a:masterClrMapping/>
  </p:clrMapOvr>
</p:sld>
</file>

<file path=ppt/theme/theme1.xml><?xml version="1.0" encoding="utf-8"?>
<a:theme xmlns:a="http://schemas.openxmlformats.org/drawingml/2006/main" xmlns:r="http://schemas.openxmlformats.org/officeDocument/2006/relationships" name="Virtual Campaign by Slidesgo">
  <a:themeElements>
    <a:clrScheme name="Simple Light">
      <a:dk1>
        <a:srgbClr val="00004D"/>
      </a:dk1>
      <a:lt1>
        <a:srgbClr val="FFFFFF"/>
      </a:lt1>
      <a:dk2>
        <a:srgbClr val="FFEFE1"/>
      </a:dk2>
      <a:lt2>
        <a:srgbClr val="FFEFE1"/>
      </a:lt2>
      <a:accent1>
        <a:srgbClr val="FAEA00"/>
      </a:accent1>
      <a:accent2>
        <a:srgbClr val="00B181"/>
      </a:accent2>
      <a:accent3>
        <a:srgbClr val="00004D"/>
      </a:accent3>
      <a:accent4>
        <a:srgbClr val="00B9FF"/>
      </a:accent4>
      <a:accent5>
        <a:srgbClr val="FF7AA1"/>
      </a:accent5>
      <a:accent6>
        <a:srgbClr val="FF6A00"/>
      </a:accent6>
      <a:hlink>
        <a:srgbClr val="00004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