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303" r:id="rId4"/>
    <p:sldId id="315" r:id="rId5"/>
    <p:sldId id="32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60"/>
  </p:normalViewPr>
  <p:slideViewPr>
    <p:cSldViewPr snapToGrid="0">
      <p:cViewPr varScale="1">
        <p:scale>
          <a:sx n="121" d="100"/>
          <a:sy n="12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0DF5-A789-5547-8059-33ADEDA0A5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1E78-0B30-4947-82A3-90D2EF1D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D569-B95D-BC4D-BE14-E739F2406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CA7C-F1E5-B14C-9397-DBAEFD557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Dec. 5</a:t>
            </a:r>
          </a:p>
          <a:p>
            <a:r>
              <a:rPr lang="en-US" dirty="0"/>
              <a:t>2:30pm  onwards</a:t>
            </a:r>
          </a:p>
        </p:txBody>
      </p:sp>
    </p:spTree>
    <p:extLst>
      <p:ext uri="{BB962C8B-B14F-4D97-AF65-F5344CB8AC3E}">
        <p14:creationId xmlns:p14="http://schemas.microsoft.com/office/powerpoint/2010/main" val="120068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7BD0-6EE0-6546-B723-147612F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6B82-161A-DE4C-B49C-CF814D7D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Presentations</a:t>
            </a:r>
          </a:p>
          <a:p>
            <a:pPr lvl="1"/>
            <a:r>
              <a:rPr lang="en-US" dirty="0"/>
              <a:t>In class – Monday Dec. 5 in our classroom</a:t>
            </a:r>
          </a:p>
          <a:p>
            <a:pPr lvl="1"/>
            <a:r>
              <a:rPr lang="en-US" dirty="0"/>
              <a:t>Each group will have a max of 15 minutes to present their project (all aspects including final results of the CW and suggestions for improvements)</a:t>
            </a:r>
          </a:p>
          <a:p>
            <a:pPr lvl="1"/>
            <a:r>
              <a:rPr lang="en-US" dirty="0"/>
              <a:t>10 minutes for presentation + 5 minutes questions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D7211-CCF8-6EF5-4A75-868C232BC9FA}"/>
              </a:ext>
            </a:extLst>
          </p:cNvPr>
          <p:cNvGraphicFramePr>
            <a:graphicFrameLocks noGrp="1"/>
          </p:cNvGraphicFramePr>
          <p:nvPr/>
        </p:nvGraphicFramePr>
        <p:xfrm>
          <a:off x="1404855" y="4165282"/>
          <a:ext cx="3167145" cy="248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533">
                  <a:extLst>
                    <a:ext uri="{9D8B030D-6E8A-4147-A177-3AD203B41FA5}">
                      <a16:colId xmlns:a16="http://schemas.microsoft.com/office/drawing/2014/main" val="4091515485"/>
                    </a:ext>
                  </a:extLst>
                </a:gridCol>
                <a:gridCol w="1729612">
                  <a:extLst>
                    <a:ext uri="{9D8B030D-6E8A-4147-A177-3AD203B41FA5}">
                      <a16:colId xmlns:a16="http://schemas.microsoft.com/office/drawing/2014/main" val="2563190188"/>
                    </a:ext>
                  </a:extLst>
                </a:gridCol>
              </a:tblGrid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Time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406516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Group1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2:45-3:00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266826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3:05-3:20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123568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3:25-3:40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359753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3:45-4:00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502154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Group5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4:05-4:20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328356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4:25-4:40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236500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Group7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4:45-5:00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43418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5:05-5:20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490295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5:25-5:40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994124"/>
                  </a:ext>
                </a:extLst>
              </a:tr>
              <a:tr h="225900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Group10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5:45-6:00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127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CC0227-861B-B904-CB1C-4DF95723194B}"/>
              </a:ext>
            </a:extLst>
          </p:cNvPr>
          <p:cNvSpPr txBox="1"/>
          <p:nvPr/>
        </p:nvSpPr>
        <p:spPr>
          <a:xfrm>
            <a:off x="5177642" y="4816977"/>
            <a:ext cx="3028208" cy="1754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schedule allows for transitions and possible problems – hoping we'll get a 5-10-minute break at some point and that we'll finish by 6:00 at latest</a:t>
            </a:r>
          </a:p>
        </p:txBody>
      </p:sp>
    </p:spTree>
    <p:extLst>
      <p:ext uri="{BB962C8B-B14F-4D97-AF65-F5344CB8AC3E}">
        <p14:creationId xmlns:p14="http://schemas.microsoft.com/office/powerpoint/2010/main" val="23728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4E06-DD0E-B543-B7BE-4B418186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8884"/>
            <a:ext cx="7886700" cy="1325563"/>
          </a:xfrm>
        </p:spPr>
        <p:txBody>
          <a:bodyPr/>
          <a:lstStyle/>
          <a:p>
            <a:r>
              <a:rPr lang="en-US" dirty="0"/>
              <a:t>Presentation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1079-4F22-FF42-A610-E9D4AFA7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736271"/>
            <a:ext cx="8580899" cy="59495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Everyone gets 10 minutes + 5 minutes for questions</a:t>
            </a:r>
          </a:p>
          <a:p>
            <a:pPr marL="225425" indent="-214313">
              <a:lnSpc>
                <a:spcPct val="100000"/>
              </a:lnSpc>
            </a:pPr>
            <a:r>
              <a:rPr lang="en-US" sz="2000" dirty="0"/>
              <a:t>A </a:t>
            </a:r>
            <a:r>
              <a:rPr lang="en-US" sz="2000" b="1" dirty="0"/>
              <a:t>short background </a:t>
            </a:r>
            <a:r>
              <a:rPr lang="en-US" sz="2000" dirty="0"/>
              <a:t>on your project – the purpose and motivation, what you were trying to learn and how you approached this</a:t>
            </a:r>
          </a:p>
          <a:p>
            <a:pPr marL="225425" indent="-214313">
              <a:lnSpc>
                <a:spcPct val="100000"/>
              </a:lnSpc>
            </a:pPr>
            <a:r>
              <a:rPr lang="en-US" sz="2000" dirty="0"/>
              <a:t>A summary on contextual inquiry and the </a:t>
            </a:r>
            <a:r>
              <a:rPr lang="en-US" sz="2000" b="1" dirty="0"/>
              <a:t>top/main results of your first study </a:t>
            </a:r>
            <a:r>
              <a:rPr lang="en-US" sz="2000" dirty="0"/>
              <a:t>and your </a:t>
            </a:r>
            <a:r>
              <a:rPr lang="en-US" sz="2000" b="1" dirty="0"/>
              <a:t>suggestions/ guidelines for the prototype </a:t>
            </a:r>
          </a:p>
          <a:p>
            <a:pPr marL="225425" indent="-214313">
              <a:lnSpc>
                <a:spcPct val="100000"/>
              </a:lnSpc>
            </a:pPr>
            <a:r>
              <a:rPr lang="en-US" sz="2000" b="1" dirty="0"/>
              <a:t>Demonstrate</a:t>
            </a:r>
            <a:r>
              <a:rPr lang="en-US" sz="2000" dirty="0"/>
              <a:t> (use screen shots and/or a short video - i.e.., ~1-1.5 minutes max.) to show the features of your prototype design AND show how your prototype meet your guidelines (can use scenarios and tasks to help with this)</a:t>
            </a:r>
          </a:p>
          <a:p>
            <a:pPr marL="225425" indent="-214313">
              <a:lnSpc>
                <a:spcPct val="100000"/>
              </a:lnSpc>
            </a:pPr>
            <a:r>
              <a:rPr lang="en-US" sz="2000" dirty="0"/>
              <a:t>A short </a:t>
            </a:r>
            <a:r>
              <a:rPr lang="en-US" sz="2000" b="1" dirty="0"/>
              <a:t>summary of the methodology of the cognitive walkthrough </a:t>
            </a:r>
            <a:r>
              <a:rPr lang="en-US" sz="2000" dirty="0"/>
              <a:t>(e.g., what were you evaluating, a short description on the study that you ran)</a:t>
            </a:r>
          </a:p>
          <a:p>
            <a:pPr marL="225425" indent="-214313"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results of your second study</a:t>
            </a:r>
            <a:r>
              <a:rPr lang="en-US" sz="2000" dirty="0"/>
              <a:t> (remember visual work well!!)</a:t>
            </a:r>
          </a:p>
          <a:p>
            <a:pPr marL="225425" indent="-214313">
              <a:lnSpc>
                <a:spcPct val="100000"/>
              </a:lnSpc>
            </a:pPr>
            <a:r>
              <a:rPr lang="en-US" sz="2000" dirty="0"/>
              <a:t>Short description of CW results and updated prototype from this</a:t>
            </a:r>
          </a:p>
          <a:p>
            <a:pPr marL="225425" lvl="1" indent="-214313">
              <a:lnSpc>
                <a:spcPct val="100000"/>
              </a:lnSpc>
            </a:pPr>
            <a:r>
              <a:rPr lang="en-US" sz="2000" b="1" dirty="0"/>
              <a:t>Finally, general findings </a:t>
            </a:r>
            <a:r>
              <a:rPr lang="en-US" sz="2000" dirty="0"/>
              <a:t>of your studies and show that you answered your main </a:t>
            </a:r>
            <a:r>
              <a:rPr lang="en-US" sz="2000" b="1" dirty="0"/>
              <a:t>research questions </a:t>
            </a:r>
            <a:r>
              <a:rPr lang="en-US" sz="2000" dirty="0"/>
              <a:t>give </a:t>
            </a:r>
            <a:r>
              <a:rPr lang="en-US" sz="2000" b="1" dirty="0"/>
              <a:t>guidelines/suggestions </a:t>
            </a:r>
            <a:r>
              <a:rPr lang="en-US" sz="2000" dirty="0"/>
              <a:t>for other changes.</a:t>
            </a:r>
          </a:p>
          <a:p>
            <a:pPr marL="225425" lvl="1" indent="-214313">
              <a:lnSpc>
                <a:spcPct val="100000"/>
              </a:lnSpc>
            </a:pPr>
            <a:r>
              <a:rPr lang="en-US" sz="2000" b="1" dirty="0"/>
              <a:t>Questions</a:t>
            </a:r>
            <a:r>
              <a:rPr lang="en-US" sz="2000" dirty="0"/>
              <a:t> (5 minutes)</a:t>
            </a:r>
          </a:p>
        </p:txBody>
      </p:sp>
    </p:spTree>
    <p:extLst>
      <p:ext uri="{BB962C8B-B14F-4D97-AF65-F5344CB8AC3E}">
        <p14:creationId xmlns:p14="http://schemas.microsoft.com/office/powerpoint/2010/main" val="23606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69DC-E18F-9749-A436-0765547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Info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CD33-7CBF-844D-B28B-C3139B2A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825625"/>
            <a:ext cx="866898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Slides are to be submitted to Brightspace Monday Dec. 5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(by 11:00am). </a:t>
            </a:r>
          </a:p>
          <a:p>
            <a:pPr>
              <a:lnSpc>
                <a:spcPct val="120000"/>
              </a:lnSpc>
            </a:pPr>
            <a:r>
              <a:rPr lang="en-CA" dirty="0"/>
              <a:t>Make sure everyone in the group can answer questions that way we can gauge how much everyone knows about the project. </a:t>
            </a:r>
          </a:p>
          <a:p>
            <a:pPr>
              <a:lnSpc>
                <a:spcPct val="120000"/>
              </a:lnSpc>
            </a:pPr>
            <a:r>
              <a:rPr lang="en-US" dirty="0"/>
              <a:t>Remember this is a 10-minute max. presentation so you shouldn't have a huge number of slides, you need to get your message across so your team should practice to stay on time. The normal is roughly 1-1.5 slides per minute (so for 10 minutes – you should have 10-20 slides max)</a:t>
            </a:r>
          </a:p>
          <a:p>
            <a:pPr>
              <a:lnSpc>
                <a:spcPct val="120000"/>
              </a:lnSpc>
            </a:pPr>
            <a:r>
              <a:rPr lang="en-US" dirty="0"/>
              <a:t>Any outside images that you use and any software that you used to create your prototype </a:t>
            </a:r>
            <a:r>
              <a:rPr lang="en-US" b="1" dirty="0"/>
              <a:t>must</a:t>
            </a:r>
            <a:r>
              <a:rPr lang="en-US" dirty="0"/>
              <a:t> be referenced in your slides (include a final slide with references).</a:t>
            </a:r>
          </a:p>
        </p:txBody>
      </p:sp>
    </p:spTree>
    <p:extLst>
      <p:ext uri="{BB962C8B-B14F-4D97-AF65-F5344CB8AC3E}">
        <p14:creationId xmlns:p14="http://schemas.microsoft.com/office/powerpoint/2010/main" val="385489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C832-4B79-C24D-A76F-4619EAE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Presentation </a:t>
            </a:r>
            <a:br>
              <a:rPr lang="en-US" dirty="0"/>
            </a:br>
            <a:r>
              <a:rPr lang="en-US" dirty="0"/>
              <a:t>(peer and instructor)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218E-91E8-9F46-903A-7C41C061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Your classmates (not teammates) will also evaluate your presentation. I will bring paper copies that you will fill in for all the presentations.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Hand these in at the end of class.</a:t>
            </a:r>
          </a:p>
          <a:p>
            <a:pPr>
              <a:lnSpc>
                <a:spcPct val="120000"/>
              </a:lnSpc>
            </a:pPr>
            <a:r>
              <a:rPr lang="en-US" dirty="0"/>
              <a:t>Your evaluation should show that paid attention to the presentation and your grades must be backed up by comments (i.e., you can't just give everyone a "100%" </a:t>
            </a:r>
            <a:r>
              <a:rPr lang="en-US" i="1" dirty="0"/>
              <a:t>just because</a:t>
            </a:r>
            <a:r>
              <a:rPr lang="en-US" dirty="0"/>
              <a:t>… all grades need to be backed up with comments). Feedback should be constructive and respectful. </a:t>
            </a:r>
          </a:p>
          <a:p>
            <a:pPr>
              <a:lnSpc>
                <a:spcPct val="120000"/>
              </a:lnSpc>
            </a:pPr>
            <a:r>
              <a:rPr lang="en-US" dirty="0"/>
              <a:t>The peer evaluation will be combined with your Instructor/TA grades (that evaluation rubrics will be up on Brightspace).</a:t>
            </a:r>
          </a:p>
        </p:txBody>
      </p:sp>
    </p:spTree>
    <p:extLst>
      <p:ext uri="{BB962C8B-B14F-4D97-AF65-F5344CB8AC3E}">
        <p14:creationId xmlns:p14="http://schemas.microsoft.com/office/powerpoint/2010/main" val="70344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539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Presentation</vt:lpstr>
      <vt:lpstr>When and Where</vt:lpstr>
      <vt:lpstr>Presentation Format</vt:lpstr>
      <vt:lpstr>Presentation Info and Deliverables</vt:lpstr>
      <vt:lpstr>Evaluation of Presentation  (peer and instructor)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Bonnie MacKay</dc:creator>
  <cp:lastModifiedBy>Bonnie MacKay</cp:lastModifiedBy>
  <cp:revision>1</cp:revision>
  <dcterms:created xsi:type="dcterms:W3CDTF">2022-11-30T17:23:15Z</dcterms:created>
  <dcterms:modified xsi:type="dcterms:W3CDTF">2022-11-30T17:23:48Z</dcterms:modified>
</cp:coreProperties>
</file>