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4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0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3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8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B7AB-735B-46B1-81A8-38565528532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3E0C-3B6A-441D-A8A4-E24C47143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09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soft2.org/postgresql-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FFF84-181E-D326-B6FE-94B8CEE6561B}"/>
              </a:ext>
            </a:extLst>
          </p:cNvPr>
          <p:cNvSpPr txBox="1"/>
          <p:nvPr/>
        </p:nvSpPr>
        <p:spPr>
          <a:xfrm>
            <a:off x="1899138" y="759655"/>
            <a:ext cx="8721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on Pizza Sales Report </a:t>
            </a:r>
            <a:endParaRPr lang="en-IN" sz="4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068CC-6581-8B86-7ACA-BDCCEDB5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062" y="2384291"/>
            <a:ext cx="3488787" cy="2335402"/>
          </a:xfrm>
          <a:prstGeom prst="rect">
            <a:avLst/>
          </a:prstGeom>
        </p:spPr>
      </p:pic>
      <p:sp>
        <p:nvSpPr>
          <p:cNvPr id="13" name="Plus Sign 12">
            <a:extLst>
              <a:ext uri="{FF2B5EF4-FFF2-40B4-BE49-F238E27FC236}">
                <a16:creationId xmlns:a16="http://schemas.microsoft.com/office/drawing/2014/main" id="{B9FB4EDE-702B-DFDE-F37F-0990E5ABB17B}"/>
              </a:ext>
            </a:extLst>
          </p:cNvPr>
          <p:cNvSpPr/>
          <p:nvPr/>
        </p:nvSpPr>
        <p:spPr>
          <a:xfrm>
            <a:off x="5062023" y="2846566"/>
            <a:ext cx="1308296" cy="1405986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Microsoft Power BI Training, Courses, Online Classes and Certification">
            <a:extLst>
              <a:ext uri="{FF2B5EF4-FFF2-40B4-BE49-F238E27FC236}">
                <a16:creationId xmlns:a16="http://schemas.microsoft.com/office/drawing/2014/main" id="{027B795E-F4BF-44DC-4916-A3573B00D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728" y="2384291"/>
            <a:ext cx="3599162" cy="233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7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55BDB-10CC-E373-C574-CC980F63F3A3}"/>
              </a:ext>
            </a:extLst>
          </p:cNvPr>
          <p:cNvSpPr txBox="1"/>
          <p:nvPr/>
        </p:nvSpPr>
        <p:spPr>
          <a:xfrm>
            <a:off x="365759" y="333343"/>
            <a:ext cx="69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 </a:t>
            </a:r>
            <a:endParaRPr lang="en-IN" sz="40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77F2A-A031-C12E-02B5-E4C003647A8C}"/>
              </a:ext>
            </a:extLst>
          </p:cNvPr>
          <p:cNvSpPr txBox="1"/>
          <p:nvPr/>
        </p:nvSpPr>
        <p:spPr>
          <a:xfrm>
            <a:off x="365759" y="1209821"/>
            <a:ext cx="464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KPI’s REQUIREMENT 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E2A7E-6E93-CAE8-25B4-A6959DE8EB10}"/>
              </a:ext>
            </a:extLst>
          </p:cNvPr>
          <p:cNvSpPr txBox="1"/>
          <p:nvPr/>
        </p:nvSpPr>
        <p:spPr>
          <a:xfrm>
            <a:off x="365759" y="1941341"/>
            <a:ext cx="8314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 to analyze key indicators for our pizza sales data to gain insights into our business performance. Specifically, we want to calculate the following metrics; 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3D90F-D186-491E-4368-48657395AC25}"/>
              </a:ext>
            </a:extLst>
          </p:cNvPr>
          <p:cNvSpPr txBox="1"/>
          <p:nvPr/>
        </p:nvSpPr>
        <p:spPr>
          <a:xfrm>
            <a:off x="365759" y="2985227"/>
            <a:ext cx="112541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Total Revenue: </a:t>
            </a:r>
            <a:r>
              <a:rPr lang="en-US" dirty="0"/>
              <a:t>The sum of the total price of all pizza orders.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Average Order Values : </a:t>
            </a:r>
            <a:r>
              <a:rPr lang="en-US" dirty="0"/>
              <a:t>The average amount spent per order. Calculated by dividing the total revenue by the total number of orders.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Total Pizzas Sold : </a:t>
            </a:r>
            <a:r>
              <a:rPr lang="en-US" dirty="0"/>
              <a:t>The sum of the quantities of all pizzas sold.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Total  Orders : </a:t>
            </a:r>
            <a:r>
              <a:rPr lang="en-US" dirty="0"/>
              <a:t>The total numbers of orders placed.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Average Pizzas Per Order: </a:t>
            </a:r>
            <a:r>
              <a:rPr lang="en-US" dirty="0"/>
              <a:t>The averages number of pizzas sold per order, calculated by dividing the total number of pizzas sold by the total number of orders.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6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55BDB-10CC-E373-C574-CC980F63F3A3}"/>
              </a:ext>
            </a:extLst>
          </p:cNvPr>
          <p:cNvSpPr txBox="1"/>
          <p:nvPr/>
        </p:nvSpPr>
        <p:spPr>
          <a:xfrm>
            <a:off x="365759" y="333343"/>
            <a:ext cx="692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</a:t>
            </a:r>
            <a:r>
              <a:rPr lang="en-US" sz="44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</a:t>
            </a:r>
            <a:r>
              <a:rPr lang="en-US" sz="44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IN" sz="44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77F2A-A031-C12E-02B5-E4C003647A8C}"/>
              </a:ext>
            </a:extLst>
          </p:cNvPr>
          <p:cNvSpPr txBox="1"/>
          <p:nvPr/>
        </p:nvSpPr>
        <p:spPr>
          <a:xfrm>
            <a:off x="365759" y="1209821"/>
            <a:ext cx="464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CHARTS  REQUIREMENT 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E2A7E-6E93-CAE8-25B4-A6959DE8EB10}"/>
              </a:ext>
            </a:extLst>
          </p:cNvPr>
          <p:cNvSpPr txBox="1"/>
          <p:nvPr/>
        </p:nvSpPr>
        <p:spPr>
          <a:xfrm>
            <a:off x="365759" y="1941341"/>
            <a:ext cx="1154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would like to visualize various aspects of our pizza sales data to gain insights and understand key trends. We have identified the following requirements for creating charts: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3D90F-D186-491E-4368-48657395AC25}"/>
              </a:ext>
            </a:extLst>
          </p:cNvPr>
          <p:cNvSpPr txBox="1"/>
          <p:nvPr/>
        </p:nvSpPr>
        <p:spPr>
          <a:xfrm>
            <a:off x="321212" y="2774211"/>
            <a:ext cx="115495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Daily Trend for Total Orders: </a:t>
            </a:r>
            <a:r>
              <a:rPr lang="en-US" sz="2000" dirty="0"/>
              <a:t>Create a bar chart that displays the daily trend of total orders over a specific time period. This chart will help us identify any patterns or fluctuations in order volumes on daily basis.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Monthly Trend for Total Orders : </a:t>
            </a:r>
            <a:r>
              <a:rPr lang="en-US" dirty="0"/>
              <a:t>Create a Area chart that Illustrates the monthly trend of total orders throughout  the month. This chart will allow us to identify peak months or period of high order activity.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Percentage of Sales by Pizza Category : </a:t>
            </a:r>
            <a:r>
              <a:rPr lang="en-US" sz="2000" dirty="0"/>
              <a:t>Create a pie chart that shows the distribution of sales across different pizza categories. This chart will provide insights into the popularity of various pizza categories and their contribution to overall sales.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Percentage of sales by pizza size : </a:t>
            </a:r>
            <a:r>
              <a:rPr lang="en-US" sz="2000" dirty="0"/>
              <a:t>Generate a pie chart that represents the percentage of sales attributed  to different pizza sizes. This  chart will help us understand customer preferences for pizza sizes and their impact on sales.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55BDB-10CC-E373-C574-CC980F63F3A3}"/>
              </a:ext>
            </a:extLst>
          </p:cNvPr>
          <p:cNvSpPr txBox="1"/>
          <p:nvPr/>
        </p:nvSpPr>
        <p:spPr>
          <a:xfrm>
            <a:off x="365759" y="333343"/>
            <a:ext cx="692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</a:t>
            </a:r>
            <a:r>
              <a:rPr lang="en-US" sz="44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</a:t>
            </a:r>
            <a:r>
              <a:rPr lang="en-US" sz="44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IN" sz="44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77F2A-A031-C12E-02B5-E4C003647A8C}"/>
              </a:ext>
            </a:extLst>
          </p:cNvPr>
          <p:cNvSpPr txBox="1"/>
          <p:nvPr/>
        </p:nvSpPr>
        <p:spPr>
          <a:xfrm>
            <a:off x="365759" y="1209821"/>
            <a:ext cx="464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CHARTS  REQUIREMENT 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3D90F-D186-491E-4368-48657395AC25}"/>
              </a:ext>
            </a:extLst>
          </p:cNvPr>
          <p:cNvSpPr txBox="1"/>
          <p:nvPr/>
        </p:nvSpPr>
        <p:spPr>
          <a:xfrm>
            <a:off x="321212" y="1933268"/>
            <a:ext cx="115495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sz="2000" dirty="0">
                <a:solidFill>
                  <a:schemeClr val="accent4"/>
                </a:solidFill>
              </a:rPr>
              <a:t>Total Pizzas Sold by Pizza Category : </a:t>
            </a:r>
            <a:r>
              <a:rPr lang="en-US" sz="2000" dirty="0"/>
              <a:t>Create a funnel chart that presents the total number of pizzas  sold for each pizza category. This chart will allow us to compare the sales performance of different pizza categories </a:t>
            </a:r>
          </a:p>
          <a:p>
            <a:pPr marL="342900" indent="-342900">
              <a:buAutoNum type="arabicPeriod" startAt="5"/>
            </a:pPr>
            <a:endParaRPr lang="en-US" sz="2000" dirty="0"/>
          </a:p>
          <a:p>
            <a:pPr marL="342900" indent="-342900">
              <a:buAutoNum type="arabicPeriod" startAt="5"/>
            </a:pPr>
            <a:r>
              <a:rPr lang="en-US" sz="2000" dirty="0">
                <a:solidFill>
                  <a:schemeClr val="accent4"/>
                </a:solidFill>
              </a:rPr>
              <a:t>Top 5 Best Sellers by Total Pizzas Sold : </a:t>
            </a:r>
            <a:r>
              <a:rPr lang="en-US" sz="2000" dirty="0"/>
              <a:t>Create a bar chart highlighting the top 5 best-selling pizzas based on the total number of pizzas sold. This chart will help us identify the most popular pizza options.</a:t>
            </a:r>
          </a:p>
          <a:p>
            <a:pPr marL="342900" indent="-342900">
              <a:buAutoNum type="arabicPeriod" startAt="5"/>
            </a:pPr>
            <a:endParaRPr lang="en-US" sz="2000" dirty="0"/>
          </a:p>
          <a:p>
            <a:pPr marL="342900" indent="-342900">
              <a:buAutoNum type="arabicPeriod" startAt="5"/>
            </a:pPr>
            <a:r>
              <a:rPr lang="en-US" dirty="0">
                <a:solidFill>
                  <a:schemeClr val="accent4"/>
                </a:solidFill>
              </a:rPr>
              <a:t>Bottom 5 Worst Sellers by Total Pizzas Sold :  </a:t>
            </a:r>
            <a:r>
              <a:rPr lang="en-US" dirty="0"/>
              <a:t>Create a bar  chart showcasing the bottom 5 worst- selling pizzas based on the total number of pizzas sold. This chart will enable us to identify underperforming or less popular pizza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653</TotalTime>
  <Words>450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Srivastava</dc:creator>
  <cp:lastModifiedBy>Akash Srivastava</cp:lastModifiedBy>
  <cp:revision>2</cp:revision>
  <dcterms:created xsi:type="dcterms:W3CDTF">2023-10-27T10:39:49Z</dcterms:created>
  <dcterms:modified xsi:type="dcterms:W3CDTF">2023-10-27T21:34:16Z</dcterms:modified>
</cp:coreProperties>
</file>