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6" r:id="rId7"/>
    <p:sldId id="265" r:id="rId8"/>
    <p:sldId id="260" r:id="rId9"/>
    <p:sldId id="267" r:id="rId10"/>
    <p:sldId id="261" r:id="rId11"/>
    <p:sldId id="262" r:id="rId12"/>
    <p:sldId id="268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9144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620713"/>
            <a:ext cx="8207375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1843088"/>
            <a:ext cx="8212138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Forecasting for a Retail Chain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By Faiz Hussain</a:t>
            </a:r>
            <a:endParaRPr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0210"/>
            <a:ext cx="8229600" cy="452596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Evaluation using MAE and RMSE.</a:t>
            </a:r>
            <a:endParaRPr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Prophet RMSE: </a:t>
            </a:r>
            <a:r>
              <a:rPr lang="en-I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14133.07</a:t>
            </a:r>
            <a:r>
              <a:rPr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SARIMAX RMSE: </a:t>
            </a:r>
            <a:r>
              <a:rPr lang="en-I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16394.82</a:t>
            </a:r>
            <a:endParaRPr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Prophet slightly outperformed SARIMAX in accuracy.</a:t>
            </a:r>
            <a:endParaRPr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 descr="Screenshot 2025-07-31 1948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050" y="4572635"/>
            <a:ext cx="6928485" cy="6267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Monthly Sales Forecast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Sarima Forecast had higher sales </a:t>
            </a:r>
            <a:endParaRPr lang="en-I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 descr="Screenshot 2025-07-31 1956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625" y="2228850"/>
            <a:ext cx="7847965" cy="45758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Strong seasonality – plan inventory for high-sales months.</a:t>
            </a:r>
            <a:endParaRPr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Region &amp; category segmentation helps target promotions.</a:t>
            </a:r>
            <a:endParaRPr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Use Prophet for monthly sales planning.</a:t>
            </a:r>
            <a:endParaRPr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Continuously retrain model on new data for better accuracy.</a:t>
            </a:r>
            <a:endParaRPr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Time series forecasting provides valuable insights for retail sales.</a:t>
            </a:r>
            <a:endParaRPr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Prophet is recommended due to its interpretability and accuracy.</a:t>
            </a:r>
            <a:endParaRPr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EDA revealed key trends and profit-driving segments.</a:t>
            </a:r>
            <a:endParaRPr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Adopt data-driven strategies for operational planning.</a:t>
            </a:r>
            <a:endParaRPr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forecast future sales for a retail chain using time series models.</a:t>
            </a:r>
            <a:endParaRPr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Compare model performance and derive actionable business insights.</a:t>
            </a:r>
            <a:endParaRPr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 Overview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Retail chain sales data with </a:t>
            </a:r>
            <a:r>
              <a:rPr lang="en-I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18</a:t>
            </a:r>
            <a:r>
              <a:rPr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columns and </a:t>
            </a:r>
            <a:r>
              <a:rPr lang="en-I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9800</a:t>
            </a:r>
            <a:r>
              <a:rPr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rows.</a:t>
            </a:r>
            <a:endParaRPr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Key variables: Order Date, Sales, </a:t>
            </a:r>
            <a:r>
              <a:rPr lang="en-I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Order</a:t>
            </a:r>
            <a:r>
              <a:rPr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Date,  Region.</a:t>
            </a:r>
            <a:endParaRPr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Datetime parsing applied to Order and Ship Dates.</a:t>
            </a:r>
            <a:endParaRPr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Monthly sales trend shows strong seasonality.</a:t>
            </a:r>
            <a:endParaRPr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Region-wise and Category-wise sales patterns analyzed.</a:t>
            </a:r>
            <a:endParaRPr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Profitability varies by segment and sub-category.</a:t>
            </a:r>
            <a:endParaRPr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Total Sales by Sub-Category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Phones Were the Highest Selling Sub-Category</a:t>
            </a:r>
            <a:endParaRPr lang="en-I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I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Labels were the least Selling Sub-Category</a:t>
            </a:r>
            <a:endParaRPr lang="en-I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IN" altLang="en-US"/>
          </a:p>
          <a:p>
            <a:endParaRPr lang="en-IN" altLang="en-US"/>
          </a:p>
        </p:txBody>
      </p:sp>
      <p:pic>
        <p:nvPicPr>
          <p:cNvPr id="4" name="Picture 3" descr="Screenshot 2025-07-31 1945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" y="2995930"/>
            <a:ext cx="8789670" cy="38620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Total Sales By Customer Segment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Consumer had the highest Sales Segment</a:t>
            </a:r>
            <a:endParaRPr lang="en-I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I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Followed by Corporate Segment and Home Office</a:t>
            </a:r>
            <a:endParaRPr lang="en-I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I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 descr="Screenshot 2025-07-31 1943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9155" y="3156585"/>
            <a:ext cx="6416675" cy="35204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Series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I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Two models were used:</a:t>
            </a:r>
            <a:endParaRPr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a) </a:t>
            </a:r>
            <a:r>
              <a:rPr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SARIMAX: Seasonal ARIMA with Exogenous Variables</a:t>
            </a:r>
            <a:endParaRPr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b)</a:t>
            </a:r>
            <a:r>
              <a:rPr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Prophet: Facebook's open-source forecasting model</a:t>
            </a:r>
            <a:endParaRPr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endParaRPr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z="3555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Decomposition analysis shows trend, seasonality, and residuals</a:t>
            </a:r>
            <a:endParaRPr lang="en-US" sz="3555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shot 2025-07-31 1946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395" y="1600200"/>
            <a:ext cx="8446135" cy="53555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Prophet model captured seasonality effectively.</a:t>
            </a:r>
            <a:endParaRPr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SARIMAX performed well on short-term forecasts.</a:t>
            </a:r>
            <a:endParaRPr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Both models tuned for optimal parameters</a:t>
            </a:r>
            <a:endParaRPr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1838</Words>
  <Application>WPS Presentation</Application>
  <PresentationFormat>On-screen Show (4:3)</PresentationFormat>
  <Paragraphs>77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Orange Waves</vt:lpstr>
      <vt:lpstr>Sales Forecasting for a Retail Chain</vt:lpstr>
      <vt:lpstr>Objective</vt:lpstr>
      <vt:lpstr>Dataset Overview</vt:lpstr>
      <vt:lpstr>Exploratory Data Analysis (EDA)</vt:lpstr>
      <vt:lpstr>PowerPoint 演示文稿</vt:lpstr>
      <vt:lpstr>PowerPoint 演示文稿</vt:lpstr>
      <vt:lpstr>Time Series Modeling</vt:lpstr>
      <vt:lpstr>PowerPoint 演示文稿</vt:lpstr>
      <vt:lpstr>Model Comparison</vt:lpstr>
      <vt:lpstr>Performance Metrics</vt:lpstr>
      <vt:lpstr>PowerPoint 演示文稿</vt:lpstr>
      <vt:lpstr>Insights &amp; Recommendations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IgniTe</cp:lastModifiedBy>
  <cp:revision>2</cp:revision>
  <dcterms:created xsi:type="dcterms:W3CDTF">2013-01-27T09:14:00Z</dcterms:created>
  <dcterms:modified xsi:type="dcterms:W3CDTF">2025-07-31T14:29:03Z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BA02B429B0E24BF4B2D985360653B5AE_13</vt:lpwstr>
  </property>
  <property fmtid="{D5CDD505-2E9C-101B-9397-08002B2CF9AE}" pid="3" name="KSOProductBuildVer">
    <vt:lpwstr>1033-12.2.0.21931</vt:lpwstr>
  </property>
</Properties>
</file>