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Instrument Sans Medium" panose="020B0604020202020204" charset="0"/>
      <p:regular r:id="rId5"/>
    </p:embeddedFont>
    <p:embeddedFont>
      <p:font typeface="Instrument Sans Semi 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496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7927"/>
            <a:ext cx="103717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Predicting Cab Driver Revenue with ML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70334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670334"/>
            <a:ext cx="121920" cy="2093714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2927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418046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 cab driver revenue using trip features.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670334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2670334"/>
            <a:ext cx="121920" cy="2093714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2927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 Description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3418046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Kaggle's 'Revenue for Cab Drivers' dataset (CSV on HDFS).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670334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2670334"/>
            <a:ext cx="121920" cy="2093714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2927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3418046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cleaning, nulls, outliers, categorical encoding, numeric scaling.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4990862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63310" y="4990862"/>
            <a:ext cx="121920" cy="1730812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17" name="Text 15"/>
          <p:cNvSpPr/>
          <p:nvPr/>
        </p:nvSpPr>
        <p:spPr>
          <a:xfrm>
            <a:off x="1142524" y="5248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&amp; Tech Stack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142524" y="5738574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Spark MLlib, VectorAssembler, Regression (Linear/GBT).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5216962" y="4990862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B4CCE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5186482" y="4990862"/>
            <a:ext cx="121920" cy="1730812"/>
          </a:xfrm>
          <a:prstGeom prst="roundRect">
            <a:avLst>
              <a:gd name="adj" fmla="val 167442"/>
            </a:avLst>
          </a:prstGeom>
          <a:solidFill>
            <a:srgbClr val="84C1FA"/>
          </a:solidFill>
          <a:ln/>
        </p:spPr>
      </p:sp>
      <p:sp>
        <p:nvSpPr>
          <p:cNvPr id="21" name="Text 19"/>
          <p:cNvSpPr/>
          <p:nvPr/>
        </p:nvSpPr>
        <p:spPr>
          <a:xfrm>
            <a:off x="5565696" y="5248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Results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5565696" y="5738574"/>
            <a:ext cx="35903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Evaluated with RMSE, MAE, R².</a:t>
            </a:r>
            <a:endParaRPr lang="en-US" sz="17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F2238A-328D-7DB8-E87C-87FEC0BF7510}"/>
              </a:ext>
            </a:extLst>
          </p:cNvPr>
          <p:cNvSpPr/>
          <p:nvPr/>
        </p:nvSpPr>
        <p:spPr>
          <a:xfrm>
            <a:off x="12824103" y="7602876"/>
            <a:ext cx="1724104" cy="544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8658" y="541020"/>
            <a:ext cx="4918948" cy="614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YARN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8" y="1354032"/>
            <a:ext cx="13253084" cy="29273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88658" y="4479714"/>
            <a:ext cx="3935135" cy="491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Spark</a:t>
            </a:r>
            <a:endParaRPr lang="en-US" sz="3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C82622-31F5-DD6D-3B1A-2E8766CA2CCA}"/>
              </a:ext>
            </a:extLst>
          </p:cNvPr>
          <p:cNvSpPr/>
          <p:nvPr/>
        </p:nvSpPr>
        <p:spPr>
          <a:xfrm>
            <a:off x="12824103" y="7602876"/>
            <a:ext cx="1724104" cy="544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8" y="5149538"/>
            <a:ext cx="13253085" cy="2286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Instrument Sans Semi Bold</vt:lpstr>
      <vt:lpstr>Arial</vt:lpstr>
      <vt:lpstr>Instrument Sans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Muhammad Qais</cp:lastModifiedBy>
  <cp:revision>2</cp:revision>
  <dcterms:created xsi:type="dcterms:W3CDTF">2025-09-13T10:27:37Z</dcterms:created>
  <dcterms:modified xsi:type="dcterms:W3CDTF">2025-09-13T05:32:52Z</dcterms:modified>
</cp:coreProperties>
</file>