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4630400" cy="8229600"/>
  <p:notesSz cx="8229600" cy="14630400"/>
  <p:embeddedFontLst>
    <p:embeddedFont>
      <p:font typeface="Overpass Light" panose="020B0604020202020204" charset="0"/>
      <p:regular r:id="rId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D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91" d="100"/>
          <a:sy n="91" d="100"/>
        </p:scale>
        <p:origin x="61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1.fntdata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115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15333" y="538639"/>
            <a:ext cx="11199614" cy="6121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800"/>
              </a:lnSpc>
              <a:buNone/>
            </a:pPr>
            <a:r>
              <a:rPr lang="en-US" sz="385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LinkedIn Jobs Classification with PySpark</a:t>
            </a:r>
            <a:endParaRPr lang="en-US" sz="3850" dirty="0"/>
          </a:p>
        </p:txBody>
      </p:sp>
      <p:sp>
        <p:nvSpPr>
          <p:cNvPr id="3" name="Text 1"/>
          <p:cNvSpPr/>
          <p:nvPr/>
        </p:nvSpPr>
        <p:spPr>
          <a:xfrm>
            <a:off x="2656522" y="1640324"/>
            <a:ext cx="2448639" cy="306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224435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Project Overview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685562" y="2142292"/>
            <a:ext cx="6390680" cy="6267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5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Predict job type (Full-time, Part-time, Contract) from LinkedIn job postings.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2656522" y="2964894"/>
            <a:ext cx="2448639" cy="306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224435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Dataset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685562" y="3466862"/>
            <a:ext cx="6390680" cy="313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5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LinkedIn job postings (CSV in HDFS).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2656522" y="3976092"/>
            <a:ext cx="2448639" cy="306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224435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Input Data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685562" y="4478060"/>
            <a:ext cx="6390680" cy="313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5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job_title, company, job_location, job_level, job_type (target).</a:t>
            </a:r>
            <a:endParaRPr lang="en-US" sz="1500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370" y="1664732"/>
            <a:ext cx="3025497" cy="3025497"/>
          </a:xfrm>
          <a:prstGeom prst="rect">
            <a:avLst/>
          </a:prstGeom>
        </p:spPr>
      </p:pic>
      <p:sp>
        <p:nvSpPr>
          <p:cNvPr id="10" name="Shape 7"/>
          <p:cNvSpPr/>
          <p:nvPr/>
        </p:nvSpPr>
        <p:spPr>
          <a:xfrm>
            <a:off x="685562" y="5187910"/>
            <a:ext cx="6531650" cy="2506266"/>
          </a:xfrm>
          <a:prstGeom prst="roundRect">
            <a:avLst>
              <a:gd name="adj" fmla="val 3283"/>
            </a:avLst>
          </a:prstGeom>
          <a:solidFill>
            <a:srgbClr val="FFFDE6"/>
          </a:solidFill>
          <a:ln w="22860">
            <a:solidFill>
              <a:srgbClr val="C3D4CC"/>
            </a:solidFill>
            <a:prstDash val="solid"/>
          </a:ln>
        </p:spPr>
      </p:sp>
      <p:sp>
        <p:nvSpPr>
          <p:cNvPr id="11" name="Shape 8"/>
          <p:cNvSpPr/>
          <p:nvPr/>
        </p:nvSpPr>
        <p:spPr>
          <a:xfrm>
            <a:off x="708422" y="5210770"/>
            <a:ext cx="6485930" cy="587573"/>
          </a:xfrm>
          <a:prstGeom prst="roundRect">
            <a:avLst>
              <a:gd name="adj" fmla="val 9334"/>
            </a:avLst>
          </a:prstGeom>
          <a:solidFill>
            <a:srgbClr val="DDEEE6"/>
          </a:solidFill>
          <a:ln/>
        </p:spPr>
      </p:sp>
      <p:sp>
        <p:nvSpPr>
          <p:cNvPr id="12" name="Text 9"/>
          <p:cNvSpPr/>
          <p:nvPr/>
        </p:nvSpPr>
        <p:spPr>
          <a:xfrm>
            <a:off x="3804523" y="5317093"/>
            <a:ext cx="293727" cy="3671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3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1</a:t>
            </a:r>
            <a:endParaRPr lang="en-US" sz="2300" dirty="0"/>
          </a:p>
        </p:txBody>
      </p:sp>
      <p:sp>
        <p:nvSpPr>
          <p:cNvPr id="13" name="Text 10"/>
          <p:cNvSpPr/>
          <p:nvPr/>
        </p:nvSpPr>
        <p:spPr>
          <a:xfrm>
            <a:off x="904280" y="5994202"/>
            <a:ext cx="3124795" cy="306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224435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Tech Stack &amp; Workflow</a:t>
            </a:r>
            <a:endParaRPr lang="en-US" sz="1900" dirty="0"/>
          </a:p>
        </p:txBody>
      </p:sp>
      <p:sp>
        <p:nvSpPr>
          <p:cNvPr id="14" name="Text 11"/>
          <p:cNvSpPr/>
          <p:nvPr/>
        </p:nvSpPr>
        <p:spPr>
          <a:xfrm>
            <a:off x="904280" y="6417826"/>
            <a:ext cx="6094214" cy="313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Apache Spark, PySpark, Spark MLlib (Logistic Regression).</a:t>
            </a:r>
            <a:endParaRPr lang="en-US" sz="1500" dirty="0"/>
          </a:p>
        </p:txBody>
      </p:sp>
      <p:sp>
        <p:nvSpPr>
          <p:cNvPr id="15" name="Text 12"/>
          <p:cNvSpPr/>
          <p:nvPr/>
        </p:nvSpPr>
        <p:spPr>
          <a:xfrm>
            <a:off x="904280" y="6848713"/>
            <a:ext cx="6094214" cy="6267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Data reading &amp; cleaning, StringIndexer, VectorAssembler, model training, accuracy evaluation.</a:t>
            </a:r>
            <a:endParaRPr lang="en-US" sz="1500" dirty="0"/>
          </a:p>
        </p:txBody>
      </p:sp>
      <p:sp>
        <p:nvSpPr>
          <p:cNvPr id="16" name="Shape 13"/>
          <p:cNvSpPr/>
          <p:nvPr/>
        </p:nvSpPr>
        <p:spPr>
          <a:xfrm>
            <a:off x="7413069" y="5187910"/>
            <a:ext cx="6531769" cy="2506266"/>
          </a:xfrm>
          <a:prstGeom prst="roundRect">
            <a:avLst>
              <a:gd name="adj" fmla="val 3283"/>
            </a:avLst>
          </a:prstGeom>
          <a:solidFill>
            <a:srgbClr val="FFFDE6"/>
          </a:solidFill>
          <a:ln w="22860">
            <a:solidFill>
              <a:srgbClr val="C3D4CC"/>
            </a:solidFill>
            <a:prstDash val="solid"/>
          </a:ln>
        </p:spPr>
      </p:sp>
      <p:sp>
        <p:nvSpPr>
          <p:cNvPr id="17" name="Shape 14"/>
          <p:cNvSpPr/>
          <p:nvPr/>
        </p:nvSpPr>
        <p:spPr>
          <a:xfrm>
            <a:off x="7435929" y="5210770"/>
            <a:ext cx="6486049" cy="587573"/>
          </a:xfrm>
          <a:prstGeom prst="roundRect">
            <a:avLst>
              <a:gd name="adj" fmla="val 9334"/>
            </a:avLst>
          </a:prstGeom>
          <a:solidFill>
            <a:srgbClr val="DDEEE6"/>
          </a:solidFill>
          <a:ln/>
        </p:spPr>
      </p:sp>
      <p:sp>
        <p:nvSpPr>
          <p:cNvPr id="18" name="Text 15"/>
          <p:cNvSpPr/>
          <p:nvPr/>
        </p:nvSpPr>
        <p:spPr>
          <a:xfrm>
            <a:off x="10532031" y="5317093"/>
            <a:ext cx="293727" cy="3671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3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2</a:t>
            </a:r>
            <a:endParaRPr lang="en-US" sz="2300" dirty="0"/>
          </a:p>
        </p:txBody>
      </p:sp>
      <p:sp>
        <p:nvSpPr>
          <p:cNvPr id="19" name="Text 16"/>
          <p:cNvSpPr/>
          <p:nvPr/>
        </p:nvSpPr>
        <p:spPr>
          <a:xfrm>
            <a:off x="7631787" y="5994202"/>
            <a:ext cx="2448639" cy="306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224435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Key Outcome</a:t>
            </a:r>
            <a:endParaRPr lang="en-US" sz="1900" dirty="0"/>
          </a:p>
        </p:txBody>
      </p:sp>
      <p:sp>
        <p:nvSpPr>
          <p:cNvPr id="20" name="Text 17"/>
          <p:cNvSpPr/>
          <p:nvPr/>
        </p:nvSpPr>
        <p:spPr>
          <a:xfrm>
            <a:off x="7631787" y="6417826"/>
            <a:ext cx="6094333" cy="6267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Accurate classification of job types to streamline recruitment and job search.</a:t>
            </a:r>
            <a:endParaRPr lang="en-US" sz="1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2DAFB3-D645-9AE2-E4DA-CB15629C27E8}"/>
              </a:ext>
            </a:extLst>
          </p:cNvPr>
          <p:cNvSpPr/>
          <p:nvPr/>
        </p:nvSpPr>
        <p:spPr>
          <a:xfrm>
            <a:off x="12791326" y="7780867"/>
            <a:ext cx="1736332" cy="335717"/>
          </a:xfrm>
          <a:prstGeom prst="rect">
            <a:avLst/>
          </a:prstGeom>
          <a:solidFill>
            <a:srgbClr val="FFFD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1456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YARN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476976"/>
            <a:ext cx="13042821" cy="44379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922661D-9017-F139-1D2B-AB34BEA7B517}"/>
              </a:ext>
            </a:extLst>
          </p:cNvPr>
          <p:cNvSpPr/>
          <p:nvPr/>
        </p:nvSpPr>
        <p:spPr>
          <a:xfrm>
            <a:off x="12791326" y="7654247"/>
            <a:ext cx="1736332" cy="493160"/>
          </a:xfrm>
          <a:prstGeom prst="rect">
            <a:avLst/>
          </a:prstGeom>
          <a:solidFill>
            <a:srgbClr val="FFFD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6B9091-04BE-0C22-CC04-E4FB7242A79E}"/>
              </a:ext>
            </a:extLst>
          </p:cNvPr>
          <p:cNvSpPr/>
          <p:nvPr/>
        </p:nvSpPr>
        <p:spPr>
          <a:xfrm>
            <a:off x="5112544" y="6272213"/>
            <a:ext cx="411956" cy="1571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5520D-FE9A-70D0-2338-AEB5E6078AA2}"/>
              </a:ext>
            </a:extLst>
          </p:cNvPr>
          <p:cNvSpPr txBox="1"/>
          <p:nvPr/>
        </p:nvSpPr>
        <p:spPr>
          <a:xfrm>
            <a:off x="5053013" y="6212294"/>
            <a:ext cx="576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src.py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105</Words>
  <Application>Microsoft Office PowerPoint</Application>
  <PresentationFormat>Custom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Syne Bold</vt:lpstr>
      <vt:lpstr>Overpass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Muhammad Qais</cp:lastModifiedBy>
  <cp:revision>3</cp:revision>
  <dcterms:created xsi:type="dcterms:W3CDTF">2025-09-13T10:49:19Z</dcterms:created>
  <dcterms:modified xsi:type="dcterms:W3CDTF">2025-09-13T05:51:45Z</dcterms:modified>
</cp:coreProperties>
</file>