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7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56429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Next Event Prediction in eCommerce Sessions using PySpark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4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Unlocking User Behavior Insights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from the 2019-Oct eCommerce Multi-Category Store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82144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our approach to predicting the next user event within a shopping session, leveraging big data tools and machine learning to enhance e-commerce recommendations and user experience.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0EBEC-7939-09D3-4918-D73449A53A0E}"/>
              </a:ext>
            </a:extLst>
          </p:cNvPr>
          <p:cNvSpPr/>
          <p:nvPr/>
        </p:nvSpPr>
        <p:spPr>
          <a:xfrm>
            <a:off x="12843164" y="7782791"/>
            <a:ext cx="1693718" cy="3221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585" y="384691"/>
            <a:ext cx="5441871" cy="437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Approach &amp; Key Findings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89585" y="1171575"/>
            <a:ext cx="275617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Dataset &amp; Preprocessing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89585" y="1530072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 Used: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event_time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event_type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price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user_session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89585" y="1802844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Preparation: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489585" y="2075617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Timestamp conversion and session sorting.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89585" y="2348389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Creation of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next_event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target variable for prediction.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489585" y="2621161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Extraction of temporal features (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hour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dayofweek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89585" y="2893933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One-hot encoding for categorical variables.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89585" y="3257669"/>
            <a:ext cx="210466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Model &amp; Evaluation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89585" y="3616166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Random Forest Classifier, integrated into a PySpark ML pipeline.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489585" y="3888938"/>
            <a:ext cx="6654998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Steps: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StringIndexer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labels,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VectorAssembler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feature consolidation, followed by the Random Forest model.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89585" y="4385548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Achieved approximately </a:t>
            </a:r>
            <a:r>
              <a:rPr lang="en-US" sz="110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0.72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2485808" y="5063251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Significance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9585" y="5499399"/>
            <a:ext cx="6445210" cy="1091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predictive capability significantly enhances our understanding of user behavior within shopping sessions. It provides actionable insights to improve real-time recommendations, optimize user flow, and ultimately drive conversion rates in e-commerce platforms.</a:t>
            </a:r>
            <a:endParaRPr lang="en-US" sz="1100" dirty="0"/>
          </a:p>
        </p:txBody>
      </p:sp>
      <p:sp>
        <p:nvSpPr>
          <p:cNvPr id="17" name="Shape 14"/>
          <p:cNvSpPr/>
          <p:nvPr/>
        </p:nvSpPr>
        <p:spPr>
          <a:xfrm>
            <a:off x="257414" y="5499399"/>
            <a:ext cx="15240" cy="671512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903077E7-B789-EEFD-2C5B-A72AC4BDD26D}"/>
              </a:ext>
            </a:extLst>
          </p:cNvPr>
          <p:cNvSpPr/>
          <p:nvPr/>
        </p:nvSpPr>
        <p:spPr>
          <a:xfrm>
            <a:off x="10003804" y="712589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</a:rPr>
              <a:t>Dashboard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C5B918-FF53-4B92-9AE1-A80548E2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40" y="1395520"/>
            <a:ext cx="6265718" cy="13601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81BC0-0CE5-6A30-D254-F360957E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41" y="3257670"/>
            <a:ext cx="6265718" cy="1723538"/>
          </a:xfrm>
          <a:prstGeom prst="rect">
            <a:avLst/>
          </a:prstGeom>
        </p:spPr>
      </p:pic>
      <p:sp>
        <p:nvSpPr>
          <p:cNvPr id="21" name="Text 9">
            <a:extLst>
              <a:ext uri="{FF2B5EF4-FFF2-40B4-BE49-F238E27FC236}">
                <a16:creationId xmlns:a16="http://schemas.microsoft.com/office/drawing/2014/main" id="{F9FF5664-F0AA-2BDA-599E-CFD59246F4B1}"/>
              </a:ext>
            </a:extLst>
          </p:cNvPr>
          <p:cNvSpPr/>
          <p:nvPr/>
        </p:nvSpPr>
        <p:spPr>
          <a:xfrm>
            <a:off x="7853406" y="1035242"/>
            <a:ext cx="551421" cy="21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750"/>
              </a:lnSpc>
              <a:buSzPct val="100000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Spark</a:t>
            </a:r>
            <a:endParaRPr lang="en-US" sz="14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5B564CB2-F2C5-668D-918D-48590E38E6AA}"/>
              </a:ext>
            </a:extLst>
          </p:cNvPr>
          <p:cNvSpPr/>
          <p:nvPr/>
        </p:nvSpPr>
        <p:spPr>
          <a:xfrm>
            <a:off x="7853406" y="2997003"/>
            <a:ext cx="551421" cy="21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750"/>
              </a:lnSpc>
              <a:buSzPct val="100000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Yarn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D8C8B-B129-F66A-56F5-BAB490693516}"/>
              </a:ext>
            </a:extLst>
          </p:cNvPr>
          <p:cNvSpPr/>
          <p:nvPr/>
        </p:nvSpPr>
        <p:spPr>
          <a:xfrm>
            <a:off x="12874336" y="7803573"/>
            <a:ext cx="1641764" cy="3221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</vt:lpstr>
      <vt:lpstr>Consolas</vt:lpstr>
      <vt:lpstr>Unbounded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NCP</cp:lastModifiedBy>
  <cp:revision>2</cp:revision>
  <dcterms:created xsi:type="dcterms:W3CDTF">2025-09-12T04:13:27Z</dcterms:created>
  <dcterms:modified xsi:type="dcterms:W3CDTF">2025-09-15T06:56:23Z</dcterms:modified>
</cp:coreProperties>
</file>