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4630400" cy="8229600"/>
  <p:notesSz cx="8229600" cy="14630400"/>
  <p:embeddedFontLst>
    <p:embeddedFont>
      <p:font typeface="Barlow" panose="020F0502020204030204" pitchFamily="2" charset="0"/>
      <p:regular r:id="rId5"/>
    </p:embeddedFont>
    <p:embeddedFont>
      <p:font typeface="Barlow Medium" panose="020F0502020204030204" pitchFamily="2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20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0931" y="796409"/>
            <a:ext cx="9034105" cy="6198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Predicting 2025 GDP Growth with PySpark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80931" y="1974056"/>
            <a:ext cx="2479119" cy="309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Project Overview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780931" y="2506980"/>
            <a:ext cx="6262092" cy="14277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Leveraging historical GDP data from 2020-2024, this project aims to predict country-wise GDP growth for 2025. We employ a Linear Regression model trained using PySpark MLlib to forecast future economic trends.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80931" y="4157901"/>
            <a:ext cx="2479119" cy="309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Tech Stack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780931" y="4690824"/>
            <a:ext cx="6262092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F65F62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Python 3.x: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Core programming language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80931" y="5125760"/>
            <a:ext cx="6262092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F65F62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Apache Spark (PySpark):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Distributed processing framework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80931" y="5560695"/>
            <a:ext cx="6262092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F65F62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HDFS: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Distributed file system for data storage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80931" y="5995630"/>
            <a:ext cx="6262092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F65F62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YARN: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Cluster resource management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4997" y="1974056"/>
            <a:ext cx="2479119" cy="309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Dataset Example</a:t>
            </a:r>
            <a:endParaRPr lang="en-US" sz="1950" dirty="0"/>
          </a:p>
        </p:txBody>
      </p:sp>
      <p:sp>
        <p:nvSpPr>
          <p:cNvPr id="11" name="Shape 9"/>
          <p:cNvSpPr/>
          <p:nvPr/>
        </p:nvSpPr>
        <p:spPr>
          <a:xfrm>
            <a:off x="7594997" y="2534841"/>
            <a:ext cx="6262092" cy="1294924"/>
          </a:xfrm>
          <a:prstGeom prst="roundRect">
            <a:avLst>
              <a:gd name="adj" fmla="val 7237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7602617" y="2542461"/>
            <a:ext cx="6246852" cy="63984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7826097" y="2683907"/>
            <a:ext cx="1407676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Country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687639" y="2683907"/>
            <a:ext cx="644247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1999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0785753" y="2683907"/>
            <a:ext cx="643057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2000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11882676" y="2683907"/>
            <a:ext cx="744855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2001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3081397" y="2683907"/>
            <a:ext cx="544949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2002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602617" y="3182303"/>
            <a:ext cx="6246852" cy="63984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7"/>
          <p:cNvSpPr/>
          <p:nvPr/>
        </p:nvSpPr>
        <p:spPr>
          <a:xfrm>
            <a:off x="7826097" y="3323749"/>
            <a:ext cx="1407676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USA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9687639" y="3323749"/>
            <a:ext cx="644247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3.08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10785753" y="3323749"/>
            <a:ext cx="643057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2.90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11882676" y="3323749"/>
            <a:ext cx="744855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3.09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13081397" y="3323749"/>
            <a:ext cx="544949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3.0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7594997" y="4080748"/>
            <a:ext cx="2479119" cy="309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Libraries Used</a:t>
            </a:r>
            <a:endParaRPr lang="en-US" sz="1950" dirty="0"/>
          </a:p>
        </p:txBody>
      </p:sp>
      <p:sp>
        <p:nvSpPr>
          <p:cNvPr id="25" name="Text 23"/>
          <p:cNvSpPr/>
          <p:nvPr/>
        </p:nvSpPr>
        <p:spPr>
          <a:xfrm>
            <a:off x="7594997" y="4613672"/>
            <a:ext cx="6262092" cy="356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F65F62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PySpark SQL: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For data loading and manipulation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7594997" y="5048607"/>
            <a:ext cx="6262092" cy="7138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F65F62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PySpark MLlib:</a:t>
            </a: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For machine learning model development (Linear Regression)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7594997" y="5985629"/>
            <a:ext cx="2479119" cy="309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Key Outcome</a:t>
            </a:r>
            <a:endParaRPr lang="en-US" sz="1950" dirty="0"/>
          </a:p>
        </p:txBody>
      </p:sp>
      <p:sp>
        <p:nvSpPr>
          <p:cNvPr id="28" name="Text 26"/>
          <p:cNvSpPr/>
          <p:nvPr/>
        </p:nvSpPr>
        <p:spPr>
          <a:xfrm>
            <a:off x="7594997" y="6518553"/>
            <a:ext cx="6262092" cy="7138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project delivers a robust forecast of 2025 GDP growth, with model evaluation based on RMSE.</a:t>
            </a:r>
            <a:endParaRPr lang="en-US" sz="17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4D2B76-6BA1-78CE-7CD2-126654155F87}"/>
              </a:ext>
            </a:extLst>
          </p:cNvPr>
          <p:cNvSpPr/>
          <p:nvPr/>
        </p:nvSpPr>
        <p:spPr>
          <a:xfrm>
            <a:off x="12781052" y="7592602"/>
            <a:ext cx="1777429" cy="565079"/>
          </a:xfrm>
          <a:prstGeom prst="rect">
            <a:avLst/>
          </a:prstGeom>
          <a:solidFill>
            <a:srgbClr val="1816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329928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YARN</a:t>
            </a:r>
            <a:endParaRPr lang="en-US" sz="4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2509480"/>
            <a:ext cx="12902327" cy="43900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68F353-DAD3-A683-1E83-04A8F0D75558}"/>
              </a:ext>
            </a:extLst>
          </p:cNvPr>
          <p:cNvSpPr/>
          <p:nvPr/>
        </p:nvSpPr>
        <p:spPr>
          <a:xfrm>
            <a:off x="12770778" y="7592602"/>
            <a:ext cx="1777429" cy="565079"/>
          </a:xfrm>
          <a:prstGeom prst="rect">
            <a:avLst/>
          </a:prstGeom>
          <a:solidFill>
            <a:srgbClr val="1816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Custom</PresentationFormat>
  <Paragraphs>27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Barlow</vt:lpstr>
      <vt:lpstr>Barlow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Muhammad Qais</cp:lastModifiedBy>
  <cp:revision>2</cp:revision>
  <dcterms:created xsi:type="dcterms:W3CDTF">2025-09-13T10:13:34Z</dcterms:created>
  <dcterms:modified xsi:type="dcterms:W3CDTF">2025-09-13T05:19:55Z</dcterms:modified>
</cp:coreProperties>
</file>