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4630400" cy="8229600"/>
  <p:notesSz cx="8229600" cy="14630400"/>
  <p:embeddedFontLst>
    <p:embeddedFont>
      <p:font typeface="Unbounded"/>
      <p:regular r:id="rId9"/>
    </p:embeddedFont>
    <p:embeddedFont>
      <p:font typeface="Unbounded"/>
      <p:regular r:id="rId10"/>
    </p:embeddedFont>
    <p:embeddedFont>
      <p:font typeface="Open Sans"/>
      <p:regular r:id="rId11"/>
    </p:embeddedFont>
    <p:embeddedFont>
      <p:font typeface="Open Sans"/>
      <p:regular r:id="rId12"/>
    </p:embeddedFont>
    <p:embeddedFont>
      <p:font typeface="Open Sans"/>
      <p:regular r:id="rId13"/>
    </p:embeddedFont>
    <p:embeddedFont>
      <p:font typeface="Open Sans"/>
      <p:regular r:id="rId1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font" Target="fonts/font5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56429"/>
            <a:ext cx="7556421" cy="354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Next Event Prediction in eCommerce Sessions using PySpark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404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Unlocking User Behavior Insights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from the 2019-Oct eCommerce Multi-Category Store Dataset.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82144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explores our approach to predicting the next user event within a shopping session, leveraging big data tools and machine learning to enhance e-commerce recommendations and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9585" y="384691"/>
            <a:ext cx="5441871" cy="437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Approach &amp; Key Findings</a:t>
            </a:r>
            <a:endParaRPr lang="en-US" sz="2750" dirty="0"/>
          </a:p>
        </p:txBody>
      </p:sp>
      <p:sp>
        <p:nvSpPr>
          <p:cNvPr id="3" name="Text 1"/>
          <p:cNvSpPr/>
          <p:nvPr/>
        </p:nvSpPr>
        <p:spPr>
          <a:xfrm>
            <a:off x="489585" y="1171575"/>
            <a:ext cx="2756178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Dataset &amp; Preprocessing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489585" y="1530072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Features Used: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event_time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event_type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price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user_session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89585" y="1802844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Preparation:</a:t>
            </a:r>
            <a:endParaRPr lang="en-US" sz="1100" dirty="0"/>
          </a:p>
        </p:txBody>
      </p:sp>
      <p:sp>
        <p:nvSpPr>
          <p:cNvPr id="6" name="Text 4"/>
          <p:cNvSpPr/>
          <p:nvPr/>
        </p:nvSpPr>
        <p:spPr>
          <a:xfrm>
            <a:off x="489585" y="2075617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Timestamp conversion and session sorting.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489585" y="2348389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Creation of </a:t>
            </a:r>
            <a:pPr algn="l" lvl="1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next_event</a:t>
            </a:r>
            <a:pPr algn="l" lvl="1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target variable for prediction.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489585" y="2621161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Extraction of temporal features (</a:t>
            </a:r>
            <a:pPr algn="l" lvl="1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hour</a:t>
            </a:r>
            <a:pPr algn="l" lvl="1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pPr algn="l" lvl="1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dayofweek</a:t>
            </a:r>
            <a:pPr algn="l" lvl="1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).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489585" y="2893933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One-hot encoding for categorical variables.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489585" y="3257669"/>
            <a:ext cx="2104668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Model &amp; Evaluation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489585" y="3616166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Random Forest Classifier, integrated into a PySpark ML pipeline.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489585" y="3888938"/>
            <a:ext cx="6654998" cy="447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Pipeline Steps: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StringIndexer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labels, 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VectorAssembler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feature consolidation, followed by the Random Forest model.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489585" y="4385548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Accuracy: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Achieved approximately 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0.72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100" dirty="0"/>
          </a:p>
        </p:txBody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437" y="1189077"/>
            <a:ext cx="6654998" cy="6654998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9946481" y="8001476"/>
            <a:ext cx="1748790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Significance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7703225" y="8377476"/>
            <a:ext cx="6445210" cy="671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predictive capability significantly enhances our understanding of user behavior within shopping sessions. It provides actionable insights to improve real-time recommendations, optimize user flow, and ultimately drive conversion rates in e-commerce platforms.</a:t>
            </a:r>
            <a:endParaRPr lang="en-US" sz="1100" dirty="0"/>
          </a:p>
        </p:txBody>
      </p:sp>
      <p:sp>
        <p:nvSpPr>
          <p:cNvPr id="17" name="Shape 14"/>
          <p:cNvSpPr/>
          <p:nvPr/>
        </p:nvSpPr>
        <p:spPr>
          <a:xfrm>
            <a:off x="7493437" y="8377476"/>
            <a:ext cx="15240" cy="671512"/>
          </a:xfrm>
          <a:prstGeom prst="rect">
            <a:avLst/>
          </a:prstGeom>
          <a:solidFill>
            <a:srgbClr val="26A688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2025-09-12T04:13:27Z</dcterms:created>
  <dcterms:modified xsi:type="dcterms:W3CDTF">2025-09-12T04:13:27Z</dcterms:modified>
</cp:coreProperties>
</file>