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xygen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Amaranth"/>
      <p:regular r:id="rId27"/>
      <p:bold r:id="rId28"/>
      <p:italic r:id="rId29"/>
      <p:boldItalic r:id="rId30"/>
    </p:embeddedFont>
    <p:embeddedFont>
      <p:font typeface="Fira Sans Extra Condensed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9" roundtripDataSignature="AMtx7mh59PN4w8tx5HDCNN0f333E8zPf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xygen-bold.fntdata"/><Relationship Id="rId21" Type="http://schemas.openxmlformats.org/officeDocument/2006/relationships/font" Target="fonts/Oxygen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Amaranth-bold.fntdata"/><Relationship Id="rId27" Type="http://schemas.openxmlformats.org/officeDocument/2006/relationships/font" Target="fonts/Amaranth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ranth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regular.fntdata"/><Relationship Id="rId30" Type="http://schemas.openxmlformats.org/officeDocument/2006/relationships/font" Target="fonts/Amaranth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-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10dfe6083accf4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10dfe6083accf4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710dfe6083accf4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710dfe6083accf4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710dfe6083accf49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710dfe6083accf4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0" name="Google Shape;59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 txBox="1"/>
          <p:nvPr>
            <p:ph type="ctrTitle"/>
          </p:nvPr>
        </p:nvSpPr>
        <p:spPr>
          <a:xfrm>
            <a:off x="713100" y="539400"/>
            <a:ext cx="4528800" cy="19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" type="subTitle"/>
          </p:nvPr>
        </p:nvSpPr>
        <p:spPr>
          <a:xfrm>
            <a:off x="713100" y="2880325"/>
            <a:ext cx="25707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14"/>
          <p:cNvSpPr/>
          <p:nvPr/>
        </p:nvSpPr>
        <p:spPr>
          <a:xfrm>
            <a:off x="8426528" y="491396"/>
            <a:ext cx="444600" cy="4446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14"/>
          <p:cNvGrpSpPr/>
          <p:nvPr/>
        </p:nvGrpSpPr>
        <p:grpSpPr>
          <a:xfrm>
            <a:off x="-1639625" y="1313747"/>
            <a:ext cx="2169200" cy="2165766"/>
            <a:chOff x="9722990" y="783921"/>
            <a:chExt cx="2463600" cy="2459700"/>
          </a:xfrm>
        </p:grpSpPr>
        <p:sp>
          <p:nvSpPr>
            <p:cNvPr id="13" name="Google Shape;13;p14"/>
            <p:cNvSpPr/>
            <p:nvPr/>
          </p:nvSpPr>
          <p:spPr>
            <a:xfrm>
              <a:off x="9722990" y="783921"/>
              <a:ext cx="2463600" cy="24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Google Shape;14;p14"/>
            <p:cNvGrpSpPr/>
            <p:nvPr/>
          </p:nvGrpSpPr>
          <p:grpSpPr>
            <a:xfrm>
              <a:off x="10203477" y="783926"/>
              <a:ext cx="1502640" cy="2459539"/>
              <a:chOff x="4569775" y="-2069175"/>
              <a:chExt cx="2065200" cy="3277200"/>
            </a:xfrm>
          </p:grpSpPr>
          <p:cxnSp>
            <p:nvCxnSpPr>
              <p:cNvPr id="15" name="Google Shape;15;p14"/>
              <p:cNvCxnSpPr/>
              <p:nvPr/>
            </p:nvCxnSpPr>
            <p:spPr>
              <a:xfrm>
                <a:off x="45697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14"/>
              <p:cNvCxnSpPr/>
              <p:nvPr/>
            </p:nvCxnSpPr>
            <p:spPr>
              <a:xfrm>
                <a:off x="52581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14"/>
              <p:cNvCxnSpPr/>
              <p:nvPr/>
            </p:nvCxnSpPr>
            <p:spPr>
              <a:xfrm>
                <a:off x="59465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" name="Google Shape;18;p14"/>
              <p:cNvCxnSpPr/>
              <p:nvPr/>
            </p:nvCxnSpPr>
            <p:spPr>
              <a:xfrm>
                <a:off x="66349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9" name="Google Shape;19;p14"/>
            <p:cNvGrpSpPr/>
            <p:nvPr/>
          </p:nvGrpSpPr>
          <p:grpSpPr>
            <a:xfrm>
              <a:off x="9730708" y="1303557"/>
              <a:ext cx="2453467" cy="1420421"/>
              <a:chOff x="3960175" y="-1125625"/>
              <a:chExt cx="3372000" cy="1952200"/>
            </a:xfrm>
          </p:grpSpPr>
          <p:cxnSp>
            <p:nvCxnSpPr>
              <p:cNvPr id="20" name="Google Shape;20;p14"/>
              <p:cNvCxnSpPr/>
              <p:nvPr/>
            </p:nvCxnSpPr>
            <p:spPr>
              <a:xfrm>
                <a:off x="3960175" y="-112562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" name="Google Shape;21;p14"/>
              <p:cNvCxnSpPr/>
              <p:nvPr/>
            </p:nvCxnSpPr>
            <p:spPr>
              <a:xfrm>
                <a:off x="3960175" y="-47489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" name="Google Shape;22;p14"/>
              <p:cNvCxnSpPr/>
              <p:nvPr/>
            </p:nvCxnSpPr>
            <p:spPr>
              <a:xfrm>
                <a:off x="3960175" y="17584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" name="Google Shape;23;p14"/>
              <p:cNvCxnSpPr/>
              <p:nvPr/>
            </p:nvCxnSpPr>
            <p:spPr>
              <a:xfrm>
                <a:off x="3960175" y="82657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8" y="70141"/>
            <a:ext cx="738900" cy="7389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4276153" y="4698896"/>
            <a:ext cx="444600" cy="4446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6408228" y="36446"/>
            <a:ext cx="444600" cy="4446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3"/>
          <p:cNvGrpSpPr/>
          <p:nvPr/>
        </p:nvGrpSpPr>
        <p:grpSpPr>
          <a:xfrm>
            <a:off x="-1456100" y="1802872"/>
            <a:ext cx="2169200" cy="2165766"/>
            <a:chOff x="9722990" y="783921"/>
            <a:chExt cx="2463600" cy="2459700"/>
          </a:xfrm>
        </p:grpSpPr>
        <p:sp>
          <p:nvSpPr>
            <p:cNvPr id="137" name="Google Shape;137;p23"/>
            <p:cNvSpPr/>
            <p:nvPr/>
          </p:nvSpPr>
          <p:spPr>
            <a:xfrm>
              <a:off x="9722990" y="783921"/>
              <a:ext cx="2463600" cy="24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" name="Google Shape;138;p23"/>
            <p:cNvGrpSpPr/>
            <p:nvPr/>
          </p:nvGrpSpPr>
          <p:grpSpPr>
            <a:xfrm>
              <a:off x="10203477" y="783926"/>
              <a:ext cx="1502640" cy="2459539"/>
              <a:chOff x="4569775" y="-2069175"/>
              <a:chExt cx="2065200" cy="3277200"/>
            </a:xfrm>
          </p:grpSpPr>
          <p:cxnSp>
            <p:nvCxnSpPr>
              <p:cNvPr id="139" name="Google Shape;139;p23"/>
              <p:cNvCxnSpPr/>
              <p:nvPr/>
            </p:nvCxnSpPr>
            <p:spPr>
              <a:xfrm>
                <a:off x="45697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23"/>
              <p:cNvCxnSpPr/>
              <p:nvPr/>
            </p:nvCxnSpPr>
            <p:spPr>
              <a:xfrm>
                <a:off x="52581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23"/>
              <p:cNvCxnSpPr/>
              <p:nvPr/>
            </p:nvCxnSpPr>
            <p:spPr>
              <a:xfrm>
                <a:off x="59465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23"/>
              <p:cNvCxnSpPr/>
              <p:nvPr/>
            </p:nvCxnSpPr>
            <p:spPr>
              <a:xfrm>
                <a:off x="66349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43" name="Google Shape;143;p23"/>
            <p:cNvGrpSpPr/>
            <p:nvPr/>
          </p:nvGrpSpPr>
          <p:grpSpPr>
            <a:xfrm>
              <a:off x="9730708" y="1303557"/>
              <a:ext cx="2453467" cy="1420421"/>
              <a:chOff x="3960175" y="-1125625"/>
              <a:chExt cx="3372000" cy="1952200"/>
            </a:xfrm>
          </p:grpSpPr>
          <p:cxnSp>
            <p:nvCxnSpPr>
              <p:cNvPr id="144" name="Google Shape;144;p23"/>
              <p:cNvCxnSpPr/>
              <p:nvPr/>
            </p:nvCxnSpPr>
            <p:spPr>
              <a:xfrm>
                <a:off x="3960175" y="-112562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23"/>
              <p:cNvCxnSpPr/>
              <p:nvPr/>
            </p:nvCxnSpPr>
            <p:spPr>
              <a:xfrm>
                <a:off x="3960175" y="-47489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23"/>
              <p:cNvCxnSpPr/>
              <p:nvPr/>
            </p:nvCxnSpPr>
            <p:spPr>
              <a:xfrm>
                <a:off x="3960175" y="17584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23"/>
              <p:cNvCxnSpPr/>
              <p:nvPr/>
            </p:nvCxnSpPr>
            <p:spPr>
              <a:xfrm>
                <a:off x="3960175" y="82657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48" name="Google Shape;148;p23"/>
          <p:cNvGrpSpPr/>
          <p:nvPr/>
        </p:nvGrpSpPr>
        <p:grpSpPr>
          <a:xfrm>
            <a:off x="8119650" y="694822"/>
            <a:ext cx="2169200" cy="2165766"/>
            <a:chOff x="9722990" y="783921"/>
            <a:chExt cx="2463600" cy="2459700"/>
          </a:xfrm>
        </p:grpSpPr>
        <p:sp>
          <p:nvSpPr>
            <p:cNvPr id="149" name="Google Shape;149;p23"/>
            <p:cNvSpPr/>
            <p:nvPr/>
          </p:nvSpPr>
          <p:spPr>
            <a:xfrm>
              <a:off x="9722990" y="783921"/>
              <a:ext cx="2463600" cy="24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" name="Google Shape;150;p23"/>
            <p:cNvGrpSpPr/>
            <p:nvPr/>
          </p:nvGrpSpPr>
          <p:grpSpPr>
            <a:xfrm>
              <a:off x="10203477" y="783926"/>
              <a:ext cx="1502640" cy="2459539"/>
              <a:chOff x="4569775" y="-2069175"/>
              <a:chExt cx="2065200" cy="3277200"/>
            </a:xfrm>
          </p:grpSpPr>
          <p:cxnSp>
            <p:nvCxnSpPr>
              <p:cNvPr id="151" name="Google Shape;151;p23"/>
              <p:cNvCxnSpPr/>
              <p:nvPr/>
            </p:nvCxnSpPr>
            <p:spPr>
              <a:xfrm>
                <a:off x="45697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p23"/>
              <p:cNvCxnSpPr/>
              <p:nvPr/>
            </p:nvCxnSpPr>
            <p:spPr>
              <a:xfrm>
                <a:off x="52581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23"/>
              <p:cNvCxnSpPr/>
              <p:nvPr/>
            </p:nvCxnSpPr>
            <p:spPr>
              <a:xfrm>
                <a:off x="59465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23"/>
              <p:cNvCxnSpPr/>
              <p:nvPr/>
            </p:nvCxnSpPr>
            <p:spPr>
              <a:xfrm>
                <a:off x="66349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55" name="Google Shape;155;p23"/>
            <p:cNvGrpSpPr/>
            <p:nvPr/>
          </p:nvGrpSpPr>
          <p:grpSpPr>
            <a:xfrm>
              <a:off x="9730708" y="1303557"/>
              <a:ext cx="2453467" cy="1420421"/>
              <a:chOff x="3960175" y="-1125625"/>
              <a:chExt cx="3372000" cy="1952200"/>
            </a:xfrm>
          </p:grpSpPr>
          <p:cxnSp>
            <p:nvCxnSpPr>
              <p:cNvPr id="156" name="Google Shape;156;p23"/>
              <p:cNvCxnSpPr/>
              <p:nvPr/>
            </p:nvCxnSpPr>
            <p:spPr>
              <a:xfrm>
                <a:off x="3960175" y="-112562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23"/>
              <p:cNvCxnSpPr/>
              <p:nvPr/>
            </p:nvCxnSpPr>
            <p:spPr>
              <a:xfrm>
                <a:off x="3960175" y="-47489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23"/>
              <p:cNvCxnSpPr/>
              <p:nvPr/>
            </p:nvCxnSpPr>
            <p:spPr>
              <a:xfrm>
                <a:off x="3960175" y="17584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23"/>
              <p:cNvCxnSpPr/>
              <p:nvPr/>
            </p:nvCxnSpPr>
            <p:spPr>
              <a:xfrm>
                <a:off x="3960175" y="82657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7785528" y="4604096"/>
            <a:ext cx="444600" cy="4446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160628" y="1536496"/>
            <a:ext cx="444600" cy="4446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8131703" y="36446"/>
            <a:ext cx="444600" cy="4446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8" y="4234641"/>
            <a:ext cx="738900" cy="7389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24"/>
          <p:cNvGrpSpPr/>
          <p:nvPr/>
        </p:nvGrpSpPr>
        <p:grpSpPr>
          <a:xfrm>
            <a:off x="-1456100" y="2101347"/>
            <a:ext cx="2169200" cy="2165766"/>
            <a:chOff x="9722990" y="783921"/>
            <a:chExt cx="2463600" cy="2459700"/>
          </a:xfrm>
        </p:grpSpPr>
        <p:sp>
          <p:nvSpPr>
            <p:cNvPr id="166" name="Google Shape;166;p24"/>
            <p:cNvSpPr/>
            <p:nvPr/>
          </p:nvSpPr>
          <p:spPr>
            <a:xfrm>
              <a:off x="9722990" y="783921"/>
              <a:ext cx="2463600" cy="24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" name="Google Shape;167;p24"/>
            <p:cNvGrpSpPr/>
            <p:nvPr/>
          </p:nvGrpSpPr>
          <p:grpSpPr>
            <a:xfrm>
              <a:off x="10203477" y="783926"/>
              <a:ext cx="1502640" cy="2459539"/>
              <a:chOff x="4569775" y="-2069175"/>
              <a:chExt cx="2065200" cy="3277200"/>
            </a:xfrm>
          </p:grpSpPr>
          <p:cxnSp>
            <p:nvCxnSpPr>
              <p:cNvPr id="168" name="Google Shape;168;p24"/>
              <p:cNvCxnSpPr/>
              <p:nvPr/>
            </p:nvCxnSpPr>
            <p:spPr>
              <a:xfrm>
                <a:off x="45697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24"/>
              <p:cNvCxnSpPr/>
              <p:nvPr/>
            </p:nvCxnSpPr>
            <p:spPr>
              <a:xfrm>
                <a:off x="52581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24"/>
              <p:cNvCxnSpPr/>
              <p:nvPr/>
            </p:nvCxnSpPr>
            <p:spPr>
              <a:xfrm>
                <a:off x="59465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24"/>
              <p:cNvCxnSpPr/>
              <p:nvPr/>
            </p:nvCxnSpPr>
            <p:spPr>
              <a:xfrm>
                <a:off x="66349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72" name="Google Shape;172;p24"/>
            <p:cNvGrpSpPr/>
            <p:nvPr/>
          </p:nvGrpSpPr>
          <p:grpSpPr>
            <a:xfrm>
              <a:off x="9730708" y="1303557"/>
              <a:ext cx="2453467" cy="1420421"/>
              <a:chOff x="3960175" y="-1125625"/>
              <a:chExt cx="3372000" cy="1952200"/>
            </a:xfrm>
          </p:grpSpPr>
          <p:cxnSp>
            <p:nvCxnSpPr>
              <p:cNvPr id="173" name="Google Shape;173;p24"/>
              <p:cNvCxnSpPr/>
              <p:nvPr/>
            </p:nvCxnSpPr>
            <p:spPr>
              <a:xfrm>
                <a:off x="3960175" y="-112562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24"/>
              <p:cNvCxnSpPr/>
              <p:nvPr/>
            </p:nvCxnSpPr>
            <p:spPr>
              <a:xfrm>
                <a:off x="3960175" y="-47489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24"/>
              <p:cNvCxnSpPr/>
              <p:nvPr/>
            </p:nvCxnSpPr>
            <p:spPr>
              <a:xfrm>
                <a:off x="3960175" y="17584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24"/>
              <p:cNvCxnSpPr/>
              <p:nvPr/>
            </p:nvCxnSpPr>
            <p:spPr>
              <a:xfrm>
                <a:off x="3960175" y="82657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77" name="Google Shape;177;p24"/>
          <p:cNvGrpSpPr/>
          <p:nvPr/>
        </p:nvGrpSpPr>
        <p:grpSpPr>
          <a:xfrm>
            <a:off x="3968750" y="-1734628"/>
            <a:ext cx="2169200" cy="2165766"/>
            <a:chOff x="9722990" y="783921"/>
            <a:chExt cx="2463600" cy="2459700"/>
          </a:xfrm>
        </p:grpSpPr>
        <p:sp>
          <p:nvSpPr>
            <p:cNvPr id="178" name="Google Shape;178;p24"/>
            <p:cNvSpPr/>
            <p:nvPr/>
          </p:nvSpPr>
          <p:spPr>
            <a:xfrm>
              <a:off x="9722990" y="783921"/>
              <a:ext cx="2463600" cy="24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" name="Google Shape;179;p24"/>
            <p:cNvGrpSpPr/>
            <p:nvPr/>
          </p:nvGrpSpPr>
          <p:grpSpPr>
            <a:xfrm>
              <a:off x="10203477" y="783926"/>
              <a:ext cx="1502640" cy="2459539"/>
              <a:chOff x="4569775" y="-2069175"/>
              <a:chExt cx="2065200" cy="3277200"/>
            </a:xfrm>
          </p:grpSpPr>
          <p:cxnSp>
            <p:nvCxnSpPr>
              <p:cNvPr id="180" name="Google Shape;180;p24"/>
              <p:cNvCxnSpPr/>
              <p:nvPr/>
            </p:nvCxnSpPr>
            <p:spPr>
              <a:xfrm>
                <a:off x="45697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24"/>
              <p:cNvCxnSpPr/>
              <p:nvPr/>
            </p:nvCxnSpPr>
            <p:spPr>
              <a:xfrm>
                <a:off x="52581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24"/>
              <p:cNvCxnSpPr/>
              <p:nvPr/>
            </p:nvCxnSpPr>
            <p:spPr>
              <a:xfrm>
                <a:off x="59465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24"/>
              <p:cNvCxnSpPr/>
              <p:nvPr/>
            </p:nvCxnSpPr>
            <p:spPr>
              <a:xfrm>
                <a:off x="66349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4" name="Google Shape;184;p24"/>
            <p:cNvGrpSpPr/>
            <p:nvPr/>
          </p:nvGrpSpPr>
          <p:grpSpPr>
            <a:xfrm>
              <a:off x="9730708" y="1303557"/>
              <a:ext cx="2453467" cy="1420421"/>
              <a:chOff x="3960175" y="-1125625"/>
              <a:chExt cx="3372000" cy="1952200"/>
            </a:xfrm>
          </p:grpSpPr>
          <p:cxnSp>
            <p:nvCxnSpPr>
              <p:cNvPr id="185" name="Google Shape;185;p24"/>
              <p:cNvCxnSpPr/>
              <p:nvPr/>
            </p:nvCxnSpPr>
            <p:spPr>
              <a:xfrm>
                <a:off x="3960175" y="-112562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24"/>
              <p:cNvCxnSpPr/>
              <p:nvPr/>
            </p:nvCxnSpPr>
            <p:spPr>
              <a:xfrm>
                <a:off x="3960175" y="-47489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24"/>
              <p:cNvCxnSpPr/>
              <p:nvPr/>
            </p:nvCxnSpPr>
            <p:spPr>
              <a:xfrm>
                <a:off x="3960175" y="17584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24"/>
              <p:cNvCxnSpPr/>
              <p:nvPr/>
            </p:nvCxnSpPr>
            <p:spPr>
              <a:xfrm>
                <a:off x="3960175" y="82657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8131703" y="36446"/>
            <a:ext cx="444600" cy="4446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13483" y="109466"/>
            <a:ext cx="738900" cy="7389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8430908" y="4234641"/>
            <a:ext cx="738900" cy="7389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1482078" y="4651971"/>
            <a:ext cx="444600" cy="4446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25"/>
          <p:cNvGrpSpPr/>
          <p:nvPr/>
        </p:nvGrpSpPr>
        <p:grpSpPr>
          <a:xfrm>
            <a:off x="3309325" y="4692997"/>
            <a:ext cx="2169200" cy="2165766"/>
            <a:chOff x="9722990" y="783921"/>
            <a:chExt cx="2463600" cy="2459700"/>
          </a:xfrm>
        </p:grpSpPr>
        <p:sp>
          <p:nvSpPr>
            <p:cNvPr id="195" name="Google Shape;195;p25"/>
            <p:cNvSpPr/>
            <p:nvPr/>
          </p:nvSpPr>
          <p:spPr>
            <a:xfrm>
              <a:off x="9722990" y="783921"/>
              <a:ext cx="2463600" cy="24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25"/>
            <p:cNvGrpSpPr/>
            <p:nvPr/>
          </p:nvGrpSpPr>
          <p:grpSpPr>
            <a:xfrm>
              <a:off x="10203477" y="783926"/>
              <a:ext cx="1502640" cy="2459539"/>
              <a:chOff x="4569775" y="-2069175"/>
              <a:chExt cx="2065200" cy="3277200"/>
            </a:xfrm>
          </p:grpSpPr>
          <p:cxnSp>
            <p:nvCxnSpPr>
              <p:cNvPr id="197" name="Google Shape;197;p25"/>
              <p:cNvCxnSpPr/>
              <p:nvPr/>
            </p:nvCxnSpPr>
            <p:spPr>
              <a:xfrm>
                <a:off x="45697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25"/>
              <p:cNvCxnSpPr/>
              <p:nvPr/>
            </p:nvCxnSpPr>
            <p:spPr>
              <a:xfrm>
                <a:off x="52581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25"/>
              <p:cNvCxnSpPr/>
              <p:nvPr/>
            </p:nvCxnSpPr>
            <p:spPr>
              <a:xfrm>
                <a:off x="59465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25"/>
              <p:cNvCxnSpPr/>
              <p:nvPr/>
            </p:nvCxnSpPr>
            <p:spPr>
              <a:xfrm>
                <a:off x="66349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01" name="Google Shape;201;p25"/>
            <p:cNvGrpSpPr/>
            <p:nvPr/>
          </p:nvGrpSpPr>
          <p:grpSpPr>
            <a:xfrm>
              <a:off x="9730708" y="1303557"/>
              <a:ext cx="2453467" cy="1420421"/>
              <a:chOff x="3960175" y="-1125625"/>
              <a:chExt cx="3372000" cy="1952200"/>
            </a:xfrm>
          </p:grpSpPr>
          <p:cxnSp>
            <p:nvCxnSpPr>
              <p:cNvPr id="202" name="Google Shape;202;p25"/>
              <p:cNvCxnSpPr/>
              <p:nvPr/>
            </p:nvCxnSpPr>
            <p:spPr>
              <a:xfrm>
                <a:off x="3960175" y="-112562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25"/>
              <p:cNvCxnSpPr/>
              <p:nvPr/>
            </p:nvCxnSpPr>
            <p:spPr>
              <a:xfrm>
                <a:off x="3960175" y="-47489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25"/>
              <p:cNvCxnSpPr/>
              <p:nvPr/>
            </p:nvCxnSpPr>
            <p:spPr>
              <a:xfrm>
                <a:off x="3960175" y="17584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25"/>
              <p:cNvCxnSpPr/>
              <p:nvPr/>
            </p:nvCxnSpPr>
            <p:spPr>
              <a:xfrm>
                <a:off x="3960175" y="82657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_2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1435575" y="4063200"/>
            <a:ext cx="2175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2" type="subTitle"/>
          </p:nvPr>
        </p:nvSpPr>
        <p:spPr>
          <a:xfrm>
            <a:off x="5533275" y="4063200"/>
            <a:ext cx="2175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3" type="subTitle"/>
          </p:nvPr>
        </p:nvSpPr>
        <p:spPr>
          <a:xfrm>
            <a:off x="1435575" y="1381475"/>
            <a:ext cx="2175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4" type="subTitle"/>
          </p:nvPr>
        </p:nvSpPr>
        <p:spPr>
          <a:xfrm>
            <a:off x="5533125" y="1381475"/>
            <a:ext cx="2175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9pPr>
          </a:lstStyle>
          <a:p/>
        </p:txBody>
      </p:sp>
      <p:sp>
        <p:nvSpPr>
          <p:cNvPr id="30" name="Google Shape;30;p15"/>
          <p:cNvSpPr/>
          <p:nvPr/>
        </p:nvSpPr>
        <p:spPr>
          <a:xfrm>
            <a:off x="46308" y="3247013"/>
            <a:ext cx="738900" cy="7389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15"/>
          <p:cNvGrpSpPr/>
          <p:nvPr/>
        </p:nvGrpSpPr>
        <p:grpSpPr>
          <a:xfrm>
            <a:off x="3487475" y="4638847"/>
            <a:ext cx="2169200" cy="2165766"/>
            <a:chOff x="9722990" y="783921"/>
            <a:chExt cx="2463600" cy="2459700"/>
          </a:xfrm>
        </p:grpSpPr>
        <p:sp>
          <p:nvSpPr>
            <p:cNvPr id="32" name="Google Shape;32;p15"/>
            <p:cNvSpPr/>
            <p:nvPr/>
          </p:nvSpPr>
          <p:spPr>
            <a:xfrm>
              <a:off x="9722990" y="783921"/>
              <a:ext cx="2463600" cy="24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33;p15"/>
            <p:cNvGrpSpPr/>
            <p:nvPr/>
          </p:nvGrpSpPr>
          <p:grpSpPr>
            <a:xfrm>
              <a:off x="10203477" y="783926"/>
              <a:ext cx="1502640" cy="2459539"/>
              <a:chOff x="4569775" y="-2069175"/>
              <a:chExt cx="2065200" cy="3277200"/>
            </a:xfrm>
          </p:grpSpPr>
          <p:cxnSp>
            <p:nvCxnSpPr>
              <p:cNvPr id="34" name="Google Shape;34;p15"/>
              <p:cNvCxnSpPr/>
              <p:nvPr/>
            </p:nvCxnSpPr>
            <p:spPr>
              <a:xfrm>
                <a:off x="45697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15"/>
              <p:cNvCxnSpPr/>
              <p:nvPr/>
            </p:nvCxnSpPr>
            <p:spPr>
              <a:xfrm>
                <a:off x="52581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15"/>
              <p:cNvCxnSpPr/>
              <p:nvPr/>
            </p:nvCxnSpPr>
            <p:spPr>
              <a:xfrm>
                <a:off x="59465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15"/>
              <p:cNvCxnSpPr/>
              <p:nvPr/>
            </p:nvCxnSpPr>
            <p:spPr>
              <a:xfrm>
                <a:off x="66349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8" name="Google Shape;38;p15"/>
            <p:cNvGrpSpPr/>
            <p:nvPr/>
          </p:nvGrpSpPr>
          <p:grpSpPr>
            <a:xfrm>
              <a:off x="9730708" y="1303557"/>
              <a:ext cx="2453467" cy="1420421"/>
              <a:chOff x="3960175" y="-1125625"/>
              <a:chExt cx="3372000" cy="1952200"/>
            </a:xfrm>
          </p:grpSpPr>
          <p:cxnSp>
            <p:nvCxnSpPr>
              <p:cNvPr id="39" name="Google Shape;39;p15"/>
              <p:cNvCxnSpPr/>
              <p:nvPr/>
            </p:nvCxnSpPr>
            <p:spPr>
              <a:xfrm>
                <a:off x="3960175" y="-112562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15"/>
              <p:cNvCxnSpPr/>
              <p:nvPr/>
            </p:nvCxnSpPr>
            <p:spPr>
              <a:xfrm>
                <a:off x="3960175" y="-47489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15"/>
              <p:cNvCxnSpPr/>
              <p:nvPr/>
            </p:nvCxnSpPr>
            <p:spPr>
              <a:xfrm>
                <a:off x="3960175" y="17584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15"/>
              <p:cNvCxnSpPr/>
              <p:nvPr/>
            </p:nvCxnSpPr>
            <p:spPr>
              <a:xfrm>
                <a:off x="3960175" y="82657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5" name="Google Shape;45;p16"/>
          <p:cNvSpPr/>
          <p:nvPr/>
        </p:nvSpPr>
        <p:spPr>
          <a:xfrm>
            <a:off x="1051958" y="1293316"/>
            <a:ext cx="738900" cy="7389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/>
          <p:nvPr/>
        </p:nvSpPr>
        <p:spPr>
          <a:xfrm>
            <a:off x="8424003" y="404496"/>
            <a:ext cx="444600" cy="4446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16"/>
          <p:cNvGrpSpPr/>
          <p:nvPr/>
        </p:nvGrpSpPr>
        <p:grpSpPr>
          <a:xfrm>
            <a:off x="-1699075" y="2603547"/>
            <a:ext cx="2169200" cy="2165766"/>
            <a:chOff x="9722990" y="783921"/>
            <a:chExt cx="2463600" cy="2459700"/>
          </a:xfrm>
        </p:grpSpPr>
        <p:sp>
          <p:nvSpPr>
            <p:cNvPr id="48" name="Google Shape;48;p16"/>
            <p:cNvSpPr/>
            <p:nvPr/>
          </p:nvSpPr>
          <p:spPr>
            <a:xfrm>
              <a:off x="9722990" y="783921"/>
              <a:ext cx="2463600" cy="24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" name="Google Shape;49;p16"/>
            <p:cNvGrpSpPr/>
            <p:nvPr/>
          </p:nvGrpSpPr>
          <p:grpSpPr>
            <a:xfrm>
              <a:off x="10203477" y="783926"/>
              <a:ext cx="1502640" cy="2459539"/>
              <a:chOff x="4569775" y="-2069175"/>
              <a:chExt cx="2065200" cy="3277200"/>
            </a:xfrm>
          </p:grpSpPr>
          <p:cxnSp>
            <p:nvCxnSpPr>
              <p:cNvPr id="50" name="Google Shape;50;p16"/>
              <p:cNvCxnSpPr/>
              <p:nvPr/>
            </p:nvCxnSpPr>
            <p:spPr>
              <a:xfrm>
                <a:off x="45697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16"/>
              <p:cNvCxnSpPr/>
              <p:nvPr/>
            </p:nvCxnSpPr>
            <p:spPr>
              <a:xfrm>
                <a:off x="52581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16"/>
              <p:cNvCxnSpPr/>
              <p:nvPr/>
            </p:nvCxnSpPr>
            <p:spPr>
              <a:xfrm>
                <a:off x="59465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16"/>
              <p:cNvCxnSpPr/>
              <p:nvPr/>
            </p:nvCxnSpPr>
            <p:spPr>
              <a:xfrm>
                <a:off x="66349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4" name="Google Shape;54;p16"/>
            <p:cNvGrpSpPr/>
            <p:nvPr/>
          </p:nvGrpSpPr>
          <p:grpSpPr>
            <a:xfrm>
              <a:off x="9730708" y="1303557"/>
              <a:ext cx="2453467" cy="1420421"/>
              <a:chOff x="3960175" y="-1125625"/>
              <a:chExt cx="3372000" cy="1952200"/>
            </a:xfrm>
          </p:grpSpPr>
          <p:cxnSp>
            <p:nvCxnSpPr>
              <p:cNvPr id="55" name="Google Shape;55;p16"/>
              <p:cNvCxnSpPr/>
              <p:nvPr/>
            </p:nvCxnSpPr>
            <p:spPr>
              <a:xfrm>
                <a:off x="3960175" y="-112562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p16"/>
              <p:cNvCxnSpPr/>
              <p:nvPr/>
            </p:nvCxnSpPr>
            <p:spPr>
              <a:xfrm>
                <a:off x="3960175" y="-47489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16"/>
              <p:cNvCxnSpPr/>
              <p:nvPr/>
            </p:nvCxnSpPr>
            <p:spPr>
              <a:xfrm>
                <a:off x="3960175" y="17584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16"/>
              <p:cNvCxnSpPr/>
              <p:nvPr/>
            </p:nvCxnSpPr>
            <p:spPr>
              <a:xfrm>
                <a:off x="3960175" y="82657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980800" y="2316425"/>
            <a:ext cx="3426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2" type="title"/>
          </p:nvPr>
        </p:nvSpPr>
        <p:spPr>
          <a:xfrm>
            <a:off x="2089500" y="1143725"/>
            <a:ext cx="1208700" cy="1172700"/>
          </a:xfrm>
          <a:prstGeom prst="rect">
            <a:avLst/>
          </a:prstGeom>
          <a:solidFill>
            <a:schemeClr val="accent1"/>
          </a:solidFill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" type="subTitle"/>
          </p:nvPr>
        </p:nvSpPr>
        <p:spPr>
          <a:xfrm>
            <a:off x="1292275" y="3297750"/>
            <a:ext cx="2802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7"/>
          <p:cNvSpPr/>
          <p:nvPr/>
        </p:nvSpPr>
        <p:spPr>
          <a:xfrm>
            <a:off x="199733" y="294841"/>
            <a:ext cx="738900" cy="7389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7"/>
          <p:cNvGrpSpPr/>
          <p:nvPr/>
        </p:nvGrpSpPr>
        <p:grpSpPr>
          <a:xfrm>
            <a:off x="3510925" y="4604097"/>
            <a:ext cx="2169200" cy="2165766"/>
            <a:chOff x="9722990" y="783921"/>
            <a:chExt cx="2463600" cy="2459700"/>
          </a:xfrm>
        </p:grpSpPr>
        <p:sp>
          <p:nvSpPr>
            <p:cNvPr id="65" name="Google Shape;65;p17"/>
            <p:cNvSpPr/>
            <p:nvPr/>
          </p:nvSpPr>
          <p:spPr>
            <a:xfrm>
              <a:off x="9722990" y="783921"/>
              <a:ext cx="2463600" cy="24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" name="Google Shape;66;p17"/>
            <p:cNvGrpSpPr/>
            <p:nvPr/>
          </p:nvGrpSpPr>
          <p:grpSpPr>
            <a:xfrm>
              <a:off x="10203477" y="783926"/>
              <a:ext cx="1502640" cy="2459539"/>
              <a:chOff x="4569775" y="-2069175"/>
              <a:chExt cx="2065200" cy="3277200"/>
            </a:xfrm>
          </p:grpSpPr>
          <p:cxnSp>
            <p:nvCxnSpPr>
              <p:cNvPr id="67" name="Google Shape;67;p17"/>
              <p:cNvCxnSpPr/>
              <p:nvPr/>
            </p:nvCxnSpPr>
            <p:spPr>
              <a:xfrm>
                <a:off x="45697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" name="Google Shape;68;p17"/>
              <p:cNvCxnSpPr/>
              <p:nvPr/>
            </p:nvCxnSpPr>
            <p:spPr>
              <a:xfrm>
                <a:off x="52581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7"/>
              <p:cNvCxnSpPr/>
              <p:nvPr/>
            </p:nvCxnSpPr>
            <p:spPr>
              <a:xfrm>
                <a:off x="59465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17"/>
              <p:cNvCxnSpPr/>
              <p:nvPr/>
            </p:nvCxnSpPr>
            <p:spPr>
              <a:xfrm>
                <a:off x="66349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1" name="Google Shape;71;p17"/>
            <p:cNvGrpSpPr/>
            <p:nvPr/>
          </p:nvGrpSpPr>
          <p:grpSpPr>
            <a:xfrm>
              <a:off x="9730708" y="1303557"/>
              <a:ext cx="2453467" cy="1420421"/>
              <a:chOff x="3960175" y="-1125625"/>
              <a:chExt cx="3372000" cy="1952200"/>
            </a:xfrm>
          </p:grpSpPr>
          <p:cxnSp>
            <p:nvCxnSpPr>
              <p:cNvPr id="72" name="Google Shape;72;p17"/>
              <p:cNvCxnSpPr/>
              <p:nvPr/>
            </p:nvCxnSpPr>
            <p:spPr>
              <a:xfrm>
                <a:off x="3960175" y="-112562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17"/>
              <p:cNvCxnSpPr/>
              <p:nvPr/>
            </p:nvCxnSpPr>
            <p:spPr>
              <a:xfrm>
                <a:off x="3960175" y="-47489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" name="Google Shape;74;p17"/>
              <p:cNvCxnSpPr/>
              <p:nvPr/>
            </p:nvCxnSpPr>
            <p:spPr>
              <a:xfrm>
                <a:off x="3960175" y="17584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" name="Google Shape;75;p17"/>
              <p:cNvCxnSpPr/>
              <p:nvPr/>
            </p:nvCxnSpPr>
            <p:spPr>
              <a:xfrm>
                <a:off x="3960175" y="82657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9E"/>
              </a:buClr>
              <a:buSzPts val="3600"/>
              <a:buNone/>
              <a:defRPr>
                <a:solidFill>
                  <a:srgbClr val="00539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rgbClr val="29A7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subTitle"/>
          </p:nvPr>
        </p:nvSpPr>
        <p:spPr>
          <a:xfrm>
            <a:off x="1302425" y="2197420"/>
            <a:ext cx="27807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9"/>
          <p:cNvSpPr txBox="1"/>
          <p:nvPr>
            <p:ph idx="2" type="subTitle"/>
          </p:nvPr>
        </p:nvSpPr>
        <p:spPr>
          <a:xfrm>
            <a:off x="5060875" y="2197400"/>
            <a:ext cx="27807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9"/>
          <p:cNvSpPr txBox="1"/>
          <p:nvPr>
            <p:ph idx="3" type="subTitle"/>
          </p:nvPr>
        </p:nvSpPr>
        <p:spPr>
          <a:xfrm>
            <a:off x="1302425" y="1878775"/>
            <a:ext cx="2780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4" type="subTitle"/>
          </p:nvPr>
        </p:nvSpPr>
        <p:spPr>
          <a:xfrm>
            <a:off x="5060875" y="1878790"/>
            <a:ext cx="2780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ranth"/>
              <a:buNone/>
              <a:defRPr b="1" sz="2400">
                <a:latin typeface="Amaranth"/>
                <a:ea typeface="Amaranth"/>
                <a:cs typeface="Amaranth"/>
                <a:sym typeface="Amaranth"/>
              </a:defRPr>
            </a:lvl9pPr>
          </a:lstStyle>
          <a:p/>
        </p:txBody>
      </p:sp>
      <p:sp>
        <p:nvSpPr>
          <p:cNvPr id="87" name="Google Shape;87;p19"/>
          <p:cNvSpPr/>
          <p:nvPr/>
        </p:nvSpPr>
        <p:spPr>
          <a:xfrm>
            <a:off x="58753" y="4097296"/>
            <a:ext cx="444600" cy="4446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/>
          <p:nvPr/>
        </p:nvSpPr>
        <p:spPr>
          <a:xfrm>
            <a:off x="8578853" y="2349446"/>
            <a:ext cx="444600" cy="4446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9"/>
          <p:cNvGrpSpPr/>
          <p:nvPr/>
        </p:nvGrpSpPr>
        <p:grpSpPr>
          <a:xfrm>
            <a:off x="-1456100" y="227197"/>
            <a:ext cx="2169200" cy="2165766"/>
            <a:chOff x="9722990" y="783921"/>
            <a:chExt cx="2463600" cy="2459700"/>
          </a:xfrm>
        </p:grpSpPr>
        <p:sp>
          <p:nvSpPr>
            <p:cNvPr id="90" name="Google Shape;90;p19"/>
            <p:cNvSpPr/>
            <p:nvPr/>
          </p:nvSpPr>
          <p:spPr>
            <a:xfrm>
              <a:off x="9722990" y="783921"/>
              <a:ext cx="2463600" cy="24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" name="Google Shape;91;p19"/>
            <p:cNvGrpSpPr/>
            <p:nvPr/>
          </p:nvGrpSpPr>
          <p:grpSpPr>
            <a:xfrm>
              <a:off x="10203477" y="783926"/>
              <a:ext cx="1502640" cy="2459539"/>
              <a:chOff x="4569775" y="-2069175"/>
              <a:chExt cx="2065200" cy="3277200"/>
            </a:xfrm>
          </p:grpSpPr>
          <p:cxnSp>
            <p:nvCxnSpPr>
              <p:cNvPr id="92" name="Google Shape;92;p19"/>
              <p:cNvCxnSpPr/>
              <p:nvPr/>
            </p:nvCxnSpPr>
            <p:spPr>
              <a:xfrm>
                <a:off x="45697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19"/>
              <p:cNvCxnSpPr/>
              <p:nvPr/>
            </p:nvCxnSpPr>
            <p:spPr>
              <a:xfrm>
                <a:off x="52581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" name="Google Shape;94;p19"/>
              <p:cNvCxnSpPr/>
              <p:nvPr/>
            </p:nvCxnSpPr>
            <p:spPr>
              <a:xfrm>
                <a:off x="59465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" name="Google Shape;95;p19"/>
              <p:cNvCxnSpPr/>
              <p:nvPr/>
            </p:nvCxnSpPr>
            <p:spPr>
              <a:xfrm>
                <a:off x="66349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6" name="Google Shape;96;p19"/>
            <p:cNvGrpSpPr/>
            <p:nvPr/>
          </p:nvGrpSpPr>
          <p:grpSpPr>
            <a:xfrm>
              <a:off x="9730708" y="1303557"/>
              <a:ext cx="2453467" cy="1420421"/>
              <a:chOff x="3960175" y="-1125625"/>
              <a:chExt cx="3372000" cy="1952200"/>
            </a:xfrm>
          </p:grpSpPr>
          <p:cxnSp>
            <p:nvCxnSpPr>
              <p:cNvPr id="97" name="Google Shape;97;p19"/>
              <p:cNvCxnSpPr/>
              <p:nvPr/>
            </p:nvCxnSpPr>
            <p:spPr>
              <a:xfrm>
                <a:off x="3960175" y="-112562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9"/>
              <p:cNvCxnSpPr/>
              <p:nvPr/>
            </p:nvCxnSpPr>
            <p:spPr>
              <a:xfrm>
                <a:off x="3960175" y="-47489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9"/>
              <p:cNvCxnSpPr/>
              <p:nvPr/>
            </p:nvCxnSpPr>
            <p:spPr>
              <a:xfrm>
                <a:off x="3960175" y="17584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19"/>
              <p:cNvCxnSpPr/>
              <p:nvPr/>
            </p:nvCxnSpPr>
            <p:spPr>
              <a:xfrm>
                <a:off x="3960175" y="82657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1" name="Google Shape;101;p19"/>
          <p:cNvGrpSpPr/>
          <p:nvPr/>
        </p:nvGrpSpPr>
        <p:grpSpPr>
          <a:xfrm>
            <a:off x="8119650" y="-880853"/>
            <a:ext cx="2169200" cy="2165766"/>
            <a:chOff x="9722990" y="783921"/>
            <a:chExt cx="2463600" cy="2459700"/>
          </a:xfrm>
        </p:grpSpPr>
        <p:sp>
          <p:nvSpPr>
            <p:cNvPr id="102" name="Google Shape;102;p19"/>
            <p:cNvSpPr/>
            <p:nvPr/>
          </p:nvSpPr>
          <p:spPr>
            <a:xfrm>
              <a:off x="9722990" y="783921"/>
              <a:ext cx="2463600" cy="24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03;p19"/>
            <p:cNvGrpSpPr/>
            <p:nvPr/>
          </p:nvGrpSpPr>
          <p:grpSpPr>
            <a:xfrm>
              <a:off x="10203477" y="783926"/>
              <a:ext cx="1502640" cy="2459539"/>
              <a:chOff x="4569775" y="-2069175"/>
              <a:chExt cx="2065200" cy="3277200"/>
            </a:xfrm>
          </p:grpSpPr>
          <p:cxnSp>
            <p:nvCxnSpPr>
              <p:cNvPr id="104" name="Google Shape;104;p19"/>
              <p:cNvCxnSpPr/>
              <p:nvPr/>
            </p:nvCxnSpPr>
            <p:spPr>
              <a:xfrm>
                <a:off x="45697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19"/>
              <p:cNvCxnSpPr/>
              <p:nvPr/>
            </p:nvCxnSpPr>
            <p:spPr>
              <a:xfrm>
                <a:off x="52581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19"/>
              <p:cNvCxnSpPr/>
              <p:nvPr/>
            </p:nvCxnSpPr>
            <p:spPr>
              <a:xfrm>
                <a:off x="59465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19"/>
              <p:cNvCxnSpPr/>
              <p:nvPr/>
            </p:nvCxnSpPr>
            <p:spPr>
              <a:xfrm>
                <a:off x="66349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8" name="Google Shape;108;p19"/>
            <p:cNvGrpSpPr/>
            <p:nvPr/>
          </p:nvGrpSpPr>
          <p:grpSpPr>
            <a:xfrm>
              <a:off x="9730708" y="1303557"/>
              <a:ext cx="2453467" cy="1420421"/>
              <a:chOff x="3960175" y="-1125625"/>
              <a:chExt cx="3372000" cy="1952200"/>
            </a:xfrm>
          </p:grpSpPr>
          <p:cxnSp>
            <p:nvCxnSpPr>
              <p:cNvPr id="109" name="Google Shape;109;p19"/>
              <p:cNvCxnSpPr/>
              <p:nvPr/>
            </p:nvCxnSpPr>
            <p:spPr>
              <a:xfrm>
                <a:off x="3960175" y="-112562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19"/>
              <p:cNvCxnSpPr/>
              <p:nvPr/>
            </p:nvCxnSpPr>
            <p:spPr>
              <a:xfrm>
                <a:off x="3960175" y="-47489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" name="Google Shape;111;p19"/>
              <p:cNvCxnSpPr/>
              <p:nvPr/>
            </p:nvCxnSpPr>
            <p:spPr>
              <a:xfrm>
                <a:off x="3960175" y="17584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p19"/>
              <p:cNvCxnSpPr/>
              <p:nvPr/>
            </p:nvCxnSpPr>
            <p:spPr>
              <a:xfrm>
                <a:off x="3960175" y="82657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317950" y="539400"/>
            <a:ext cx="45081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1"/>
          <p:cNvSpPr/>
          <p:nvPr/>
        </p:nvSpPr>
        <p:spPr>
          <a:xfrm>
            <a:off x="298453" y="1587096"/>
            <a:ext cx="444600" cy="4446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21"/>
          <p:cNvGrpSpPr/>
          <p:nvPr/>
        </p:nvGrpSpPr>
        <p:grpSpPr>
          <a:xfrm>
            <a:off x="3533375" y="4604097"/>
            <a:ext cx="2169200" cy="2165766"/>
            <a:chOff x="9722990" y="783921"/>
            <a:chExt cx="2463600" cy="2459700"/>
          </a:xfrm>
        </p:grpSpPr>
        <p:sp>
          <p:nvSpPr>
            <p:cNvPr id="120" name="Google Shape;120;p21"/>
            <p:cNvSpPr/>
            <p:nvPr/>
          </p:nvSpPr>
          <p:spPr>
            <a:xfrm>
              <a:off x="9722990" y="783921"/>
              <a:ext cx="2463600" cy="24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" name="Google Shape;121;p21"/>
            <p:cNvGrpSpPr/>
            <p:nvPr/>
          </p:nvGrpSpPr>
          <p:grpSpPr>
            <a:xfrm>
              <a:off x="10203477" y="783926"/>
              <a:ext cx="1502640" cy="2459539"/>
              <a:chOff x="4569775" y="-2069175"/>
              <a:chExt cx="2065200" cy="3277200"/>
            </a:xfrm>
          </p:grpSpPr>
          <p:cxnSp>
            <p:nvCxnSpPr>
              <p:cNvPr id="122" name="Google Shape;122;p21"/>
              <p:cNvCxnSpPr/>
              <p:nvPr/>
            </p:nvCxnSpPr>
            <p:spPr>
              <a:xfrm>
                <a:off x="45697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p21"/>
              <p:cNvCxnSpPr/>
              <p:nvPr/>
            </p:nvCxnSpPr>
            <p:spPr>
              <a:xfrm>
                <a:off x="52581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21"/>
              <p:cNvCxnSpPr/>
              <p:nvPr/>
            </p:nvCxnSpPr>
            <p:spPr>
              <a:xfrm>
                <a:off x="59465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p21"/>
              <p:cNvCxnSpPr/>
              <p:nvPr/>
            </p:nvCxnSpPr>
            <p:spPr>
              <a:xfrm>
                <a:off x="66349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26" name="Google Shape;126;p21"/>
            <p:cNvGrpSpPr/>
            <p:nvPr/>
          </p:nvGrpSpPr>
          <p:grpSpPr>
            <a:xfrm>
              <a:off x="9730708" y="1303557"/>
              <a:ext cx="2453467" cy="1420421"/>
              <a:chOff x="3960175" y="-1125625"/>
              <a:chExt cx="3372000" cy="1952200"/>
            </a:xfrm>
          </p:grpSpPr>
          <p:cxnSp>
            <p:nvCxnSpPr>
              <p:cNvPr id="127" name="Google Shape;127;p21"/>
              <p:cNvCxnSpPr/>
              <p:nvPr/>
            </p:nvCxnSpPr>
            <p:spPr>
              <a:xfrm>
                <a:off x="3960175" y="-112562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21"/>
              <p:cNvCxnSpPr/>
              <p:nvPr/>
            </p:nvCxnSpPr>
            <p:spPr>
              <a:xfrm>
                <a:off x="3960175" y="-47489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21"/>
              <p:cNvCxnSpPr/>
              <p:nvPr/>
            </p:nvCxnSpPr>
            <p:spPr>
              <a:xfrm>
                <a:off x="3960175" y="17584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21"/>
              <p:cNvCxnSpPr/>
              <p:nvPr/>
            </p:nvCxnSpPr>
            <p:spPr>
              <a:xfrm>
                <a:off x="3960175" y="82657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maranth"/>
              <a:buNone/>
              <a:defRPr b="1" i="0" sz="3300" u="none" cap="none" strike="noStrike">
                <a:solidFill>
                  <a:schemeClr val="accent1"/>
                </a:solidFill>
                <a:latin typeface="Amaranth"/>
                <a:ea typeface="Amaranth"/>
                <a:cs typeface="Amaranth"/>
                <a:sym typeface="Amarant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maranth"/>
              <a:buNone/>
              <a:defRPr b="1" i="0" sz="3300" u="none" cap="none" strike="noStrike">
                <a:solidFill>
                  <a:schemeClr val="accent1"/>
                </a:solidFill>
                <a:latin typeface="Amaranth"/>
                <a:ea typeface="Amaranth"/>
                <a:cs typeface="Amaranth"/>
                <a:sym typeface="Amarant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maranth"/>
              <a:buNone/>
              <a:defRPr b="1" i="0" sz="3300" u="none" cap="none" strike="noStrike">
                <a:solidFill>
                  <a:schemeClr val="accent1"/>
                </a:solidFill>
                <a:latin typeface="Amaranth"/>
                <a:ea typeface="Amaranth"/>
                <a:cs typeface="Amaranth"/>
                <a:sym typeface="Amarant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maranth"/>
              <a:buNone/>
              <a:defRPr b="1" i="0" sz="3300" u="none" cap="none" strike="noStrike">
                <a:solidFill>
                  <a:schemeClr val="accent1"/>
                </a:solidFill>
                <a:latin typeface="Amaranth"/>
                <a:ea typeface="Amaranth"/>
                <a:cs typeface="Amaranth"/>
                <a:sym typeface="Amarant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maranth"/>
              <a:buNone/>
              <a:defRPr b="1" i="0" sz="3300" u="none" cap="none" strike="noStrike">
                <a:solidFill>
                  <a:schemeClr val="accent1"/>
                </a:solidFill>
                <a:latin typeface="Amaranth"/>
                <a:ea typeface="Amaranth"/>
                <a:cs typeface="Amaranth"/>
                <a:sym typeface="Amarant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maranth"/>
              <a:buNone/>
              <a:defRPr b="1" i="0" sz="3300" u="none" cap="none" strike="noStrike">
                <a:solidFill>
                  <a:schemeClr val="accent1"/>
                </a:solidFill>
                <a:latin typeface="Amaranth"/>
                <a:ea typeface="Amaranth"/>
                <a:cs typeface="Amaranth"/>
                <a:sym typeface="Amarant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maranth"/>
              <a:buNone/>
              <a:defRPr b="1" i="0" sz="3300" u="none" cap="none" strike="noStrike">
                <a:solidFill>
                  <a:schemeClr val="accent1"/>
                </a:solidFill>
                <a:latin typeface="Amaranth"/>
                <a:ea typeface="Amaranth"/>
                <a:cs typeface="Amaranth"/>
                <a:sym typeface="Amarant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maranth"/>
              <a:buNone/>
              <a:defRPr b="1" i="0" sz="3300" u="none" cap="none" strike="noStrike">
                <a:solidFill>
                  <a:schemeClr val="accent1"/>
                </a:solidFill>
                <a:latin typeface="Amaranth"/>
                <a:ea typeface="Amaranth"/>
                <a:cs typeface="Amaranth"/>
                <a:sym typeface="Amarant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maranth"/>
              <a:buNone/>
              <a:defRPr b="1" i="0" sz="3300" u="none" cap="none" strike="noStrike">
                <a:solidFill>
                  <a:schemeClr val="accent1"/>
                </a:solidFill>
                <a:latin typeface="Amaranth"/>
                <a:ea typeface="Amaranth"/>
                <a:cs typeface="Amaranth"/>
                <a:sym typeface="Amaranth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Char char="■"/>
              <a:defRPr b="0" i="0" sz="1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"/>
          <p:cNvGrpSpPr/>
          <p:nvPr/>
        </p:nvGrpSpPr>
        <p:grpSpPr>
          <a:xfrm>
            <a:off x="5058229" y="553893"/>
            <a:ext cx="3839383" cy="4152533"/>
            <a:chOff x="3949549" y="-2073707"/>
            <a:chExt cx="3386101" cy="3281731"/>
          </a:xfrm>
        </p:grpSpPr>
        <p:sp>
          <p:nvSpPr>
            <p:cNvPr id="211" name="Google Shape;211;p1"/>
            <p:cNvSpPr/>
            <p:nvPr/>
          </p:nvSpPr>
          <p:spPr>
            <a:xfrm>
              <a:off x="3949549" y="-2073707"/>
              <a:ext cx="3386100" cy="500100"/>
            </a:xfrm>
            <a:prstGeom prst="round2SameRect">
              <a:avLst>
                <a:gd fmla="val 40855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6926864" y="-1940402"/>
              <a:ext cx="233515" cy="23351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6634971" y="-1940402"/>
              <a:ext cx="233515" cy="23351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1"/>
            <p:cNvGrpSpPr/>
            <p:nvPr/>
          </p:nvGrpSpPr>
          <p:grpSpPr>
            <a:xfrm>
              <a:off x="3949550" y="-1573576"/>
              <a:ext cx="3386100" cy="2781600"/>
              <a:chOff x="3949550" y="-1573576"/>
              <a:chExt cx="3386100" cy="2781600"/>
            </a:xfrm>
          </p:grpSpPr>
          <p:sp>
            <p:nvSpPr>
              <p:cNvPr id="215" name="Google Shape;215;p1"/>
              <p:cNvSpPr/>
              <p:nvPr/>
            </p:nvSpPr>
            <p:spPr>
              <a:xfrm>
                <a:off x="3949550" y="-1573576"/>
                <a:ext cx="3386100" cy="2777100"/>
              </a:xfrm>
              <a:prstGeom prst="round2SameRect">
                <a:avLst>
                  <a:gd fmla="val 0" name="adj1"/>
                  <a:gd fmla="val 7748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6" name="Google Shape;216;p1"/>
              <p:cNvGrpSpPr/>
              <p:nvPr/>
            </p:nvGrpSpPr>
            <p:grpSpPr>
              <a:xfrm>
                <a:off x="4609925" y="-1569075"/>
                <a:ext cx="2065200" cy="2777099"/>
                <a:chOff x="4569775" y="-2069175"/>
                <a:chExt cx="2065200" cy="3277200"/>
              </a:xfrm>
            </p:grpSpPr>
            <p:cxnSp>
              <p:nvCxnSpPr>
                <p:cNvPr id="217" name="Google Shape;217;p1"/>
                <p:cNvCxnSpPr/>
                <p:nvPr/>
              </p:nvCxnSpPr>
              <p:spPr>
                <a:xfrm>
                  <a:off x="4569775" y="-2069175"/>
                  <a:ext cx="0" cy="327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1"/>
                <p:cNvCxnSpPr/>
                <p:nvPr/>
              </p:nvCxnSpPr>
              <p:spPr>
                <a:xfrm>
                  <a:off x="5258175" y="-2069175"/>
                  <a:ext cx="0" cy="327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1"/>
                <p:cNvCxnSpPr/>
                <p:nvPr/>
              </p:nvCxnSpPr>
              <p:spPr>
                <a:xfrm>
                  <a:off x="5946575" y="-2069175"/>
                  <a:ext cx="0" cy="327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1"/>
                <p:cNvCxnSpPr/>
                <p:nvPr/>
              </p:nvCxnSpPr>
              <p:spPr>
                <a:xfrm>
                  <a:off x="6634975" y="-2069175"/>
                  <a:ext cx="0" cy="327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21" name="Google Shape;221;p1"/>
              <p:cNvGrpSpPr/>
              <p:nvPr/>
            </p:nvGrpSpPr>
            <p:grpSpPr>
              <a:xfrm>
                <a:off x="3960175" y="-1161126"/>
                <a:ext cx="3372000" cy="1952200"/>
                <a:chOff x="3960175" y="-1125625"/>
                <a:chExt cx="3372000" cy="1952200"/>
              </a:xfrm>
            </p:grpSpPr>
            <p:cxnSp>
              <p:nvCxnSpPr>
                <p:cNvPr id="222" name="Google Shape;222;p1"/>
                <p:cNvCxnSpPr/>
                <p:nvPr/>
              </p:nvCxnSpPr>
              <p:spPr>
                <a:xfrm>
                  <a:off x="3960175" y="-1125625"/>
                  <a:ext cx="3372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3" name="Google Shape;223;p1"/>
                <p:cNvCxnSpPr/>
                <p:nvPr/>
              </p:nvCxnSpPr>
              <p:spPr>
                <a:xfrm>
                  <a:off x="3960175" y="-474892"/>
                  <a:ext cx="3372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4" name="Google Shape;224;p1"/>
                <p:cNvCxnSpPr/>
                <p:nvPr/>
              </p:nvCxnSpPr>
              <p:spPr>
                <a:xfrm>
                  <a:off x="3960175" y="175842"/>
                  <a:ext cx="3372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5" name="Google Shape;225;p1"/>
                <p:cNvCxnSpPr/>
                <p:nvPr/>
              </p:nvCxnSpPr>
              <p:spPr>
                <a:xfrm>
                  <a:off x="3960175" y="826575"/>
                  <a:ext cx="3372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226" name="Google Shape;226;p1"/>
          <p:cNvGrpSpPr/>
          <p:nvPr/>
        </p:nvGrpSpPr>
        <p:grpSpPr>
          <a:xfrm>
            <a:off x="4961457" y="1286141"/>
            <a:ext cx="4188343" cy="3406500"/>
            <a:chOff x="0" y="70947"/>
            <a:chExt cx="1257635" cy="998263"/>
          </a:xfrm>
        </p:grpSpPr>
        <p:sp>
          <p:nvSpPr>
            <p:cNvPr id="227" name="Google Shape;227;p1"/>
            <p:cNvSpPr/>
            <p:nvPr/>
          </p:nvSpPr>
          <p:spPr>
            <a:xfrm>
              <a:off x="628528" y="419577"/>
              <a:ext cx="225014" cy="433130"/>
            </a:xfrm>
            <a:custGeom>
              <a:rect b="b" l="l" r="r" t="t"/>
              <a:pathLst>
                <a:path extrusionOk="0" h="6818" w="3542">
                  <a:moveTo>
                    <a:pt x="2367" y="0"/>
                  </a:moveTo>
                  <a:cubicBezTo>
                    <a:pt x="2211" y="0"/>
                    <a:pt x="2056" y="25"/>
                    <a:pt x="1900" y="64"/>
                  </a:cubicBezTo>
                  <a:cubicBezTo>
                    <a:pt x="1793" y="100"/>
                    <a:pt x="1686" y="136"/>
                    <a:pt x="1579" y="189"/>
                  </a:cubicBezTo>
                  <a:cubicBezTo>
                    <a:pt x="1579" y="189"/>
                    <a:pt x="1579" y="189"/>
                    <a:pt x="1570" y="198"/>
                  </a:cubicBezTo>
                  <a:cubicBezTo>
                    <a:pt x="1383" y="287"/>
                    <a:pt x="1205" y="421"/>
                    <a:pt x="1062" y="582"/>
                  </a:cubicBezTo>
                  <a:cubicBezTo>
                    <a:pt x="741" y="947"/>
                    <a:pt x="723" y="1010"/>
                    <a:pt x="571" y="1465"/>
                  </a:cubicBezTo>
                  <a:cubicBezTo>
                    <a:pt x="366" y="2089"/>
                    <a:pt x="170" y="4221"/>
                    <a:pt x="18" y="4971"/>
                  </a:cubicBezTo>
                  <a:cubicBezTo>
                    <a:pt x="9" y="4971"/>
                    <a:pt x="0" y="4971"/>
                    <a:pt x="0" y="4980"/>
                  </a:cubicBezTo>
                  <a:lnTo>
                    <a:pt x="1570" y="6817"/>
                  </a:lnTo>
                  <a:cubicBezTo>
                    <a:pt x="1900" y="6675"/>
                    <a:pt x="2097" y="6496"/>
                    <a:pt x="2222" y="6104"/>
                  </a:cubicBezTo>
                  <a:cubicBezTo>
                    <a:pt x="2409" y="5488"/>
                    <a:pt x="2641" y="4873"/>
                    <a:pt x="2828" y="4284"/>
                  </a:cubicBezTo>
                  <a:cubicBezTo>
                    <a:pt x="2837" y="4239"/>
                    <a:pt x="2855" y="4195"/>
                    <a:pt x="2873" y="4150"/>
                  </a:cubicBezTo>
                  <a:cubicBezTo>
                    <a:pt x="2873" y="4150"/>
                    <a:pt x="2873" y="4141"/>
                    <a:pt x="2873" y="4132"/>
                  </a:cubicBezTo>
                  <a:cubicBezTo>
                    <a:pt x="2900" y="4061"/>
                    <a:pt x="2917" y="3998"/>
                    <a:pt x="2944" y="3927"/>
                  </a:cubicBezTo>
                  <a:cubicBezTo>
                    <a:pt x="3381" y="2473"/>
                    <a:pt x="3542" y="1144"/>
                    <a:pt x="2436" y="2"/>
                  </a:cubicBezTo>
                  <a:cubicBezTo>
                    <a:pt x="2413" y="1"/>
                    <a:pt x="2390" y="0"/>
                    <a:pt x="23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277736" y="618604"/>
              <a:ext cx="166061" cy="181943"/>
            </a:xfrm>
            <a:custGeom>
              <a:rect b="b" l="l" r="r" t="t"/>
              <a:pathLst>
                <a:path extrusionOk="0" h="2864" w="2614">
                  <a:moveTo>
                    <a:pt x="214" y="0"/>
                  </a:moveTo>
                  <a:lnTo>
                    <a:pt x="89" y="71"/>
                  </a:lnTo>
                  <a:lnTo>
                    <a:pt x="196" y="294"/>
                  </a:lnTo>
                  <a:lnTo>
                    <a:pt x="187" y="294"/>
                  </a:lnTo>
                  <a:lnTo>
                    <a:pt x="0" y="348"/>
                  </a:lnTo>
                  <a:lnTo>
                    <a:pt x="295" y="1427"/>
                  </a:lnTo>
                  <a:cubicBezTo>
                    <a:pt x="295" y="1427"/>
                    <a:pt x="741" y="1749"/>
                    <a:pt x="750" y="1856"/>
                  </a:cubicBezTo>
                  <a:cubicBezTo>
                    <a:pt x="785" y="2141"/>
                    <a:pt x="1454" y="2543"/>
                    <a:pt x="1775" y="2551"/>
                  </a:cubicBezTo>
                  <a:cubicBezTo>
                    <a:pt x="1775" y="2551"/>
                    <a:pt x="2553" y="2775"/>
                    <a:pt x="2611" y="2855"/>
                  </a:cubicBezTo>
                  <a:lnTo>
                    <a:pt x="2611" y="2855"/>
                  </a:lnTo>
                  <a:lnTo>
                    <a:pt x="2391" y="2293"/>
                  </a:lnTo>
                  <a:cubicBezTo>
                    <a:pt x="2302" y="2186"/>
                    <a:pt x="1410" y="669"/>
                    <a:pt x="1401" y="660"/>
                  </a:cubicBezTo>
                  <a:cubicBezTo>
                    <a:pt x="1401" y="642"/>
                    <a:pt x="1410" y="633"/>
                    <a:pt x="1410" y="616"/>
                  </a:cubicBezTo>
                  <a:lnTo>
                    <a:pt x="1142" y="393"/>
                  </a:lnTo>
                  <a:cubicBezTo>
                    <a:pt x="1106" y="384"/>
                    <a:pt x="1080" y="384"/>
                    <a:pt x="1053" y="375"/>
                  </a:cubicBezTo>
                  <a:cubicBezTo>
                    <a:pt x="901" y="339"/>
                    <a:pt x="750" y="303"/>
                    <a:pt x="607" y="259"/>
                  </a:cubicBezTo>
                  <a:cubicBezTo>
                    <a:pt x="526" y="241"/>
                    <a:pt x="455" y="214"/>
                    <a:pt x="384" y="196"/>
                  </a:cubicBezTo>
                  <a:cubicBezTo>
                    <a:pt x="330" y="178"/>
                    <a:pt x="286" y="143"/>
                    <a:pt x="259" y="107"/>
                  </a:cubicBezTo>
                  <a:cubicBezTo>
                    <a:pt x="232" y="71"/>
                    <a:pt x="223" y="36"/>
                    <a:pt x="214" y="0"/>
                  </a:cubicBezTo>
                  <a:close/>
                  <a:moveTo>
                    <a:pt x="2611" y="2855"/>
                  </a:moveTo>
                  <a:lnTo>
                    <a:pt x="2614" y="2864"/>
                  </a:lnTo>
                  <a:cubicBezTo>
                    <a:pt x="2614" y="2861"/>
                    <a:pt x="2613" y="2858"/>
                    <a:pt x="2611" y="2855"/>
                  </a:cubicBezTo>
                  <a:close/>
                </a:path>
              </a:pathLst>
            </a:custGeom>
            <a:solidFill>
              <a:srgbClr val="F7B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261283" y="622098"/>
              <a:ext cx="35194" cy="35893"/>
            </a:xfrm>
            <a:custGeom>
              <a:rect b="b" l="l" r="r" t="t"/>
              <a:pathLst>
                <a:path extrusionOk="0" h="565" w="554">
                  <a:moveTo>
                    <a:pt x="246" y="1"/>
                  </a:moveTo>
                  <a:cubicBezTo>
                    <a:pt x="221" y="1"/>
                    <a:pt x="195" y="6"/>
                    <a:pt x="170" y="16"/>
                  </a:cubicBezTo>
                  <a:cubicBezTo>
                    <a:pt x="54" y="61"/>
                    <a:pt x="0" y="222"/>
                    <a:pt x="63" y="373"/>
                  </a:cubicBezTo>
                  <a:cubicBezTo>
                    <a:pt x="114" y="489"/>
                    <a:pt x="217" y="564"/>
                    <a:pt x="317" y="564"/>
                  </a:cubicBezTo>
                  <a:cubicBezTo>
                    <a:pt x="340" y="564"/>
                    <a:pt x="362" y="560"/>
                    <a:pt x="384" y="552"/>
                  </a:cubicBezTo>
                  <a:cubicBezTo>
                    <a:pt x="509" y="507"/>
                    <a:pt x="554" y="347"/>
                    <a:pt x="500" y="195"/>
                  </a:cubicBezTo>
                  <a:cubicBezTo>
                    <a:pt x="450" y="81"/>
                    <a:pt x="349" y="1"/>
                    <a:pt x="246" y="1"/>
                  </a:cubicBezTo>
                  <a:close/>
                </a:path>
              </a:pathLst>
            </a:custGeom>
            <a:solidFill>
              <a:srgbClr val="FEC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262681" y="657100"/>
              <a:ext cx="57619" cy="32399"/>
            </a:xfrm>
            <a:custGeom>
              <a:rect b="b" l="l" r="r" t="t"/>
              <a:pathLst>
                <a:path extrusionOk="0" h="510" w="907">
                  <a:moveTo>
                    <a:pt x="416" y="1"/>
                  </a:moveTo>
                  <a:cubicBezTo>
                    <a:pt x="0" y="18"/>
                    <a:pt x="14" y="500"/>
                    <a:pt x="396" y="500"/>
                  </a:cubicBezTo>
                  <a:cubicBezTo>
                    <a:pt x="400" y="500"/>
                    <a:pt x="403" y="500"/>
                    <a:pt x="407" y="500"/>
                  </a:cubicBezTo>
                  <a:cubicBezTo>
                    <a:pt x="460" y="509"/>
                    <a:pt x="621" y="509"/>
                    <a:pt x="621" y="509"/>
                  </a:cubicBezTo>
                  <a:cubicBezTo>
                    <a:pt x="772" y="509"/>
                    <a:pt x="897" y="402"/>
                    <a:pt x="897" y="259"/>
                  </a:cubicBezTo>
                  <a:cubicBezTo>
                    <a:pt x="906" y="117"/>
                    <a:pt x="781" y="10"/>
                    <a:pt x="630" y="10"/>
                  </a:cubicBezTo>
                  <a:lnTo>
                    <a:pt x="416" y="1"/>
                  </a:lnTo>
                  <a:close/>
                </a:path>
              </a:pathLst>
            </a:custGeom>
            <a:solidFill>
              <a:srgbClr val="FEC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273734" y="688291"/>
              <a:ext cx="62384" cy="32399"/>
            </a:xfrm>
            <a:custGeom>
              <a:rect b="b" l="l" r="r" t="t"/>
              <a:pathLst>
                <a:path extrusionOk="0" h="510" w="982">
                  <a:moveTo>
                    <a:pt x="349" y="0"/>
                  </a:moveTo>
                  <a:cubicBezTo>
                    <a:pt x="45" y="9"/>
                    <a:pt x="1" y="455"/>
                    <a:pt x="340" y="509"/>
                  </a:cubicBezTo>
                  <a:lnTo>
                    <a:pt x="697" y="509"/>
                  </a:lnTo>
                  <a:cubicBezTo>
                    <a:pt x="702" y="509"/>
                    <a:pt x="708" y="509"/>
                    <a:pt x="714" y="509"/>
                  </a:cubicBezTo>
                  <a:cubicBezTo>
                    <a:pt x="866" y="509"/>
                    <a:pt x="982" y="397"/>
                    <a:pt x="982" y="268"/>
                  </a:cubicBezTo>
                  <a:lnTo>
                    <a:pt x="982" y="259"/>
                  </a:lnTo>
                  <a:cubicBezTo>
                    <a:pt x="982" y="125"/>
                    <a:pt x="857" y="9"/>
                    <a:pt x="705" y="9"/>
                  </a:cubicBezTo>
                  <a:lnTo>
                    <a:pt x="349" y="0"/>
                  </a:lnTo>
                  <a:close/>
                </a:path>
              </a:pathLst>
            </a:custGeom>
            <a:solidFill>
              <a:srgbClr val="FEC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288663" y="720563"/>
              <a:ext cx="52029" cy="28969"/>
            </a:xfrm>
            <a:custGeom>
              <a:rect b="b" l="l" r="r" t="t"/>
              <a:pathLst>
                <a:path extrusionOk="0" h="456" w="819">
                  <a:moveTo>
                    <a:pt x="301" y="1"/>
                  </a:moveTo>
                  <a:cubicBezTo>
                    <a:pt x="24" y="1"/>
                    <a:pt x="1" y="420"/>
                    <a:pt x="301" y="447"/>
                  </a:cubicBezTo>
                  <a:lnTo>
                    <a:pt x="586" y="456"/>
                  </a:lnTo>
                  <a:cubicBezTo>
                    <a:pt x="711" y="456"/>
                    <a:pt x="818" y="358"/>
                    <a:pt x="818" y="233"/>
                  </a:cubicBezTo>
                  <a:cubicBezTo>
                    <a:pt x="818" y="108"/>
                    <a:pt x="720" y="10"/>
                    <a:pt x="595" y="1"/>
                  </a:cubicBezTo>
                  <a:lnTo>
                    <a:pt x="310" y="1"/>
                  </a:lnTo>
                  <a:cubicBezTo>
                    <a:pt x="307" y="1"/>
                    <a:pt x="304" y="1"/>
                    <a:pt x="301" y="1"/>
                  </a:cubicBezTo>
                  <a:close/>
                </a:path>
              </a:pathLst>
            </a:custGeom>
            <a:solidFill>
              <a:srgbClr val="FEC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0" y="321557"/>
              <a:ext cx="409244" cy="410642"/>
            </a:xfrm>
            <a:custGeom>
              <a:rect b="b" l="l" r="r" t="t"/>
              <a:pathLst>
                <a:path extrusionOk="0" h="6464" w="6442">
                  <a:moveTo>
                    <a:pt x="3770" y="1"/>
                  </a:moveTo>
                  <a:cubicBezTo>
                    <a:pt x="3698" y="1"/>
                    <a:pt x="3628" y="12"/>
                    <a:pt x="3560" y="37"/>
                  </a:cubicBezTo>
                  <a:lnTo>
                    <a:pt x="536" y="1170"/>
                  </a:lnTo>
                  <a:cubicBezTo>
                    <a:pt x="152" y="1313"/>
                    <a:pt x="1" y="1768"/>
                    <a:pt x="206" y="2187"/>
                  </a:cubicBezTo>
                  <a:lnTo>
                    <a:pt x="2124" y="5979"/>
                  </a:lnTo>
                  <a:cubicBezTo>
                    <a:pt x="2274" y="6285"/>
                    <a:pt x="2568" y="6463"/>
                    <a:pt x="2857" y="6463"/>
                  </a:cubicBezTo>
                  <a:cubicBezTo>
                    <a:pt x="2964" y="6463"/>
                    <a:pt x="3070" y="6439"/>
                    <a:pt x="3168" y="6389"/>
                  </a:cubicBezTo>
                  <a:lnTo>
                    <a:pt x="6023" y="4926"/>
                  </a:lnTo>
                  <a:cubicBezTo>
                    <a:pt x="6344" y="4765"/>
                    <a:pt x="6442" y="4328"/>
                    <a:pt x="6246" y="3953"/>
                  </a:cubicBezTo>
                  <a:lnTo>
                    <a:pt x="4506" y="492"/>
                  </a:lnTo>
                  <a:cubicBezTo>
                    <a:pt x="4356" y="192"/>
                    <a:pt x="4057" y="1"/>
                    <a:pt x="3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75406" y="354463"/>
              <a:ext cx="281744" cy="330470"/>
            </a:xfrm>
            <a:custGeom>
              <a:rect b="b" l="l" r="r" t="t"/>
              <a:pathLst>
                <a:path extrusionOk="0" h="5202" w="4435">
                  <a:moveTo>
                    <a:pt x="2302" y="483"/>
                  </a:moveTo>
                  <a:cubicBezTo>
                    <a:pt x="2364" y="500"/>
                    <a:pt x="2498" y="554"/>
                    <a:pt x="2507" y="590"/>
                  </a:cubicBezTo>
                  <a:cubicBezTo>
                    <a:pt x="2507" y="590"/>
                    <a:pt x="2534" y="759"/>
                    <a:pt x="1615" y="1045"/>
                  </a:cubicBezTo>
                  <a:lnTo>
                    <a:pt x="1535" y="884"/>
                  </a:lnTo>
                  <a:cubicBezTo>
                    <a:pt x="2043" y="706"/>
                    <a:pt x="2231" y="581"/>
                    <a:pt x="2302" y="483"/>
                  </a:cubicBezTo>
                  <a:close/>
                  <a:moveTo>
                    <a:pt x="2623" y="741"/>
                  </a:moveTo>
                  <a:cubicBezTo>
                    <a:pt x="2757" y="777"/>
                    <a:pt x="2819" y="822"/>
                    <a:pt x="2819" y="848"/>
                  </a:cubicBezTo>
                  <a:cubicBezTo>
                    <a:pt x="2819" y="857"/>
                    <a:pt x="2846" y="1080"/>
                    <a:pt x="1776" y="1366"/>
                  </a:cubicBezTo>
                  <a:lnTo>
                    <a:pt x="1695" y="1205"/>
                  </a:lnTo>
                  <a:cubicBezTo>
                    <a:pt x="1865" y="1152"/>
                    <a:pt x="1999" y="1107"/>
                    <a:pt x="2115" y="1062"/>
                  </a:cubicBezTo>
                  <a:cubicBezTo>
                    <a:pt x="2418" y="938"/>
                    <a:pt x="2561" y="831"/>
                    <a:pt x="2623" y="741"/>
                  </a:cubicBezTo>
                  <a:close/>
                  <a:moveTo>
                    <a:pt x="1178" y="1027"/>
                  </a:moveTo>
                  <a:lnTo>
                    <a:pt x="1258" y="1187"/>
                  </a:lnTo>
                  <a:cubicBezTo>
                    <a:pt x="695" y="1466"/>
                    <a:pt x="435" y="1518"/>
                    <a:pt x="319" y="1518"/>
                  </a:cubicBezTo>
                  <a:cubicBezTo>
                    <a:pt x="250" y="1518"/>
                    <a:pt x="232" y="1500"/>
                    <a:pt x="232" y="1500"/>
                  </a:cubicBezTo>
                  <a:cubicBezTo>
                    <a:pt x="206" y="1464"/>
                    <a:pt x="250" y="1330"/>
                    <a:pt x="295" y="1277"/>
                  </a:cubicBezTo>
                  <a:cubicBezTo>
                    <a:pt x="314" y="1280"/>
                    <a:pt x="335" y="1281"/>
                    <a:pt x="360" y="1281"/>
                  </a:cubicBezTo>
                  <a:cubicBezTo>
                    <a:pt x="475" y="1281"/>
                    <a:pt x="659" y="1243"/>
                    <a:pt x="946" y="1125"/>
                  </a:cubicBezTo>
                  <a:cubicBezTo>
                    <a:pt x="1017" y="1098"/>
                    <a:pt x="1098" y="1062"/>
                    <a:pt x="1178" y="1027"/>
                  </a:cubicBezTo>
                  <a:close/>
                  <a:moveTo>
                    <a:pt x="2935" y="1018"/>
                  </a:moveTo>
                  <a:cubicBezTo>
                    <a:pt x="2998" y="1045"/>
                    <a:pt x="3078" y="1107"/>
                    <a:pt x="3078" y="1178"/>
                  </a:cubicBezTo>
                  <a:cubicBezTo>
                    <a:pt x="3087" y="1303"/>
                    <a:pt x="2846" y="1544"/>
                    <a:pt x="1945" y="1696"/>
                  </a:cubicBezTo>
                  <a:lnTo>
                    <a:pt x="1865" y="1526"/>
                  </a:lnTo>
                  <a:cubicBezTo>
                    <a:pt x="2097" y="1464"/>
                    <a:pt x="2302" y="1401"/>
                    <a:pt x="2463" y="1330"/>
                  </a:cubicBezTo>
                  <a:cubicBezTo>
                    <a:pt x="2712" y="1232"/>
                    <a:pt x="2864" y="1125"/>
                    <a:pt x="2935" y="1018"/>
                  </a:cubicBezTo>
                  <a:close/>
                  <a:moveTo>
                    <a:pt x="1347" y="1348"/>
                  </a:moveTo>
                  <a:lnTo>
                    <a:pt x="1428" y="1517"/>
                  </a:lnTo>
                  <a:cubicBezTo>
                    <a:pt x="813" y="1869"/>
                    <a:pt x="502" y="1936"/>
                    <a:pt x="354" y="1936"/>
                  </a:cubicBezTo>
                  <a:cubicBezTo>
                    <a:pt x="261" y="1936"/>
                    <a:pt x="232" y="1910"/>
                    <a:pt x="232" y="1910"/>
                  </a:cubicBezTo>
                  <a:cubicBezTo>
                    <a:pt x="214" y="1883"/>
                    <a:pt x="214" y="1812"/>
                    <a:pt x="286" y="1687"/>
                  </a:cubicBezTo>
                  <a:cubicBezTo>
                    <a:pt x="305" y="1690"/>
                    <a:pt x="327" y="1691"/>
                    <a:pt x="350" y="1691"/>
                  </a:cubicBezTo>
                  <a:cubicBezTo>
                    <a:pt x="475" y="1691"/>
                    <a:pt x="657" y="1648"/>
                    <a:pt x="928" y="1535"/>
                  </a:cubicBezTo>
                  <a:cubicBezTo>
                    <a:pt x="1053" y="1491"/>
                    <a:pt x="1187" y="1428"/>
                    <a:pt x="1347" y="1348"/>
                  </a:cubicBezTo>
                  <a:close/>
                  <a:moveTo>
                    <a:pt x="3221" y="1294"/>
                  </a:moveTo>
                  <a:cubicBezTo>
                    <a:pt x="3292" y="1339"/>
                    <a:pt x="3364" y="1401"/>
                    <a:pt x="3364" y="1482"/>
                  </a:cubicBezTo>
                  <a:cubicBezTo>
                    <a:pt x="3364" y="1678"/>
                    <a:pt x="2971" y="1972"/>
                    <a:pt x="2106" y="2017"/>
                  </a:cubicBezTo>
                  <a:lnTo>
                    <a:pt x="2025" y="1856"/>
                  </a:lnTo>
                  <a:cubicBezTo>
                    <a:pt x="2347" y="1803"/>
                    <a:pt x="2614" y="1732"/>
                    <a:pt x="2802" y="1642"/>
                  </a:cubicBezTo>
                  <a:cubicBezTo>
                    <a:pt x="3042" y="1544"/>
                    <a:pt x="3176" y="1428"/>
                    <a:pt x="3221" y="1294"/>
                  </a:cubicBezTo>
                  <a:close/>
                  <a:moveTo>
                    <a:pt x="3488" y="1651"/>
                  </a:moveTo>
                  <a:cubicBezTo>
                    <a:pt x="3569" y="1678"/>
                    <a:pt x="3640" y="1732"/>
                    <a:pt x="3640" y="1812"/>
                  </a:cubicBezTo>
                  <a:cubicBezTo>
                    <a:pt x="3632" y="2018"/>
                    <a:pt x="3183" y="2345"/>
                    <a:pt x="2454" y="2345"/>
                  </a:cubicBezTo>
                  <a:cubicBezTo>
                    <a:pt x="2393" y="2345"/>
                    <a:pt x="2331" y="2343"/>
                    <a:pt x="2266" y="2338"/>
                  </a:cubicBezTo>
                  <a:lnTo>
                    <a:pt x="2195" y="2187"/>
                  </a:lnTo>
                  <a:cubicBezTo>
                    <a:pt x="2570" y="2160"/>
                    <a:pt x="2855" y="2088"/>
                    <a:pt x="3069" y="1999"/>
                  </a:cubicBezTo>
                  <a:cubicBezTo>
                    <a:pt x="3292" y="1901"/>
                    <a:pt x="3435" y="1776"/>
                    <a:pt x="3488" y="1651"/>
                  </a:cubicBezTo>
                  <a:close/>
                  <a:moveTo>
                    <a:pt x="1508" y="1678"/>
                  </a:moveTo>
                  <a:lnTo>
                    <a:pt x="1588" y="1839"/>
                  </a:lnTo>
                  <a:cubicBezTo>
                    <a:pt x="1033" y="2248"/>
                    <a:pt x="674" y="2364"/>
                    <a:pt x="481" y="2364"/>
                  </a:cubicBezTo>
                  <a:cubicBezTo>
                    <a:pt x="414" y="2364"/>
                    <a:pt x="367" y="2350"/>
                    <a:pt x="339" y="2329"/>
                  </a:cubicBezTo>
                  <a:cubicBezTo>
                    <a:pt x="277" y="2276"/>
                    <a:pt x="286" y="2169"/>
                    <a:pt x="304" y="2106"/>
                  </a:cubicBezTo>
                  <a:lnTo>
                    <a:pt x="304" y="2106"/>
                  </a:lnTo>
                  <a:cubicBezTo>
                    <a:pt x="324" y="2109"/>
                    <a:pt x="346" y="2110"/>
                    <a:pt x="369" y="2110"/>
                  </a:cubicBezTo>
                  <a:cubicBezTo>
                    <a:pt x="506" y="2110"/>
                    <a:pt x="690" y="2064"/>
                    <a:pt x="919" y="1972"/>
                  </a:cubicBezTo>
                  <a:cubicBezTo>
                    <a:pt x="1089" y="1901"/>
                    <a:pt x="1285" y="1803"/>
                    <a:pt x="1508" y="1678"/>
                  </a:cubicBezTo>
                  <a:close/>
                  <a:moveTo>
                    <a:pt x="3703" y="2071"/>
                  </a:moveTo>
                  <a:cubicBezTo>
                    <a:pt x="3792" y="2097"/>
                    <a:pt x="3908" y="2151"/>
                    <a:pt x="3908" y="2240"/>
                  </a:cubicBezTo>
                  <a:cubicBezTo>
                    <a:pt x="3908" y="2420"/>
                    <a:pt x="3491" y="2695"/>
                    <a:pt x="2860" y="2695"/>
                  </a:cubicBezTo>
                  <a:cubicBezTo>
                    <a:pt x="2770" y="2695"/>
                    <a:pt x="2676" y="2689"/>
                    <a:pt x="2579" y="2677"/>
                  </a:cubicBezTo>
                  <a:lnTo>
                    <a:pt x="2570" y="2677"/>
                  </a:lnTo>
                  <a:cubicBezTo>
                    <a:pt x="2516" y="2650"/>
                    <a:pt x="2463" y="2633"/>
                    <a:pt x="2409" y="2624"/>
                  </a:cubicBezTo>
                  <a:lnTo>
                    <a:pt x="2355" y="2517"/>
                  </a:lnTo>
                  <a:lnTo>
                    <a:pt x="2355" y="2517"/>
                  </a:lnTo>
                  <a:cubicBezTo>
                    <a:pt x="2380" y="2517"/>
                    <a:pt x="2404" y="2517"/>
                    <a:pt x="2427" y="2517"/>
                  </a:cubicBezTo>
                  <a:cubicBezTo>
                    <a:pt x="2781" y="2517"/>
                    <a:pt x="3094" y="2456"/>
                    <a:pt x="3328" y="2347"/>
                  </a:cubicBezTo>
                  <a:cubicBezTo>
                    <a:pt x="3497" y="2276"/>
                    <a:pt x="3622" y="2178"/>
                    <a:pt x="3703" y="2071"/>
                  </a:cubicBezTo>
                  <a:close/>
                  <a:moveTo>
                    <a:pt x="1677" y="2008"/>
                  </a:moveTo>
                  <a:lnTo>
                    <a:pt x="1758" y="2169"/>
                  </a:lnTo>
                  <a:cubicBezTo>
                    <a:pt x="1280" y="2626"/>
                    <a:pt x="858" y="2800"/>
                    <a:pt x="599" y="2800"/>
                  </a:cubicBezTo>
                  <a:cubicBezTo>
                    <a:pt x="515" y="2800"/>
                    <a:pt x="448" y="2781"/>
                    <a:pt x="402" y="2749"/>
                  </a:cubicBezTo>
                  <a:cubicBezTo>
                    <a:pt x="330" y="2695"/>
                    <a:pt x="321" y="2597"/>
                    <a:pt x="339" y="2517"/>
                  </a:cubicBezTo>
                  <a:lnTo>
                    <a:pt x="339" y="2517"/>
                  </a:lnTo>
                  <a:cubicBezTo>
                    <a:pt x="390" y="2534"/>
                    <a:pt x="447" y="2543"/>
                    <a:pt x="511" y="2543"/>
                  </a:cubicBezTo>
                  <a:cubicBezTo>
                    <a:pt x="638" y="2543"/>
                    <a:pt x="788" y="2508"/>
                    <a:pt x="955" y="2436"/>
                  </a:cubicBezTo>
                  <a:cubicBezTo>
                    <a:pt x="1169" y="2347"/>
                    <a:pt x="1410" y="2204"/>
                    <a:pt x="1677" y="2008"/>
                  </a:cubicBezTo>
                  <a:close/>
                  <a:moveTo>
                    <a:pt x="3926" y="2534"/>
                  </a:moveTo>
                  <a:cubicBezTo>
                    <a:pt x="3988" y="2552"/>
                    <a:pt x="4095" y="2597"/>
                    <a:pt x="4086" y="2677"/>
                  </a:cubicBezTo>
                  <a:cubicBezTo>
                    <a:pt x="4086" y="2811"/>
                    <a:pt x="3827" y="3006"/>
                    <a:pt x="3348" y="3006"/>
                  </a:cubicBezTo>
                  <a:cubicBezTo>
                    <a:pt x="3252" y="3006"/>
                    <a:pt x="3147" y="2998"/>
                    <a:pt x="3033" y="2981"/>
                  </a:cubicBezTo>
                  <a:cubicBezTo>
                    <a:pt x="2989" y="2945"/>
                    <a:pt x="2935" y="2900"/>
                    <a:pt x="2882" y="2865"/>
                  </a:cubicBezTo>
                  <a:cubicBezTo>
                    <a:pt x="3185" y="2865"/>
                    <a:pt x="3453" y="2802"/>
                    <a:pt x="3658" y="2713"/>
                  </a:cubicBezTo>
                  <a:cubicBezTo>
                    <a:pt x="3765" y="2659"/>
                    <a:pt x="3854" y="2597"/>
                    <a:pt x="3926" y="2534"/>
                  </a:cubicBezTo>
                  <a:close/>
                  <a:moveTo>
                    <a:pt x="1838" y="2338"/>
                  </a:moveTo>
                  <a:lnTo>
                    <a:pt x="1918" y="2490"/>
                  </a:lnTo>
                  <a:cubicBezTo>
                    <a:pt x="1519" y="3015"/>
                    <a:pt x="999" y="3233"/>
                    <a:pt x="694" y="3233"/>
                  </a:cubicBezTo>
                  <a:cubicBezTo>
                    <a:pt x="611" y="3233"/>
                    <a:pt x="544" y="3216"/>
                    <a:pt x="500" y="3186"/>
                  </a:cubicBezTo>
                  <a:cubicBezTo>
                    <a:pt x="429" y="3141"/>
                    <a:pt x="437" y="3043"/>
                    <a:pt x="464" y="2954"/>
                  </a:cubicBezTo>
                  <a:lnTo>
                    <a:pt x="464" y="2954"/>
                  </a:lnTo>
                  <a:cubicBezTo>
                    <a:pt x="513" y="2967"/>
                    <a:pt x="567" y="2974"/>
                    <a:pt x="625" y="2974"/>
                  </a:cubicBezTo>
                  <a:cubicBezTo>
                    <a:pt x="755" y="2974"/>
                    <a:pt x="907" y="2939"/>
                    <a:pt x="1080" y="2865"/>
                  </a:cubicBezTo>
                  <a:cubicBezTo>
                    <a:pt x="1312" y="2766"/>
                    <a:pt x="1570" y="2597"/>
                    <a:pt x="1838" y="2338"/>
                  </a:cubicBezTo>
                  <a:close/>
                  <a:moveTo>
                    <a:pt x="4077" y="2981"/>
                  </a:moveTo>
                  <a:cubicBezTo>
                    <a:pt x="4166" y="3025"/>
                    <a:pt x="4211" y="3088"/>
                    <a:pt x="4202" y="3141"/>
                  </a:cubicBezTo>
                  <a:cubicBezTo>
                    <a:pt x="4187" y="3245"/>
                    <a:pt x="4012" y="3361"/>
                    <a:pt x="3655" y="3361"/>
                  </a:cubicBezTo>
                  <a:cubicBezTo>
                    <a:pt x="3583" y="3361"/>
                    <a:pt x="3504" y="3357"/>
                    <a:pt x="3417" y="3346"/>
                  </a:cubicBezTo>
                  <a:cubicBezTo>
                    <a:pt x="3364" y="3293"/>
                    <a:pt x="3301" y="3230"/>
                    <a:pt x="3248" y="3177"/>
                  </a:cubicBezTo>
                  <a:lnTo>
                    <a:pt x="3248" y="3177"/>
                  </a:lnTo>
                  <a:cubicBezTo>
                    <a:pt x="3271" y="3178"/>
                    <a:pt x="3294" y="3178"/>
                    <a:pt x="3317" y="3178"/>
                  </a:cubicBezTo>
                  <a:cubicBezTo>
                    <a:pt x="3564" y="3178"/>
                    <a:pt x="3780" y="3134"/>
                    <a:pt x="3943" y="3061"/>
                  </a:cubicBezTo>
                  <a:cubicBezTo>
                    <a:pt x="3997" y="3043"/>
                    <a:pt x="4042" y="3007"/>
                    <a:pt x="4077" y="2981"/>
                  </a:cubicBezTo>
                  <a:close/>
                  <a:moveTo>
                    <a:pt x="2008" y="2668"/>
                  </a:moveTo>
                  <a:lnTo>
                    <a:pt x="2061" y="2775"/>
                  </a:lnTo>
                  <a:cubicBezTo>
                    <a:pt x="2034" y="2820"/>
                    <a:pt x="2016" y="2873"/>
                    <a:pt x="2008" y="2936"/>
                  </a:cubicBezTo>
                  <a:lnTo>
                    <a:pt x="1999" y="2936"/>
                  </a:lnTo>
                  <a:cubicBezTo>
                    <a:pt x="1635" y="3475"/>
                    <a:pt x="1122" y="3722"/>
                    <a:pt x="839" y="3722"/>
                  </a:cubicBezTo>
                  <a:cubicBezTo>
                    <a:pt x="775" y="3722"/>
                    <a:pt x="723" y="3710"/>
                    <a:pt x="687" y="3685"/>
                  </a:cubicBezTo>
                  <a:cubicBezTo>
                    <a:pt x="607" y="3632"/>
                    <a:pt x="652" y="3498"/>
                    <a:pt x="687" y="3418"/>
                  </a:cubicBezTo>
                  <a:cubicBezTo>
                    <a:pt x="839" y="3418"/>
                    <a:pt x="1026" y="3382"/>
                    <a:pt x="1214" y="3293"/>
                  </a:cubicBezTo>
                  <a:cubicBezTo>
                    <a:pt x="1481" y="3177"/>
                    <a:pt x="1767" y="2963"/>
                    <a:pt x="2008" y="2668"/>
                  </a:cubicBezTo>
                  <a:close/>
                  <a:moveTo>
                    <a:pt x="4202" y="3409"/>
                  </a:moveTo>
                  <a:cubicBezTo>
                    <a:pt x="4229" y="3427"/>
                    <a:pt x="4282" y="3507"/>
                    <a:pt x="4282" y="3578"/>
                  </a:cubicBezTo>
                  <a:cubicBezTo>
                    <a:pt x="4282" y="3650"/>
                    <a:pt x="4229" y="3694"/>
                    <a:pt x="4131" y="3721"/>
                  </a:cubicBezTo>
                  <a:cubicBezTo>
                    <a:pt x="4099" y="3727"/>
                    <a:pt x="4067" y="3730"/>
                    <a:pt x="4034" y="3730"/>
                  </a:cubicBezTo>
                  <a:cubicBezTo>
                    <a:pt x="3877" y="3730"/>
                    <a:pt x="3718" y="3659"/>
                    <a:pt x="3578" y="3534"/>
                  </a:cubicBezTo>
                  <a:lnTo>
                    <a:pt x="3578" y="3534"/>
                  </a:lnTo>
                  <a:cubicBezTo>
                    <a:pt x="3602" y="3535"/>
                    <a:pt x="3626" y="3535"/>
                    <a:pt x="3650" y="3535"/>
                  </a:cubicBezTo>
                  <a:cubicBezTo>
                    <a:pt x="3856" y="3535"/>
                    <a:pt x="4019" y="3500"/>
                    <a:pt x="4131" y="3444"/>
                  </a:cubicBezTo>
                  <a:cubicBezTo>
                    <a:pt x="4158" y="3435"/>
                    <a:pt x="4175" y="3418"/>
                    <a:pt x="4202" y="3409"/>
                  </a:cubicBezTo>
                  <a:close/>
                  <a:moveTo>
                    <a:pt x="1954" y="3284"/>
                  </a:moveTo>
                  <a:cubicBezTo>
                    <a:pt x="1954" y="3346"/>
                    <a:pt x="1954" y="3418"/>
                    <a:pt x="1954" y="3480"/>
                  </a:cubicBezTo>
                  <a:cubicBezTo>
                    <a:pt x="1664" y="3965"/>
                    <a:pt x="1286" y="4151"/>
                    <a:pt x="1073" y="4151"/>
                  </a:cubicBezTo>
                  <a:cubicBezTo>
                    <a:pt x="1024" y="4151"/>
                    <a:pt x="983" y="4141"/>
                    <a:pt x="955" y="4122"/>
                  </a:cubicBezTo>
                  <a:cubicBezTo>
                    <a:pt x="884" y="4078"/>
                    <a:pt x="919" y="3962"/>
                    <a:pt x="946" y="3899"/>
                  </a:cubicBezTo>
                  <a:cubicBezTo>
                    <a:pt x="1053" y="3882"/>
                    <a:pt x="1169" y="3846"/>
                    <a:pt x="1294" y="3792"/>
                  </a:cubicBezTo>
                  <a:cubicBezTo>
                    <a:pt x="1517" y="3694"/>
                    <a:pt x="1749" y="3516"/>
                    <a:pt x="1954" y="3284"/>
                  </a:cubicBezTo>
                  <a:close/>
                  <a:moveTo>
                    <a:pt x="1981" y="3757"/>
                  </a:moveTo>
                  <a:cubicBezTo>
                    <a:pt x="1990" y="3846"/>
                    <a:pt x="2008" y="3926"/>
                    <a:pt x="2016" y="4006"/>
                  </a:cubicBezTo>
                  <a:cubicBezTo>
                    <a:pt x="1770" y="4395"/>
                    <a:pt x="1517" y="4539"/>
                    <a:pt x="1368" y="4539"/>
                  </a:cubicBezTo>
                  <a:cubicBezTo>
                    <a:pt x="1339" y="4539"/>
                    <a:pt x="1314" y="4534"/>
                    <a:pt x="1294" y="4524"/>
                  </a:cubicBezTo>
                  <a:cubicBezTo>
                    <a:pt x="1240" y="4488"/>
                    <a:pt x="1223" y="4417"/>
                    <a:pt x="1231" y="4310"/>
                  </a:cubicBezTo>
                  <a:cubicBezTo>
                    <a:pt x="1294" y="4301"/>
                    <a:pt x="1347" y="4283"/>
                    <a:pt x="1410" y="4256"/>
                  </a:cubicBezTo>
                  <a:cubicBezTo>
                    <a:pt x="1606" y="4158"/>
                    <a:pt x="1802" y="3997"/>
                    <a:pt x="1981" y="3757"/>
                  </a:cubicBezTo>
                  <a:close/>
                  <a:moveTo>
                    <a:pt x="2061" y="4256"/>
                  </a:moveTo>
                  <a:cubicBezTo>
                    <a:pt x="2088" y="4488"/>
                    <a:pt x="2016" y="4693"/>
                    <a:pt x="1856" y="4827"/>
                  </a:cubicBezTo>
                  <a:cubicBezTo>
                    <a:pt x="1803" y="4870"/>
                    <a:pt x="1756" y="4890"/>
                    <a:pt x="1713" y="4890"/>
                  </a:cubicBezTo>
                  <a:cubicBezTo>
                    <a:pt x="1685" y="4890"/>
                    <a:pt x="1658" y="4881"/>
                    <a:pt x="1633" y="4863"/>
                  </a:cubicBezTo>
                  <a:cubicBezTo>
                    <a:pt x="1570" y="4818"/>
                    <a:pt x="1535" y="4729"/>
                    <a:pt x="1535" y="4693"/>
                  </a:cubicBezTo>
                  <a:cubicBezTo>
                    <a:pt x="1562" y="4684"/>
                    <a:pt x="1588" y="4667"/>
                    <a:pt x="1615" y="4658"/>
                  </a:cubicBezTo>
                  <a:cubicBezTo>
                    <a:pt x="1758" y="4586"/>
                    <a:pt x="1909" y="4461"/>
                    <a:pt x="2061" y="4256"/>
                  </a:cubicBezTo>
                  <a:close/>
                  <a:moveTo>
                    <a:pt x="1089" y="1"/>
                  </a:moveTo>
                  <a:lnTo>
                    <a:pt x="732" y="135"/>
                  </a:lnTo>
                  <a:lnTo>
                    <a:pt x="1098" y="866"/>
                  </a:lnTo>
                  <a:cubicBezTo>
                    <a:pt x="648" y="1068"/>
                    <a:pt x="436" y="1108"/>
                    <a:pt x="337" y="1108"/>
                  </a:cubicBezTo>
                  <a:cubicBezTo>
                    <a:pt x="301" y="1108"/>
                    <a:pt x="280" y="1103"/>
                    <a:pt x="268" y="1098"/>
                  </a:cubicBezTo>
                  <a:cubicBezTo>
                    <a:pt x="277" y="1071"/>
                    <a:pt x="304" y="1018"/>
                    <a:pt x="321" y="1000"/>
                  </a:cubicBezTo>
                  <a:cubicBezTo>
                    <a:pt x="366" y="982"/>
                    <a:pt x="375" y="938"/>
                    <a:pt x="357" y="893"/>
                  </a:cubicBezTo>
                  <a:cubicBezTo>
                    <a:pt x="336" y="858"/>
                    <a:pt x="304" y="834"/>
                    <a:pt x="270" y="834"/>
                  </a:cubicBezTo>
                  <a:cubicBezTo>
                    <a:pt x="260" y="834"/>
                    <a:pt x="251" y="836"/>
                    <a:pt x="241" y="839"/>
                  </a:cubicBezTo>
                  <a:cubicBezTo>
                    <a:pt x="179" y="857"/>
                    <a:pt x="98" y="982"/>
                    <a:pt x="98" y="1071"/>
                  </a:cubicBezTo>
                  <a:cubicBezTo>
                    <a:pt x="98" y="1116"/>
                    <a:pt x="107" y="1152"/>
                    <a:pt x="134" y="1187"/>
                  </a:cubicBezTo>
                  <a:cubicBezTo>
                    <a:pt x="81" y="1277"/>
                    <a:pt x="0" y="1464"/>
                    <a:pt x="98" y="1598"/>
                  </a:cubicBezTo>
                  <a:cubicBezTo>
                    <a:pt x="107" y="1598"/>
                    <a:pt x="107" y="1607"/>
                    <a:pt x="116" y="1607"/>
                  </a:cubicBezTo>
                  <a:cubicBezTo>
                    <a:pt x="27" y="1776"/>
                    <a:pt x="27" y="1919"/>
                    <a:pt x="116" y="2017"/>
                  </a:cubicBezTo>
                  <a:cubicBezTo>
                    <a:pt x="125" y="2026"/>
                    <a:pt x="125" y="2026"/>
                    <a:pt x="134" y="2035"/>
                  </a:cubicBezTo>
                  <a:cubicBezTo>
                    <a:pt x="98" y="2178"/>
                    <a:pt x="116" y="2303"/>
                    <a:pt x="188" y="2401"/>
                  </a:cubicBezTo>
                  <a:cubicBezTo>
                    <a:pt x="107" y="2677"/>
                    <a:pt x="223" y="2820"/>
                    <a:pt x="295" y="2882"/>
                  </a:cubicBezTo>
                  <a:cubicBezTo>
                    <a:pt x="206" y="3150"/>
                    <a:pt x="348" y="3284"/>
                    <a:pt x="420" y="3337"/>
                  </a:cubicBezTo>
                  <a:cubicBezTo>
                    <a:pt x="446" y="3355"/>
                    <a:pt x="473" y="3364"/>
                    <a:pt x="509" y="3382"/>
                  </a:cubicBezTo>
                  <a:cubicBezTo>
                    <a:pt x="411" y="3650"/>
                    <a:pt x="536" y="3783"/>
                    <a:pt x="598" y="3828"/>
                  </a:cubicBezTo>
                  <a:cubicBezTo>
                    <a:pt x="643" y="3864"/>
                    <a:pt x="696" y="3882"/>
                    <a:pt x="759" y="3890"/>
                  </a:cubicBezTo>
                  <a:cubicBezTo>
                    <a:pt x="687" y="4131"/>
                    <a:pt x="830" y="4247"/>
                    <a:pt x="875" y="4274"/>
                  </a:cubicBezTo>
                  <a:cubicBezTo>
                    <a:pt x="928" y="4310"/>
                    <a:pt x="991" y="4328"/>
                    <a:pt x="1062" y="4328"/>
                  </a:cubicBezTo>
                  <a:cubicBezTo>
                    <a:pt x="1053" y="4488"/>
                    <a:pt x="1107" y="4613"/>
                    <a:pt x="1231" y="4675"/>
                  </a:cubicBezTo>
                  <a:cubicBezTo>
                    <a:pt x="1267" y="4702"/>
                    <a:pt x="1312" y="4711"/>
                    <a:pt x="1365" y="4711"/>
                  </a:cubicBezTo>
                  <a:cubicBezTo>
                    <a:pt x="1383" y="4809"/>
                    <a:pt x="1437" y="4916"/>
                    <a:pt x="1517" y="4988"/>
                  </a:cubicBezTo>
                  <a:cubicBezTo>
                    <a:pt x="1554" y="5019"/>
                    <a:pt x="1628" y="5073"/>
                    <a:pt x="1728" y="5073"/>
                  </a:cubicBezTo>
                  <a:cubicBezTo>
                    <a:pt x="1798" y="5073"/>
                    <a:pt x="1880" y="5047"/>
                    <a:pt x="1972" y="4970"/>
                  </a:cubicBezTo>
                  <a:cubicBezTo>
                    <a:pt x="2186" y="4791"/>
                    <a:pt x="2284" y="4470"/>
                    <a:pt x="2213" y="4149"/>
                  </a:cubicBezTo>
                  <a:cubicBezTo>
                    <a:pt x="2141" y="3837"/>
                    <a:pt x="2070" y="3328"/>
                    <a:pt x="2168" y="2981"/>
                  </a:cubicBezTo>
                  <a:lnTo>
                    <a:pt x="2168" y="2981"/>
                  </a:lnTo>
                  <a:lnTo>
                    <a:pt x="3283" y="5202"/>
                  </a:lnTo>
                  <a:lnTo>
                    <a:pt x="3622" y="5032"/>
                  </a:lnTo>
                  <a:lnTo>
                    <a:pt x="2516" y="2829"/>
                  </a:lnTo>
                  <a:lnTo>
                    <a:pt x="2516" y="2829"/>
                  </a:lnTo>
                  <a:cubicBezTo>
                    <a:pt x="2846" y="2972"/>
                    <a:pt x="3203" y="3337"/>
                    <a:pt x="3408" y="3578"/>
                  </a:cubicBezTo>
                  <a:cubicBezTo>
                    <a:pt x="3584" y="3783"/>
                    <a:pt x="3814" y="3898"/>
                    <a:pt x="4034" y="3898"/>
                  </a:cubicBezTo>
                  <a:cubicBezTo>
                    <a:pt x="4082" y="3898"/>
                    <a:pt x="4129" y="3893"/>
                    <a:pt x="4175" y="3882"/>
                  </a:cubicBezTo>
                  <a:cubicBezTo>
                    <a:pt x="4220" y="3873"/>
                    <a:pt x="4247" y="3864"/>
                    <a:pt x="4282" y="3855"/>
                  </a:cubicBezTo>
                  <a:cubicBezTo>
                    <a:pt x="4434" y="3774"/>
                    <a:pt x="4434" y="3632"/>
                    <a:pt x="4425" y="3569"/>
                  </a:cubicBezTo>
                  <a:cubicBezTo>
                    <a:pt x="4416" y="3471"/>
                    <a:pt x="4363" y="3373"/>
                    <a:pt x="4309" y="3302"/>
                  </a:cubicBezTo>
                  <a:cubicBezTo>
                    <a:pt x="4327" y="3266"/>
                    <a:pt x="4345" y="3230"/>
                    <a:pt x="4354" y="3186"/>
                  </a:cubicBezTo>
                  <a:cubicBezTo>
                    <a:pt x="4363" y="3070"/>
                    <a:pt x="4309" y="2954"/>
                    <a:pt x="4184" y="2865"/>
                  </a:cubicBezTo>
                  <a:cubicBezTo>
                    <a:pt x="4220" y="2820"/>
                    <a:pt x="4238" y="2766"/>
                    <a:pt x="4238" y="2713"/>
                  </a:cubicBezTo>
                  <a:cubicBezTo>
                    <a:pt x="4247" y="2659"/>
                    <a:pt x="4229" y="2499"/>
                    <a:pt x="4024" y="2401"/>
                  </a:cubicBezTo>
                  <a:cubicBezTo>
                    <a:pt x="4050" y="2356"/>
                    <a:pt x="4059" y="2311"/>
                    <a:pt x="4059" y="2267"/>
                  </a:cubicBezTo>
                  <a:cubicBezTo>
                    <a:pt x="4059" y="2195"/>
                    <a:pt x="4033" y="2035"/>
                    <a:pt x="3774" y="1928"/>
                  </a:cubicBezTo>
                  <a:cubicBezTo>
                    <a:pt x="3783" y="1901"/>
                    <a:pt x="3792" y="1874"/>
                    <a:pt x="3792" y="1848"/>
                  </a:cubicBezTo>
                  <a:cubicBezTo>
                    <a:pt x="3792" y="1776"/>
                    <a:pt x="3774" y="1598"/>
                    <a:pt x="3524" y="1491"/>
                  </a:cubicBezTo>
                  <a:cubicBezTo>
                    <a:pt x="3515" y="1410"/>
                    <a:pt x="3471" y="1250"/>
                    <a:pt x="3221" y="1125"/>
                  </a:cubicBezTo>
                  <a:cubicBezTo>
                    <a:pt x="3194" y="1027"/>
                    <a:pt x="3105" y="938"/>
                    <a:pt x="2971" y="866"/>
                  </a:cubicBezTo>
                  <a:cubicBezTo>
                    <a:pt x="2971" y="866"/>
                    <a:pt x="2980" y="857"/>
                    <a:pt x="2971" y="848"/>
                  </a:cubicBezTo>
                  <a:cubicBezTo>
                    <a:pt x="2953" y="732"/>
                    <a:pt x="2837" y="634"/>
                    <a:pt x="2659" y="590"/>
                  </a:cubicBezTo>
                  <a:cubicBezTo>
                    <a:pt x="2659" y="581"/>
                    <a:pt x="2659" y="572"/>
                    <a:pt x="2659" y="572"/>
                  </a:cubicBezTo>
                  <a:cubicBezTo>
                    <a:pt x="2614" y="420"/>
                    <a:pt x="2427" y="349"/>
                    <a:pt x="2320" y="331"/>
                  </a:cubicBezTo>
                  <a:cubicBezTo>
                    <a:pt x="2311" y="295"/>
                    <a:pt x="2284" y="260"/>
                    <a:pt x="2257" y="233"/>
                  </a:cubicBezTo>
                  <a:cubicBezTo>
                    <a:pt x="2193" y="183"/>
                    <a:pt x="2090" y="156"/>
                    <a:pt x="2023" y="156"/>
                  </a:cubicBezTo>
                  <a:cubicBezTo>
                    <a:pt x="2006" y="156"/>
                    <a:pt x="1992" y="158"/>
                    <a:pt x="1981" y="161"/>
                  </a:cubicBezTo>
                  <a:cubicBezTo>
                    <a:pt x="1981" y="161"/>
                    <a:pt x="1981" y="161"/>
                    <a:pt x="1981" y="170"/>
                  </a:cubicBezTo>
                  <a:cubicBezTo>
                    <a:pt x="1945" y="179"/>
                    <a:pt x="1927" y="233"/>
                    <a:pt x="1954" y="277"/>
                  </a:cubicBezTo>
                  <a:cubicBezTo>
                    <a:pt x="1969" y="307"/>
                    <a:pt x="2002" y="324"/>
                    <a:pt x="2033" y="324"/>
                  </a:cubicBezTo>
                  <a:cubicBezTo>
                    <a:pt x="2040" y="324"/>
                    <a:pt x="2046" y="324"/>
                    <a:pt x="2052" y="322"/>
                  </a:cubicBezTo>
                  <a:cubicBezTo>
                    <a:pt x="2088" y="322"/>
                    <a:pt x="2150" y="340"/>
                    <a:pt x="2168" y="358"/>
                  </a:cubicBezTo>
                  <a:cubicBezTo>
                    <a:pt x="2159" y="393"/>
                    <a:pt x="2070" y="509"/>
                    <a:pt x="1454" y="723"/>
                  </a:cubicBez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289616" y="611679"/>
              <a:ext cx="146304" cy="158311"/>
            </a:xfrm>
            <a:custGeom>
              <a:rect b="b" l="l" r="r" t="t"/>
              <a:pathLst>
                <a:path extrusionOk="0" h="2492" w="2303">
                  <a:moveTo>
                    <a:pt x="251" y="1"/>
                  </a:moveTo>
                  <a:cubicBezTo>
                    <a:pt x="150" y="1"/>
                    <a:pt x="55" y="61"/>
                    <a:pt x="18" y="163"/>
                  </a:cubicBezTo>
                  <a:cubicBezTo>
                    <a:pt x="9" y="198"/>
                    <a:pt x="0" y="234"/>
                    <a:pt x="9" y="270"/>
                  </a:cubicBezTo>
                  <a:cubicBezTo>
                    <a:pt x="18" y="305"/>
                    <a:pt x="27" y="341"/>
                    <a:pt x="54" y="377"/>
                  </a:cubicBezTo>
                  <a:cubicBezTo>
                    <a:pt x="81" y="412"/>
                    <a:pt x="125" y="448"/>
                    <a:pt x="179" y="466"/>
                  </a:cubicBezTo>
                  <a:cubicBezTo>
                    <a:pt x="250" y="493"/>
                    <a:pt x="322" y="511"/>
                    <a:pt x="402" y="528"/>
                  </a:cubicBezTo>
                  <a:cubicBezTo>
                    <a:pt x="545" y="573"/>
                    <a:pt x="696" y="609"/>
                    <a:pt x="848" y="644"/>
                  </a:cubicBezTo>
                  <a:cubicBezTo>
                    <a:pt x="875" y="653"/>
                    <a:pt x="902" y="653"/>
                    <a:pt x="937" y="662"/>
                  </a:cubicBezTo>
                  <a:lnTo>
                    <a:pt x="1205" y="885"/>
                  </a:lnTo>
                  <a:cubicBezTo>
                    <a:pt x="1205" y="903"/>
                    <a:pt x="1196" y="912"/>
                    <a:pt x="1196" y="930"/>
                  </a:cubicBezTo>
                  <a:cubicBezTo>
                    <a:pt x="1205" y="939"/>
                    <a:pt x="1142" y="1536"/>
                    <a:pt x="1258" y="1840"/>
                  </a:cubicBezTo>
                  <a:cubicBezTo>
                    <a:pt x="1267" y="1867"/>
                    <a:pt x="1267" y="1884"/>
                    <a:pt x="1276" y="1911"/>
                  </a:cubicBezTo>
                  <a:cubicBezTo>
                    <a:pt x="1365" y="2206"/>
                    <a:pt x="1624" y="2366"/>
                    <a:pt x="1865" y="2491"/>
                  </a:cubicBezTo>
                  <a:cubicBezTo>
                    <a:pt x="1865" y="2491"/>
                    <a:pt x="1866" y="2491"/>
                    <a:pt x="1866" y="2491"/>
                  </a:cubicBezTo>
                  <a:cubicBezTo>
                    <a:pt x="1902" y="2491"/>
                    <a:pt x="2293" y="2152"/>
                    <a:pt x="2293" y="2152"/>
                  </a:cubicBezTo>
                  <a:cubicBezTo>
                    <a:pt x="2231" y="2107"/>
                    <a:pt x="2186" y="2081"/>
                    <a:pt x="2186" y="2081"/>
                  </a:cubicBezTo>
                  <a:cubicBezTo>
                    <a:pt x="2302" y="1608"/>
                    <a:pt x="2008" y="787"/>
                    <a:pt x="1954" y="725"/>
                  </a:cubicBezTo>
                  <a:cubicBezTo>
                    <a:pt x="1954" y="725"/>
                    <a:pt x="1392" y="314"/>
                    <a:pt x="1071" y="207"/>
                  </a:cubicBezTo>
                  <a:cubicBezTo>
                    <a:pt x="1026" y="198"/>
                    <a:pt x="518" y="73"/>
                    <a:pt x="322" y="11"/>
                  </a:cubicBezTo>
                  <a:cubicBezTo>
                    <a:pt x="298" y="4"/>
                    <a:pt x="274" y="1"/>
                    <a:pt x="251" y="1"/>
                  </a:cubicBezTo>
                  <a:close/>
                </a:path>
              </a:pathLst>
            </a:custGeom>
            <a:solidFill>
              <a:srgbClr val="FEC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401231" y="700743"/>
              <a:ext cx="85127" cy="117399"/>
            </a:xfrm>
            <a:custGeom>
              <a:rect b="b" l="l" r="r" t="t"/>
              <a:pathLst>
                <a:path extrusionOk="0" h="1848" w="1340">
                  <a:moveTo>
                    <a:pt x="456" y="1"/>
                  </a:moveTo>
                  <a:lnTo>
                    <a:pt x="1" y="1597"/>
                  </a:lnTo>
                  <a:lnTo>
                    <a:pt x="911" y="1847"/>
                  </a:lnTo>
                  <a:lnTo>
                    <a:pt x="1339" y="259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422258" y="701886"/>
              <a:ext cx="288478" cy="178576"/>
            </a:xfrm>
            <a:custGeom>
              <a:rect b="b" l="l" r="r" t="t"/>
              <a:pathLst>
                <a:path extrusionOk="0" h="2811" w="4541">
                  <a:moveTo>
                    <a:pt x="446" y="0"/>
                  </a:moveTo>
                  <a:cubicBezTo>
                    <a:pt x="232" y="714"/>
                    <a:pt x="116" y="1267"/>
                    <a:pt x="0" y="1767"/>
                  </a:cubicBezTo>
                  <a:cubicBezTo>
                    <a:pt x="9" y="1776"/>
                    <a:pt x="36" y="1785"/>
                    <a:pt x="71" y="1802"/>
                  </a:cubicBezTo>
                  <a:cubicBezTo>
                    <a:pt x="509" y="1945"/>
                    <a:pt x="2792" y="2498"/>
                    <a:pt x="3818" y="2721"/>
                  </a:cubicBezTo>
                  <a:cubicBezTo>
                    <a:pt x="4077" y="2775"/>
                    <a:pt x="4264" y="2811"/>
                    <a:pt x="4309" y="2811"/>
                  </a:cubicBezTo>
                  <a:cubicBezTo>
                    <a:pt x="4389" y="2811"/>
                    <a:pt x="4469" y="2802"/>
                    <a:pt x="4541" y="2802"/>
                  </a:cubicBezTo>
                  <a:lnTo>
                    <a:pt x="3979" y="1285"/>
                  </a:lnTo>
                  <a:lnTo>
                    <a:pt x="3702" y="527"/>
                  </a:lnTo>
                  <a:cubicBezTo>
                    <a:pt x="3033" y="411"/>
                    <a:pt x="1178" y="206"/>
                    <a:pt x="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426769" y="552283"/>
              <a:ext cx="275455" cy="322529"/>
            </a:xfrm>
            <a:custGeom>
              <a:rect b="b" l="l" r="r" t="t"/>
              <a:pathLst>
                <a:path extrusionOk="0" h="5077" w="4336">
                  <a:moveTo>
                    <a:pt x="4336" y="0"/>
                  </a:moveTo>
                  <a:lnTo>
                    <a:pt x="3631" y="2882"/>
                  </a:lnTo>
                  <a:lnTo>
                    <a:pt x="3257" y="4407"/>
                  </a:lnTo>
                  <a:lnTo>
                    <a:pt x="0" y="4157"/>
                  </a:lnTo>
                  <a:lnTo>
                    <a:pt x="0" y="4157"/>
                  </a:lnTo>
                  <a:cubicBezTo>
                    <a:pt x="438" y="4300"/>
                    <a:pt x="2721" y="4853"/>
                    <a:pt x="3747" y="5076"/>
                  </a:cubicBezTo>
                  <a:lnTo>
                    <a:pt x="3908" y="3640"/>
                  </a:lnTo>
                  <a:lnTo>
                    <a:pt x="4336" y="0"/>
                  </a:lnTo>
                  <a:close/>
                </a:path>
              </a:pathLst>
            </a:custGeom>
            <a:solidFill>
              <a:srgbClr val="717070">
                <a:alpha val="4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633610" y="401536"/>
              <a:ext cx="508411" cy="667674"/>
            </a:xfrm>
            <a:custGeom>
              <a:rect b="b" l="l" r="r" t="t"/>
              <a:pathLst>
                <a:path extrusionOk="0" h="10510" w="8003">
                  <a:moveTo>
                    <a:pt x="5567" y="0"/>
                  </a:moveTo>
                  <a:lnTo>
                    <a:pt x="2953" y="420"/>
                  </a:lnTo>
                  <a:lnTo>
                    <a:pt x="2088" y="553"/>
                  </a:lnTo>
                  <a:cubicBezTo>
                    <a:pt x="2088" y="553"/>
                    <a:pt x="108" y="9287"/>
                    <a:pt x="1" y="10509"/>
                  </a:cubicBezTo>
                  <a:lnTo>
                    <a:pt x="7985" y="10509"/>
                  </a:lnTo>
                  <a:cubicBezTo>
                    <a:pt x="8003" y="9403"/>
                    <a:pt x="5567" y="0"/>
                    <a:pt x="5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786645" y="238338"/>
              <a:ext cx="166124" cy="218725"/>
            </a:xfrm>
            <a:custGeom>
              <a:rect b="b" l="l" r="r" t="t"/>
              <a:pathLst>
                <a:path extrusionOk="0" h="3443" w="2615">
                  <a:moveTo>
                    <a:pt x="2391" y="0"/>
                  </a:moveTo>
                  <a:cubicBezTo>
                    <a:pt x="1523" y="109"/>
                    <a:pt x="382" y="225"/>
                    <a:pt x="56" y="225"/>
                  </a:cubicBezTo>
                  <a:cubicBezTo>
                    <a:pt x="33" y="225"/>
                    <a:pt x="15" y="224"/>
                    <a:pt x="0" y="223"/>
                  </a:cubicBezTo>
                  <a:lnTo>
                    <a:pt x="0" y="223"/>
                  </a:lnTo>
                  <a:cubicBezTo>
                    <a:pt x="0" y="223"/>
                    <a:pt x="143" y="1802"/>
                    <a:pt x="152" y="2489"/>
                  </a:cubicBezTo>
                  <a:cubicBezTo>
                    <a:pt x="84" y="3143"/>
                    <a:pt x="398" y="3443"/>
                    <a:pt x="843" y="3443"/>
                  </a:cubicBezTo>
                  <a:cubicBezTo>
                    <a:pt x="1392" y="3443"/>
                    <a:pt x="2141" y="2986"/>
                    <a:pt x="2614" y="2177"/>
                  </a:cubicBezTo>
                  <a:lnTo>
                    <a:pt x="2391" y="0"/>
                  </a:lnTo>
                  <a:close/>
                </a:path>
              </a:pathLst>
            </a:custGeom>
            <a:solidFill>
              <a:srgbClr val="F7B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897117" y="401536"/>
              <a:ext cx="267006" cy="667674"/>
            </a:xfrm>
            <a:custGeom>
              <a:rect b="b" l="l" r="r" t="t"/>
              <a:pathLst>
                <a:path extrusionOk="0" h="10510" w="4203">
                  <a:moveTo>
                    <a:pt x="1419" y="0"/>
                  </a:moveTo>
                  <a:lnTo>
                    <a:pt x="1303" y="18"/>
                  </a:lnTo>
                  <a:cubicBezTo>
                    <a:pt x="188" y="2008"/>
                    <a:pt x="45" y="6156"/>
                    <a:pt x="1" y="10509"/>
                  </a:cubicBezTo>
                  <a:lnTo>
                    <a:pt x="4185" y="10509"/>
                  </a:lnTo>
                  <a:cubicBezTo>
                    <a:pt x="4203" y="9403"/>
                    <a:pt x="4060" y="6575"/>
                    <a:pt x="3783" y="3221"/>
                  </a:cubicBezTo>
                  <a:cubicBezTo>
                    <a:pt x="3721" y="2463"/>
                    <a:pt x="3685" y="1749"/>
                    <a:pt x="3623" y="1044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633610" y="435522"/>
              <a:ext cx="140586" cy="633687"/>
            </a:xfrm>
            <a:custGeom>
              <a:rect b="b" l="l" r="r" t="t"/>
              <a:pathLst>
                <a:path extrusionOk="0" h="9975" w="2213">
                  <a:moveTo>
                    <a:pt x="2213" y="1"/>
                  </a:moveTo>
                  <a:lnTo>
                    <a:pt x="2088" y="18"/>
                  </a:lnTo>
                  <a:lnTo>
                    <a:pt x="1178" y="580"/>
                  </a:lnTo>
                  <a:lnTo>
                    <a:pt x="1044" y="661"/>
                  </a:lnTo>
                  <a:cubicBezTo>
                    <a:pt x="1026" y="1285"/>
                    <a:pt x="108" y="8752"/>
                    <a:pt x="1" y="9974"/>
                  </a:cubicBezTo>
                  <a:lnTo>
                    <a:pt x="1945" y="9974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763966" y="398677"/>
              <a:ext cx="66958" cy="113968"/>
            </a:xfrm>
            <a:custGeom>
              <a:rect b="b" l="l" r="r" t="t"/>
              <a:pathLst>
                <a:path extrusionOk="0" h="1794" w="1054">
                  <a:moveTo>
                    <a:pt x="509" y="1"/>
                  </a:moveTo>
                  <a:lnTo>
                    <a:pt x="63" y="482"/>
                  </a:lnTo>
                  <a:cubicBezTo>
                    <a:pt x="0" y="813"/>
                    <a:pt x="161" y="1259"/>
                    <a:pt x="277" y="1794"/>
                  </a:cubicBezTo>
                  <a:lnTo>
                    <a:pt x="1053" y="911"/>
                  </a:lnTo>
                  <a:cubicBezTo>
                    <a:pt x="652" y="786"/>
                    <a:pt x="464" y="375"/>
                    <a:pt x="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830859" y="361832"/>
              <a:ext cx="156468" cy="164981"/>
            </a:xfrm>
            <a:custGeom>
              <a:rect b="b" l="l" r="r" t="t"/>
              <a:pathLst>
                <a:path extrusionOk="0" h="2597" w="2463">
                  <a:moveTo>
                    <a:pt x="1891" y="1"/>
                  </a:moveTo>
                  <a:cubicBezTo>
                    <a:pt x="1891" y="555"/>
                    <a:pt x="772" y="1491"/>
                    <a:pt x="31" y="1491"/>
                  </a:cubicBezTo>
                  <a:cubicBezTo>
                    <a:pt x="21" y="1491"/>
                    <a:pt x="10" y="1491"/>
                    <a:pt x="0" y="1491"/>
                  </a:cubicBezTo>
                  <a:lnTo>
                    <a:pt x="0" y="1491"/>
                  </a:lnTo>
                  <a:lnTo>
                    <a:pt x="955" y="2597"/>
                  </a:lnTo>
                  <a:cubicBezTo>
                    <a:pt x="1606" y="1955"/>
                    <a:pt x="2284" y="1241"/>
                    <a:pt x="2462" y="625"/>
                  </a:cubicBezTo>
                  <a:lnTo>
                    <a:pt x="1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900547" y="371488"/>
              <a:ext cx="116827" cy="442660"/>
            </a:xfrm>
            <a:custGeom>
              <a:rect b="b" l="l" r="r" t="t"/>
              <a:pathLst>
                <a:path extrusionOk="0" h="6968" w="1839">
                  <a:moveTo>
                    <a:pt x="928" y="1"/>
                  </a:moveTo>
                  <a:cubicBezTo>
                    <a:pt x="330" y="1972"/>
                    <a:pt x="0" y="4791"/>
                    <a:pt x="45" y="6968"/>
                  </a:cubicBezTo>
                  <a:cubicBezTo>
                    <a:pt x="527" y="5264"/>
                    <a:pt x="1704" y="2124"/>
                    <a:pt x="1704" y="2124"/>
                  </a:cubicBezTo>
                  <a:cubicBezTo>
                    <a:pt x="1704" y="2124"/>
                    <a:pt x="955" y="1731"/>
                    <a:pt x="1008" y="1669"/>
                  </a:cubicBezTo>
                  <a:lnTo>
                    <a:pt x="1008" y="1669"/>
                  </a:lnTo>
                  <a:lnTo>
                    <a:pt x="1838" y="1696"/>
                  </a:lnTo>
                  <a:lnTo>
                    <a:pt x="1686" y="625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714098" y="408905"/>
              <a:ext cx="72612" cy="401875"/>
            </a:xfrm>
            <a:custGeom>
              <a:rect b="b" l="l" r="r" t="t"/>
              <a:pathLst>
                <a:path extrusionOk="0" h="6326" w="1143">
                  <a:moveTo>
                    <a:pt x="1142" y="0"/>
                  </a:moveTo>
                  <a:lnTo>
                    <a:pt x="518" y="250"/>
                  </a:lnTo>
                  <a:lnTo>
                    <a:pt x="54" y="1035"/>
                  </a:lnTo>
                  <a:lnTo>
                    <a:pt x="652" y="1107"/>
                  </a:lnTo>
                  <a:cubicBezTo>
                    <a:pt x="705" y="1169"/>
                    <a:pt x="0" y="1428"/>
                    <a:pt x="0" y="1428"/>
                  </a:cubicBezTo>
                  <a:cubicBezTo>
                    <a:pt x="0" y="1428"/>
                    <a:pt x="304" y="4621"/>
                    <a:pt x="776" y="6325"/>
                  </a:cubicBezTo>
                  <a:cubicBezTo>
                    <a:pt x="830" y="4149"/>
                    <a:pt x="946" y="1972"/>
                    <a:pt x="1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725977" y="107560"/>
              <a:ext cx="246614" cy="306753"/>
            </a:xfrm>
            <a:custGeom>
              <a:rect b="b" l="l" r="r" t="t"/>
              <a:pathLst>
                <a:path extrusionOk="0" h="5164" w="4158">
                  <a:moveTo>
                    <a:pt x="2660" y="0"/>
                  </a:moveTo>
                  <a:cubicBezTo>
                    <a:pt x="2448" y="0"/>
                    <a:pt x="2238" y="19"/>
                    <a:pt x="2052" y="21"/>
                  </a:cubicBezTo>
                  <a:cubicBezTo>
                    <a:pt x="1133" y="75"/>
                    <a:pt x="268" y="708"/>
                    <a:pt x="232" y="2126"/>
                  </a:cubicBezTo>
                  <a:cubicBezTo>
                    <a:pt x="286" y="2269"/>
                    <a:pt x="339" y="2376"/>
                    <a:pt x="339" y="2376"/>
                  </a:cubicBezTo>
                  <a:lnTo>
                    <a:pt x="45" y="3179"/>
                  </a:lnTo>
                  <a:cubicBezTo>
                    <a:pt x="0" y="3304"/>
                    <a:pt x="80" y="3447"/>
                    <a:pt x="214" y="3482"/>
                  </a:cubicBezTo>
                  <a:lnTo>
                    <a:pt x="419" y="3536"/>
                  </a:lnTo>
                  <a:cubicBezTo>
                    <a:pt x="419" y="3679"/>
                    <a:pt x="411" y="4285"/>
                    <a:pt x="411" y="4285"/>
                  </a:cubicBezTo>
                  <a:cubicBezTo>
                    <a:pt x="428" y="4635"/>
                    <a:pt x="583" y="5163"/>
                    <a:pt x="1009" y="5163"/>
                  </a:cubicBezTo>
                  <a:cubicBezTo>
                    <a:pt x="1029" y="5163"/>
                    <a:pt x="1049" y="5162"/>
                    <a:pt x="1071" y="5160"/>
                  </a:cubicBezTo>
                  <a:cubicBezTo>
                    <a:pt x="2462" y="5017"/>
                    <a:pt x="2980" y="4366"/>
                    <a:pt x="2864" y="3143"/>
                  </a:cubicBezTo>
                  <a:cubicBezTo>
                    <a:pt x="2926" y="3135"/>
                    <a:pt x="3000" y="3133"/>
                    <a:pt x="3079" y="3133"/>
                  </a:cubicBezTo>
                  <a:cubicBezTo>
                    <a:pt x="3166" y="3133"/>
                    <a:pt x="3259" y="3136"/>
                    <a:pt x="3352" y="3136"/>
                  </a:cubicBezTo>
                  <a:cubicBezTo>
                    <a:pt x="3633" y="3136"/>
                    <a:pt x="3911" y="3112"/>
                    <a:pt x="3988" y="2920"/>
                  </a:cubicBezTo>
                  <a:cubicBezTo>
                    <a:pt x="4148" y="2483"/>
                    <a:pt x="4148" y="2296"/>
                    <a:pt x="4157" y="1832"/>
                  </a:cubicBezTo>
                  <a:cubicBezTo>
                    <a:pt x="4082" y="200"/>
                    <a:pt x="3354" y="0"/>
                    <a:pt x="2660" y="0"/>
                  </a:cubicBezTo>
                  <a:close/>
                </a:path>
              </a:pathLst>
            </a:custGeom>
            <a:solidFill>
              <a:srgbClr val="FEC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714796" y="70947"/>
              <a:ext cx="280474" cy="264465"/>
            </a:xfrm>
            <a:custGeom>
              <a:rect b="b" l="l" r="r" t="t"/>
              <a:pathLst>
                <a:path extrusionOk="0" h="4163" w="4415">
                  <a:moveTo>
                    <a:pt x="2020" y="1"/>
                  </a:moveTo>
                  <a:cubicBezTo>
                    <a:pt x="319" y="1"/>
                    <a:pt x="0" y="1209"/>
                    <a:pt x="382" y="1270"/>
                  </a:cubicBezTo>
                  <a:cubicBezTo>
                    <a:pt x="694" y="1200"/>
                    <a:pt x="948" y="1168"/>
                    <a:pt x="1157" y="1168"/>
                  </a:cubicBezTo>
                  <a:cubicBezTo>
                    <a:pt x="2278" y="1168"/>
                    <a:pt x="2057" y="2114"/>
                    <a:pt x="2139" y="3295"/>
                  </a:cubicBezTo>
                  <a:cubicBezTo>
                    <a:pt x="2169" y="3297"/>
                    <a:pt x="2194" y="3297"/>
                    <a:pt x="2217" y="3297"/>
                  </a:cubicBezTo>
                  <a:cubicBezTo>
                    <a:pt x="2356" y="3297"/>
                    <a:pt x="2404" y="3277"/>
                    <a:pt x="2603" y="3277"/>
                  </a:cubicBezTo>
                  <a:cubicBezTo>
                    <a:pt x="2719" y="3126"/>
                    <a:pt x="3013" y="2796"/>
                    <a:pt x="3014" y="2796"/>
                  </a:cubicBezTo>
                  <a:lnTo>
                    <a:pt x="3014" y="2796"/>
                  </a:lnTo>
                  <a:cubicBezTo>
                    <a:pt x="3014" y="2796"/>
                    <a:pt x="2640" y="4162"/>
                    <a:pt x="3417" y="4162"/>
                  </a:cubicBezTo>
                  <a:cubicBezTo>
                    <a:pt x="3489" y="4162"/>
                    <a:pt x="3572" y="4151"/>
                    <a:pt x="3665" y="4125"/>
                  </a:cubicBezTo>
                  <a:cubicBezTo>
                    <a:pt x="4414" y="3188"/>
                    <a:pt x="4370" y="2314"/>
                    <a:pt x="4271" y="1645"/>
                  </a:cubicBezTo>
                  <a:cubicBezTo>
                    <a:pt x="4120" y="592"/>
                    <a:pt x="3228" y="57"/>
                    <a:pt x="2166" y="3"/>
                  </a:cubicBezTo>
                  <a:cubicBezTo>
                    <a:pt x="2116" y="1"/>
                    <a:pt x="2068" y="1"/>
                    <a:pt x="2020" y="1"/>
                  </a:cubicBezTo>
                  <a:close/>
                </a:path>
              </a:pathLst>
            </a:custGeom>
            <a:solidFill>
              <a:srgbClr val="3939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873358" y="217692"/>
              <a:ext cx="48789" cy="77948"/>
            </a:xfrm>
            <a:custGeom>
              <a:rect b="b" l="l" r="r" t="t"/>
              <a:pathLst>
                <a:path extrusionOk="0" h="1227" w="768">
                  <a:moveTo>
                    <a:pt x="383" y="1"/>
                  </a:moveTo>
                  <a:cubicBezTo>
                    <a:pt x="334" y="1"/>
                    <a:pt x="286" y="9"/>
                    <a:pt x="241" y="22"/>
                  </a:cubicBezTo>
                  <a:cubicBezTo>
                    <a:pt x="0" y="93"/>
                    <a:pt x="18" y="396"/>
                    <a:pt x="27" y="619"/>
                  </a:cubicBezTo>
                  <a:cubicBezTo>
                    <a:pt x="27" y="945"/>
                    <a:pt x="53" y="1226"/>
                    <a:pt x="258" y="1226"/>
                  </a:cubicBezTo>
                  <a:cubicBezTo>
                    <a:pt x="261" y="1226"/>
                    <a:pt x="265" y="1226"/>
                    <a:pt x="268" y="1226"/>
                  </a:cubicBezTo>
                  <a:cubicBezTo>
                    <a:pt x="491" y="1226"/>
                    <a:pt x="767" y="843"/>
                    <a:pt x="767" y="504"/>
                  </a:cubicBezTo>
                  <a:cubicBezTo>
                    <a:pt x="760" y="115"/>
                    <a:pt x="569" y="1"/>
                    <a:pt x="383" y="1"/>
                  </a:cubicBezTo>
                  <a:close/>
                </a:path>
              </a:pathLst>
            </a:custGeom>
            <a:solidFill>
              <a:srgbClr val="FEC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710667" y="610091"/>
              <a:ext cx="452316" cy="459113"/>
            </a:xfrm>
            <a:custGeom>
              <a:rect b="b" l="l" r="r" t="t"/>
              <a:pathLst>
                <a:path extrusionOk="0" h="7227" w="7120">
                  <a:moveTo>
                    <a:pt x="5041" y="0"/>
                  </a:moveTo>
                  <a:lnTo>
                    <a:pt x="5469" y="2998"/>
                  </a:lnTo>
                  <a:lnTo>
                    <a:pt x="2543" y="5174"/>
                  </a:lnTo>
                  <a:lnTo>
                    <a:pt x="1" y="7226"/>
                  </a:lnTo>
                  <a:lnTo>
                    <a:pt x="7120" y="7226"/>
                  </a:lnTo>
                  <a:lnTo>
                    <a:pt x="6995" y="411"/>
                  </a:lnTo>
                  <a:lnTo>
                    <a:pt x="5041" y="0"/>
                  </a:lnTo>
                  <a:close/>
                </a:path>
              </a:pathLst>
            </a:custGeom>
            <a:solidFill>
              <a:srgbClr val="717070">
                <a:alpha val="4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5977" y="909234"/>
              <a:ext cx="140650" cy="54062"/>
            </a:xfrm>
            <a:custGeom>
              <a:rect b="b" l="l" r="r" t="t"/>
              <a:pathLst>
                <a:path extrusionOk="0" h="851" w="2214">
                  <a:moveTo>
                    <a:pt x="295" y="1"/>
                  </a:moveTo>
                  <a:cubicBezTo>
                    <a:pt x="192" y="1"/>
                    <a:pt x="91" y="62"/>
                    <a:pt x="54" y="171"/>
                  </a:cubicBezTo>
                  <a:lnTo>
                    <a:pt x="45" y="171"/>
                  </a:lnTo>
                  <a:cubicBezTo>
                    <a:pt x="1" y="305"/>
                    <a:pt x="63" y="448"/>
                    <a:pt x="206" y="492"/>
                  </a:cubicBezTo>
                  <a:cubicBezTo>
                    <a:pt x="732" y="662"/>
                    <a:pt x="1285" y="787"/>
                    <a:pt x="1874" y="849"/>
                  </a:cubicBezTo>
                  <a:cubicBezTo>
                    <a:pt x="1885" y="850"/>
                    <a:pt x="1896" y="851"/>
                    <a:pt x="1907" y="851"/>
                  </a:cubicBezTo>
                  <a:cubicBezTo>
                    <a:pt x="2046" y="851"/>
                    <a:pt x="2170" y="750"/>
                    <a:pt x="2186" y="626"/>
                  </a:cubicBezTo>
                  <a:cubicBezTo>
                    <a:pt x="2186" y="617"/>
                    <a:pt x="2186" y="617"/>
                    <a:pt x="2195" y="617"/>
                  </a:cubicBezTo>
                  <a:cubicBezTo>
                    <a:pt x="2213" y="474"/>
                    <a:pt x="2106" y="358"/>
                    <a:pt x="1963" y="349"/>
                  </a:cubicBezTo>
                  <a:cubicBezTo>
                    <a:pt x="1401" y="287"/>
                    <a:pt x="866" y="180"/>
                    <a:pt x="366" y="10"/>
                  </a:cubicBezTo>
                  <a:cubicBezTo>
                    <a:pt x="343" y="4"/>
                    <a:pt x="319" y="1"/>
                    <a:pt x="295" y="1"/>
                  </a:cubicBezTo>
                  <a:close/>
                </a:path>
              </a:pathLst>
            </a:custGeom>
            <a:solidFill>
              <a:srgbClr val="F7B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842738" y="929118"/>
              <a:ext cx="92433" cy="98150"/>
            </a:xfrm>
            <a:custGeom>
              <a:rect b="b" l="l" r="r" t="t"/>
              <a:pathLst>
                <a:path extrusionOk="0" h="1545" w="1455">
                  <a:moveTo>
                    <a:pt x="1214" y="1"/>
                  </a:moveTo>
                  <a:lnTo>
                    <a:pt x="0" y="215"/>
                  </a:lnTo>
                  <a:lnTo>
                    <a:pt x="241" y="1544"/>
                  </a:lnTo>
                  <a:lnTo>
                    <a:pt x="1455" y="1321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FEC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674394" y="936741"/>
              <a:ext cx="148019" cy="50568"/>
            </a:xfrm>
            <a:custGeom>
              <a:rect b="b" l="l" r="r" t="t"/>
              <a:pathLst>
                <a:path extrusionOk="0" h="796" w="2330">
                  <a:moveTo>
                    <a:pt x="2080" y="1"/>
                  </a:moveTo>
                  <a:cubicBezTo>
                    <a:pt x="2065" y="1"/>
                    <a:pt x="2050" y="2"/>
                    <a:pt x="2035" y="6"/>
                  </a:cubicBezTo>
                  <a:lnTo>
                    <a:pt x="206" y="336"/>
                  </a:lnTo>
                  <a:cubicBezTo>
                    <a:pt x="81" y="363"/>
                    <a:pt x="1" y="478"/>
                    <a:pt x="28" y="603"/>
                  </a:cubicBezTo>
                  <a:lnTo>
                    <a:pt x="28" y="612"/>
                  </a:lnTo>
                  <a:cubicBezTo>
                    <a:pt x="43" y="721"/>
                    <a:pt x="140" y="796"/>
                    <a:pt x="247" y="796"/>
                  </a:cubicBezTo>
                  <a:cubicBezTo>
                    <a:pt x="263" y="796"/>
                    <a:pt x="279" y="794"/>
                    <a:pt x="295" y="791"/>
                  </a:cubicBezTo>
                  <a:lnTo>
                    <a:pt x="2124" y="461"/>
                  </a:lnTo>
                  <a:cubicBezTo>
                    <a:pt x="2249" y="443"/>
                    <a:pt x="2329" y="318"/>
                    <a:pt x="2303" y="193"/>
                  </a:cubicBezTo>
                  <a:cubicBezTo>
                    <a:pt x="2287" y="83"/>
                    <a:pt x="2188" y="1"/>
                    <a:pt x="2080" y="1"/>
                  </a:cubicBezTo>
                  <a:close/>
                </a:path>
              </a:pathLst>
            </a:custGeom>
            <a:solidFill>
              <a:srgbClr val="F7B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01075" y="973205"/>
              <a:ext cx="85063" cy="39451"/>
            </a:xfrm>
            <a:custGeom>
              <a:rect b="b" l="l" r="r" t="t"/>
              <a:pathLst>
                <a:path extrusionOk="0" h="621" w="1339">
                  <a:moveTo>
                    <a:pt x="1088" y="0"/>
                  </a:moveTo>
                  <a:cubicBezTo>
                    <a:pt x="1076" y="0"/>
                    <a:pt x="1064" y="1"/>
                    <a:pt x="1053" y="3"/>
                  </a:cubicBezTo>
                  <a:lnTo>
                    <a:pt x="205" y="154"/>
                  </a:lnTo>
                  <a:cubicBezTo>
                    <a:pt x="80" y="181"/>
                    <a:pt x="0" y="297"/>
                    <a:pt x="27" y="422"/>
                  </a:cubicBezTo>
                  <a:lnTo>
                    <a:pt x="27" y="431"/>
                  </a:lnTo>
                  <a:cubicBezTo>
                    <a:pt x="43" y="544"/>
                    <a:pt x="147" y="621"/>
                    <a:pt x="260" y="621"/>
                  </a:cubicBezTo>
                  <a:cubicBezTo>
                    <a:pt x="271" y="621"/>
                    <a:pt x="283" y="620"/>
                    <a:pt x="295" y="618"/>
                  </a:cubicBezTo>
                  <a:lnTo>
                    <a:pt x="1133" y="458"/>
                  </a:lnTo>
                  <a:cubicBezTo>
                    <a:pt x="1258" y="440"/>
                    <a:pt x="1338" y="315"/>
                    <a:pt x="1320" y="190"/>
                  </a:cubicBezTo>
                  <a:cubicBezTo>
                    <a:pt x="1296" y="77"/>
                    <a:pt x="1199" y="0"/>
                    <a:pt x="1088" y="0"/>
                  </a:cubicBezTo>
                  <a:close/>
                </a:path>
              </a:pathLst>
            </a:custGeom>
            <a:solidFill>
              <a:srgbClr val="F7B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9979" y="998679"/>
              <a:ext cx="76551" cy="37799"/>
            </a:xfrm>
            <a:custGeom>
              <a:rect b="b" l="l" r="r" t="t"/>
              <a:pathLst>
                <a:path extrusionOk="0" h="595" w="1205">
                  <a:moveTo>
                    <a:pt x="945" y="1"/>
                  </a:moveTo>
                  <a:cubicBezTo>
                    <a:pt x="933" y="1"/>
                    <a:pt x="922" y="1"/>
                    <a:pt x="910" y="3"/>
                  </a:cubicBezTo>
                  <a:lnTo>
                    <a:pt x="205" y="137"/>
                  </a:lnTo>
                  <a:cubicBezTo>
                    <a:pt x="80" y="155"/>
                    <a:pt x="0" y="280"/>
                    <a:pt x="27" y="405"/>
                  </a:cubicBezTo>
                  <a:cubicBezTo>
                    <a:pt x="43" y="518"/>
                    <a:pt x="147" y="594"/>
                    <a:pt x="260" y="594"/>
                  </a:cubicBezTo>
                  <a:cubicBezTo>
                    <a:pt x="271" y="594"/>
                    <a:pt x="283" y="594"/>
                    <a:pt x="295" y="592"/>
                  </a:cubicBezTo>
                  <a:lnTo>
                    <a:pt x="999" y="458"/>
                  </a:lnTo>
                  <a:cubicBezTo>
                    <a:pt x="1124" y="440"/>
                    <a:pt x="1204" y="315"/>
                    <a:pt x="1178" y="190"/>
                  </a:cubicBezTo>
                  <a:cubicBezTo>
                    <a:pt x="1162" y="77"/>
                    <a:pt x="1057" y="1"/>
                    <a:pt x="945" y="1"/>
                  </a:cubicBezTo>
                  <a:close/>
                </a:path>
              </a:pathLst>
            </a:custGeom>
            <a:solidFill>
              <a:srgbClr val="F7B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43574" y="1027583"/>
              <a:ext cx="68038" cy="33288"/>
            </a:xfrm>
            <a:custGeom>
              <a:rect b="b" l="l" r="r" t="t"/>
              <a:pathLst>
                <a:path extrusionOk="0" h="524" w="1071">
                  <a:moveTo>
                    <a:pt x="845" y="0"/>
                  </a:moveTo>
                  <a:cubicBezTo>
                    <a:pt x="834" y="0"/>
                    <a:pt x="823" y="1"/>
                    <a:pt x="812" y="3"/>
                  </a:cubicBezTo>
                  <a:lnTo>
                    <a:pt x="179" y="119"/>
                  </a:lnTo>
                  <a:cubicBezTo>
                    <a:pt x="72" y="137"/>
                    <a:pt x="0" y="244"/>
                    <a:pt x="18" y="351"/>
                  </a:cubicBezTo>
                  <a:lnTo>
                    <a:pt x="18" y="360"/>
                  </a:lnTo>
                  <a:cubicBezTo>
                    <a:pt x="34" y="456"/>
                    <a:pt x="122" y="523"/>
                    <a:pt x="223" y="523"/>
                  </a:cubicBezTo>
                  <a:cubicBezTo>
                    <a:pt x="235" y="523"/>
                    <a:pt x="247" y="522"/>
                    <a:pt x="259" y="520"/>
                  </a:cubicBezTo>
                  <a:lnTo>
                    <a:pt x="883" y="404"/>
                  </a:lnTo>
                  <a:cubicBezTo>
                    <a:pt x="990" y="387"/>
                    <a:pt x="1071" y="280"/>
                    <a:pt x="1044" y="173"/>
                  </a:cubicBezTo>
                  <a:lnTo>
                    <a:pt x="1044" y="164"/>
                  </a:lnTo>
                  <a:cubicBezTo>
                    <a:pt x="1028" y="68"/>
                    <a:pt x="940" y="0"/>
                    <a:pt x="845" y="0"/>
                  </a:cubicBezTo>
                  <a:close/>
                </a:path>
              </a:pathLst>
            </a:custGeom>
            <a:solidFill>
              <a:srgbClr val="F7B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799096" y="930071"/>
              <a:ext cx="93576" cy="119813"/>
            </a:xfrm>
            <a:custGeom>
              <a:rect b="b" l="l" r="r" t="t"/>
              <a:pathLst>
                <a:path extrusionOk="0" h="1886" w="1473">
                  <a:moveTo>
                    <a:pt x="664" y="0"/>
                  </a:moveTo>
                  <a:cubicBezTo>
                    <a:pt x="622" y="0"/>
                    <a:pt x="579" y="4"/>
                    <a:pt x="536" y="13"/>
                  </a:cubicBezTo>
                  <a:lnTo>
                    <a:pt x="1" y="111"/>
                  </a:lnTo>
                  <a:lnTo>
                    <a:pt x="322" y="1886"/>
                  </a:lnTo>
                  <a:lnTo>
                    <a:pt x="866" y="1788"/>
                  </a:lnTo>
                  <a:cubicBezTo>
                    <a:pt x="1232" y="1716"/>
                    <a:pt x="1472" y="1369"/>
                    <a:pt x="1410" y="1003"/>
                  </a:cubicBezTo>
                  <a:lnTo>
                    <a:pt x="1330" y="557"/>
                  </a:lnTo>
                  <a:cubicBezTo>
                    <a:pt x="1267" y="233"/>
                    <a:pt x="987" y="0"/>
                    <a:pt x="664" y="0"/>
                  </a:cubicBezTo>
                  <a:close/>
                </a:path>
              </a:pathLst>
            </a:custGeom>
            <a:solidFill>
              <a:srgbClr val="FEC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6025" y="935915"/>
              <a:ext cx="68610" cy="117716"/>
            </a:xfrm>
            <a:custGeom>
              <a:rect b="b" l="l" r="r" t="t"/>
              <a:pathLst>
                <a:path extrusionOk="0" h="1853" w="1080">
                  <a:moveTo>
                    <a:pt x="759" y="1"/>
                  </a:moveTo>
                  <a:lnTo>
                    <a:pt x="215" y="99"/>
                  </a:lnTo>
                  <a:cubicBezTo>
                    <a:pt x="90" y="126"/>
                    <a:pt x="1" y="242"/>
                    <a:pt x="27" y="367"/>
                  </a:cubicBezTo>
                  <a:lnTo>
                    <a:pt x="27" y="376"/>
                  </a:lnTo>
                  <a:cubicBezTo>
                    <a:pt x="43" y="484"/>
                    <a:pt x="139" y="559"/>
                    <a:pt x="246" y="559"/>
                  </a:cubicBezTo>
                  <a:cubicBezTo>
                    <a:pt x="262" y="559"/>
                    <a:pt x="279" y="557"/>
                    <a:pt x="295" y="554"/>
                  </a:cubicBezTo>
                  <a:lnTo>
                    <a:pt x="295" y="554"/>
                  </a:lnTo>
                  <a:cubicBezTo>
                    <a:pt x="170" y="581"/>
                    <a:pt x="90" y="697"/>
                    <a:pt x="108" y="822"/>
                  </a:cubicBezTo>
                  <a:lnTo>
                    <a:pt x="108" y="830"/>
                  </a:lnTo>
                  <a:cubicBezTo>
                    <a:pt x="132" y="944"/>
                    <a:pt x="229" y="1020"/>
                    <a:pt x="341" y="1020"/>
                  </a:cubicBezTo>
                  <a:cubicBezTo>
                    <a:pt x="352" y="1020"/>
                    <a:pt x="364" y="1019"/>
                    <a:pt x="375" y="1018"/>
                  </a:cubicBezTo>
                  <a:lnTo>
                    <a:pt x="430" y="1004"/>
                  </a:lnTo>
                  <a:lnTo>
                    <a:pt x="430" y="1004"/>
                  </a:lnTo>
                  <a:cubicBezTo>
                    <a:pt x="315" y="1037"/>
                    <a:pt x="242" y="1148"/>
                    <a:pt x="259" y="1268"/>
                  </a:cubicBezTo>
                  <a:lnTo>
                    <a:pt x="259" y="1277"/>
                  </a:lnTo>
                  <a:cubicBezTo>
                    <a:pt x="283" y="1385"/>
                    <a:pt x="373" y="1460"/>
                    <a:pt x="479" y="1460"/>
                  </a:cubicBezTo>
                  <a:cubicBezTo>
                    <a:pt x="495" y="1460"/>
                    <a:pt x="511" y="1458"/>
                    <a:pt x="527" y="1455"/>
                  </a:cubicBezTo>
                  <a:lnTo>
                    <a:pt x="598" y="1446"/>
                  </a:lnTo>
                  <a:lnTo>
                    <a:pt x="598" y="1446"/>
                  </a:lnTo>
                  <a:cubicBezTo>
                    <a:pt x="491" y="1464"/>
                    <a:pt x="420" y="1571"/>
                    <a:pt x="438" y="1687"/>
                  </a:cubicBezTo>
                  <a:cubicBezTo>
                    <a:pt x="453" y="1780"/>
                    <a:pt x="536" y="1853"/>
                    <a:pt x="633" y="1853"/>
                  </a:cubicBezTo>
                  <a:cubicBezTo>
                    <a:pt x="648" y="1853"/>
                    <a:pt x="663" y="1851"/>
                    <a:pt x="679" y="1847"/>
                  </a:cubicBezTo>
                  <a:lnTo>
                    <a:pt x="1080" y="1776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rgbClr val="FEC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865417" y="915524"/>
              <a:ext cx="88430" cy="117971"/>
            </a:xfrm>
            <a:custGeom>
              <a:rect b="b" l="l" r="r" t="t"/>
              <a:pathLst>
                <a:path extrusionOk="0" h="1857" w="1392">
                  <a:moveTo>
                    <a:pt x="883" y="1"/>
                  </a:moveTo>
                  <a:lnTo>
                    <a:pt x="0" y="268"/>
                  </a:lnTo>
                  <a:lnTo>
                    <a:pt x="491" y="1856"/>
                  </a:lnTo>
                  <a:lnTo>
                    <a:pt x="1392" y="1562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886952" y="464807"/>
              <a:ext cx="370683" cy="574352"/>
            </a:xfrm>
            <a:custGeom>
              <a:rect b="b" l="l" r="r" t="t"/>
              <a:pathLst>
                <a:path extrusionOk="0" h="9041" w="5835">
                  <a:moveTo>
                    <a:pt x="3521" y="0"/>
                  </a:moveTo>
                  <a:cubicBezTo>
                    <a:pt x="3248" y="0"/>
                    <a:pt x="2975" y="147"/>
                    <a:pt x="2748" y="396"/>
                  </a:cubicBezTo>
                  <a:cubicBezTo>
                    <a:pt x="2382" y="797"/>
                    <a:pt x="2150" y="1351"/>
                    <a:pt x="2195" y="1913"/>
                  </a:cubicBezTo>
                  <a:cubicBezTo>
                    <a:pt x="2239" y="2475"/>
                    <a:pt x="3212" y="5445"/>
                    <a:pt x="3212" y="5445"/>
                  </a:cubicBezTo>
                  <a:cubicBezTo>
                    <a:pt x="3212" y="5445"/>
                    <a:pt x="1677" y="6346"/>
                    <a:pt x="0" y="7256"/>
                  </a:cubicBezTo>
                  <a:lnTo>
                    <a:pt x="553" y="9040"/>
                  </a:lnTo>
                  <a:cubicBezTo>
                    <a:pt x="2766" y="8496"/>
                    <a:pt x="5835" y="7158"/>
                    <a:pt x="5665" y="6177"/>
                  </a:cubicBezTo>
                  <a:cubicBezTo>
                    <a:pt x="5415" y="4758"/>
                    <a:pt x="5050" y="2778"/>
                    <a:pt x="4728" y="1333"/>
                  </a:cubicBezTo>
                  <a:cubicBezTo>
                    <a:pt x="4639" y="913"/>
                    <a:pt x="4363" y="467"/>
                    <a:pt x="4042" y="200"/>
                  </a:cubicBezTo>
                  <a:cubicBezTo>
                    <a:pt x="3876" y="63"/>
                    <a:pt x="3698" y="0"/>
                    <a:pt x="3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"/>
          <p:cNvSpPr/>
          <p:nvPr/>
        </p:nvSpPr>
        <p:spPr>
          <a:xfrm>
            <a:off x="713095" y="3953741"/>
            <a:ext cx="738900" cy="7389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 txBox="1"/>
          <p:nvPr>
            <p:ph type="ctrTitle"/>
          </p:nvPr>
        </p:nvSpPr>
        <p:spPr>
          <a:xfrm>
            <a:off x="186649" y="434125"/>
            <a:ext cx="47748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Machine </a:t>
            </a: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Learning</a:t>
            </a:r>
            <a:br>
              <a:rPr lang="en" sz="4800">
                <a:latin typeface="Calibri"/>
                <a:ea typeface="Calibri"/>
                <a:cs typeface="Calibri"/>
                <a:sym typeface="Calibri"/>
              </a:rPr>
            </a:br>
            <a:r>
              <a:rPr b="0" lang="en" sz="3200">
                <a:latin typeface="Calibri"/>
                <a:ea typeface="Calibri"/>
                <a:cs typeface="Calibri"/>
                <a:sym typeface="Calibri"/>
              </a:rPr>
              <a:t>for</a:t>
            </a:r>
            <a:br>
              <a:rPr lang="en" sz="4800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Medical Image Analysis</a:t>
            </a:r>
            <a:br>
              <a:rPr lang="en"/>
            </a:br>
            <a:endParaRPr/>
          </a:p>
        </p:txBody>
      </p:sp>
      <p:sp>
        <p:nvSpPr>
          <p:cNvPr id="263" name="Google Shape;263;p1"/>
          <p:cNvSpPr txBox="1"/>
          <p:nvPr/>
        </p:nvSpPr>
        <p:spPr>
          <a:xfrm>
            <a:off x="2069750" y="3591925"/>
            <a:ext cx="2839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C4587"/>
                </a:solidFill>
                <a:latin typeface="Amaranth"/>
                <a:ea typeface="Amaranth"/>
                <a:cs typeface="Amaranth"/>
                <a:sym typeface="Amaranth"/>
              </a:rPr>
              <a:t>By </a:t>
            </a:r>
            <a:endParaRPr sz="2600">
              <a:solidFill>
                <a:srgbClr val="1C4587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C4587"/>
                </a:solidFill>
                <a:latin typeface="Amaranth"/>
                <a:ea typeface="Amaranth"/>
                <a:cs typeface="Amaranth"/>
                <a:sym typeface="Amaranth"/>
              </a:rPr>
              <a:t>Faiza Anan Noor</a:t>
            </a:r>
            <a:endParaRPr b="1" sz="2600">
              <a:solidFill>
                <a:srgbClr val="1C4587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710dfe6083accf49_0"/>
          <p:cNvSpPr txBox="1"/>
          <p:nvPr>
            <p:ph idx="1" type="body"/>
          </p:nvPr>
        </p:nvSpPr>
        <p:spPr>
          <a:xfrm>
            <a:off x="232675" y="782025"/>
            <a:ext cx="8599500" cy="4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It learns by updating its parameters, after getting the value of the deviation of output value to true value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710dfe6083accf49_0"/>
          <p:cNvSpPr txBox="1"/>
          <p:nvPr>
            <p:ph type="title"/>
          </p:nvPr>
        </p:nvSpPr>
        <p:spPr>
          <a:xfrm>
            <a:off x="232675" y="287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lang="en"/>
              <a:t>How does the network</a:t>
            </a:r>
            <a:r>
              <a:rPr lang="en"/>
              <a:t> learn?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pic>
        <p:nvPicPr>
          <p:cNvPr id="534" name="Google Shape;534;g710dfe6083accf4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017" y="1805725"/>
            <a:ext cx="5066835" cy="3282174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710dfe6083accf49_0"/>
          <p:cNvSpPr txBox="1"/>
          <p:nvPr/>
        </p:nvSpPr>
        <p:spPr>
          <a:xfrm>
            <a:off x="6444257" y="2772675"/>
            <a:ext cx="977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0.25</a:t>
            </a:r>
            <a:endParaRPr sz="1600"/>
          </a:p>
        </p:txBody>
      </p:sp>
      <p:sp>
        <p:nvSpPr>
          <p:cNvPr id="536" name="Google Shape;536;g710dfe6083accf49_0"/>
          <p:cNvSpPr txBox="1"/>
          <p:nvPr/>
        </p:nvSpPr>
        <p:spPr>
          <a:xfrm>
            <a:off x="6444257" y="3454600"/>
            <a:ext cx="977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0.75</a:t>
            </a:r>
            <a:endParaRPr sz="1600"/>
          </a:p>
        </p:txBody>
      </p:sp>
      <p:sp>
        <p:nvSpPr>
          <p:cNvPr id="537" name="Google Shape;537;g710dfe6083accf49_0"/>
          <p:cNvSpPr txBox="1"/>
          <p:nvPr/>
        </p:nvSpPr>
        <p:spPr>
          <a:xfrm>
            <a:off x="8193575" y="2756525"/>
            <a:ext cx="630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0.0</a:t>
            </a:r>
            <a:endParaRPr sz="1600"/>
          </a:p>
        </p:txBody>
      </p:sp>
      <p:sp>
        <p:nvSpPr>
          <p:cNvPr id="538" name="Google Shape;538;g710dfe6083accf49_0"/>
          <p:cNvSpPr txBox="1"/>
          <p:nvPr/>
        </p:nvSpPr>
        <p:spPr>
          <a:xfrm>
            <a:off x="8192150" y="3400850"/>
            <a:ext cx="561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1.0</a:t>
            </a:r>
            <a:endParaRPr sz="1600"/>
          </a:p>
        </p:txBody>
      </p:sp>
      <p:pic>
        <p:nvPicPr>
          <p:cNvPr id="539" name="Google Shape;539;g710dfe6083accf49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4502" y="2559004"/>
            <a:ext cx="630800" cy="1398777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710dfe6083accf49_0"/>
          <p:cNvSpPr txBox="1"/>
          <p:nvPr/>
        </p:nvSpPr>
        <p:spPr>
          <a:xfrm>
            <a:off x="4320075" y="1636950"/>
            <a:ext cx="2557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Backward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pass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41" name="Google Shape;541;g710dfe6083accf49_0"/>
          <p:cNvCxnSpPr/>
          <p:nvPr/>
        </p:nvCxnSpPr>
        <p:spPr>
          <a:xfrm rot="10800000">
            <a:off x="2001775" y="2078650"/>
            <a:ext cx="2694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g710dfe6083accf49_0"/>
          <p:cNvSpPr txBox="1"/>
          <p:nvPr/>
        </p:nvSpPr>
        <p:spPr>
          <a:xfrm>
            <a:off x="7213125" y="2137638"/>
            <a:ext cx="1850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Reference</a:t>
            </a:r>
            <a:endParaRPr sz="2300"/>
          </a:p>
        </p:txBody>
      </p:sp>
      <p:sp>
        <p:nvSpPr>
          <p:cNvPr id="543" name="Google Shape;543;g710dfe6083accf49_0"/>
          <p:cNvSpPr txBox="1"/>
          <p:nvPr/>
        </p:nvSpPr>
        <p:spPr>
          <a:xfrm>
            <a:off x="7017827" y="2930502"/>
            <a:ext cx="9777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Loss</a:t>
            </a:r>
            <a:endParaRPr sz="1600"/>
          </a:p>
        </p:txBody>
      </p:sp>
      <p:cxnSp>
        <p:nvCxnSpPr>
          <p:cNvPr id="544" name="Google Shape;544;g710dfe6083accf49_0"/>
          <p:cNvCxnSpPr/>
          <p:nvPr/>
        </p:nvCxnSpPr>
        <p:spPr>
          <a:xfrm>
            <a:off x="6572825" y="3301275"/>
            <a:ext cx="1081200" cy="2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g710dfe6083accf49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108" y="1459500"/>
            <a:ext cx="5188749" cy="36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710dfe6083accf49_16"/>
          <p:cNvSpPr txBox="1"/>
          <p:nvPr/>
        </p:nvSpPr>
        <p:spPr>
          <a:xfrm>
            <a:off x="6352107" y="2693875"/>
            <a:ext cx="977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0.25</a:t>
            </a:r>
            <a:endParaRPr sz="1600"/>
          </a:p>
        </p:txBody>
      </p:sp>
      <p:sp>
        <p:nvSpPr>
          <p:cNvPr id="551" name="Google Shape;551;g710dfe6083accf49_16"/>
          <p:cNvSpPr txBox="1"/>
          <p:nvPr/>
        </p:nvSpPr>
        <p:spPr>
          <a:xfrm>
            <a:off x="6444257" y="3454600"/>
            <a:ext cx="977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0.75</a:t>
            </a:r>
            <a:endParaRPr sz="1600"/>
          </a:p>
        </p:txBody>
      </p:sp>
      <p:sp>
        <p:nvSpPr>
          <p:cNvPr id="552" name="Google Shape;552;g710dfe6083accf49_16"/>
          <p:cNvSpPr txBox="1"/>
          <p:nvPr/>
        </p:nvSpPr>
        <p:spPr>
          <a:xfrm>
            <a:off x="4536025" y="1307914"/>
            <a:ext cx="2364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= 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553" name="Google Shape;553;g710dfe6083accf49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825" y="1086076"/>
            <a:ext cx="872542" cy="83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4" name="Google Shape;554;g710dfe6083accf49_16"/>
          <p:cNvCxnSpPr/>
          <p:nvPr/>
        </p:nvCxnSpPr>
        <p:spPr>
          <a:xfrm flipH="1" rot="10800000">
            <a:off x="3638533" y="1852200"/>
            <a:ext cx="601800" cy="1509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5" name="Google Shape;555;g710dfe6083accf49_16"/>
          <p:cNvSpPr txBox="1"/>
          <p:nvPr/>
        </p:nvSpPr>
        <p:spPr>
          <a:xfrm>
            <a:off x="4868575" y="1023450"/>
            <a:ext cx="24075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Contribution of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weight </a:t>
            </a:r>
            <a:r>
              <a:rPr i="1" lang="en" sz="2400"/>
              <a:t>w</a:t>
            </a:r>
            <a:r>
              <a:rPr lang="en" sz="2400"/>
              <a:t> to loss</a:t>
            </a:r>
            <a:endParaRPr sz="2400"/>
          </a:p>
        </p:txBody>
      </p:sp>
      <p:sp>
        <p:nvSpPr>
          <p:cNvPr id="556" name="Google Shape;556;g710dfe6083accf49_16"/>
          <p:cNvSpPr txBox="1"/>
          <p:nvPr/>
        </p:nvSpPr>
        <p:spPr>
          <a:xfrm>
            <a:off x="8193575" y="2756525"/>
            <a:ext cx="6018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0.0</a:t>
            </a:r>
            <a:endParaRPr sz="1600"/>
          </a:p>
        </p:txBody>
      </p:sp>
      <p:sp>
        <p:nvSpPr>
          <p:cNvPr id="557" name="Google Shape;557;g710dfe6083accf49_16"/>
          <p:cNvSpPr txBox="1"/>
          <p:nvPr/>
        </p:nvSpPr>
        <p:spPr>
          <a:xfrm>
            <a:off x="8192150" y="3400850"/>
            <a:ext cx="6018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1.0</a:t>
            </a:r>
            <a:endParaRPr sz="1600"/>
          </a:p>
        </p:txBody>
      </p:sp>
      <p:pic>
        <p:nvPicPr>
          <p:cNvPr id="558" name="Google Shape;558;g710dfe6083accf49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4502" y="2559004"/>
            <a:ext cx="630800" cy="1398777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g710dfe6083accf49_16"/>
          <p:cNvSpPr txBox="1"/>
          <p:nvPr/>
        </p:nvSpPr>
        <p:spPr>
          <a:xfrm>
            <a:off x="7329800" y="2086475"/>
            <a:ext cx="1699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</a:t>
            </a:r>
            <a:endParaRPr sz="2400"/>
          </a:p>
        </p:txBody>
      </p:sp>
      <p:sp>
        <p:nvSpPr>
          <p:cNvPr id="560" name="Google Shape;560;g710dfe6083accf49_16"/>
          <p:cNvSpPr txBox="1"/>
          <p:nvPr/>
        </p:nvSpPr>
        <p:spPr>
          <a:xfrm>
            <a:off x="6933852" y="2876752"/>
            <a:ext cx="9777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Loss</a:t>
            </a:r>
            <a:endParaRPr sz="1600"/>
          </a:p>
        </p:txBody>
      </p:sp>
      <p:cxnSp>
        <p:nvCxnSpPr>
          <p:cNvPr id="561" name="Google Shape;561;g710dfe6083accf49_16"/>
          <p:cNvCxnSpPr/>
          <p:nvPr/>
        </p:nvCxnSpPr>
        <p:spPr>
          <a:xfrm>
            <a:off x="6551850" y="3301275"/>
            <a:ext cx="1081200" cy="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562" name="Google Shape;562;g710dfe6083accf49_16"/>
          <p:cNvSpPr txBox="1"/>
          <p:nvPr>
            <p:ph type="title"/>
          </p:nvPr>
        </p:nvSpPr>
        <p:spPr>
          <a:xfrm>
            <a:off x="311700" y="378675"/>
            <a:ext cx="85206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How does the network</a:t>
            </a:r>
            <a:r>
              <a:rPr lang="en"/>
              <a:t> learn?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g710dfe6083accf49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108" y="1459500"/>
            <a:ext cx="5188749" cy="36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g710dfe6083accf49_33"/>
          <p:cNvSpPr txBox="1"/>
          <p:nvPr/>
        </p:nvSpPr>
        <p:spPr>
          <a:xfrm>
            <a:off x="6402251" y="2770538"/>
            <a:ext cx="781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0.25</a:t>
            </a:r>
            <a:endParaRPr sz="1700"/>
          </a:p>
        </p:txBody>
      </p:sp>
      <p:sp>
        <p:nvSpPr>
          <p:cNvPr id="569" name="Google Shape;569;g710dfe6083accf49_33"/>
          <p:cNvSpPr txBox="1"/>
          <p:nvPr/>
        </p:nvSpPr>
        <p:spPr>
          <a:xfrm>
            <a:off x="6444257" y="3454600"/>
            <a:ext cx="977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0.75</a:t>
            </a:r>
            <a:endParaRPr sz="1700"/>
          </a:p>
        </p:txBody>
      </p:sp>
      <p:pic>
        <p:nvPicPr>
          <p:cNvPr id="570" name="Google Shape;570;g710dfe6083accf49_33"/>
          <p:cNvPicPr preferRelativeResize="0"/>
          <p:nvPr/>
        </p:nvPicPr>
        <p:blipFill rotWithShape="1">
          <a:blip r:embed="rId4">
            <a:alphaModFix/>
          </a:blip>
          <a:srcRect b="-10546" l="0" r="497" t="0"/>
          <a:stretch/>
        </p:blipFill>
        <p:spPr>
          <a:xfrm>
            <a:off x="4083225" y="1172775"/>
            <a:ext cx="3018582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g710dfe6083accf49_33"/>
          <p:cNvSpPr txBox="1"/>
          <p:nvPr/>
        </p:nvSpPr>
        <p:spPr>
          <a:xfrm>
            <a:off x="1891200" y="1240275"/>
            <a:ext cx="3746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Update rule: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2" name="Google Shape;572;g710dfe6083accf49_33"/>
          <p:cNvCxnSpPr/>
          <p:nvPr/>
        </p:nvCxnSpPr>
        <p:spPr>
          <a:xfrm flipH="1" rot="10800000">
            <a:off x="3638533" y="1852200"/>
            <a:ext cx="601800" cy="1509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3" name="Google Shape;573;g710dfe6083accf49_33"/>
          <p:cNvSpPr txBox="1"/>
          <p:nvPr/>
        </p:nvSpPr>
        <p:spPr>
          <a:xfrm>
            <a:off x="8193575" y="2756525"/>
            <a:ext cx="531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0.0</a:t>
            </a:r>
            <a:endParaRPr sz="1700"/>
          </a:p>
        </p:txBody>
      </p:sp>
      <p:sp>
        <p:nvSpPr>
          <p:cNvPr id="574" name="Google Shape;574;g710dfe6083accf49_33"/>
          <p:cNvSpPr txBox="1"/>
          <p:nvPr/>
        </p:nvSpPr>
        <p:spPr>
          <a:xfrm>
            <a:off x="8192150" y="3400850"/>
            <a:ext cx="531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1.0</a:t>
            </a:r>
            <a:endParaRPr sz="1800"/>
          </a:p>
        </p:txBody>
      </p:sp>
      <p:pic>
        <p:nvPicPr>
          <p:cNvPr id="575" name="Google Shape;575;g710dfe6083accf49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4502" y="2559004"/>
            <a:ext cx="630800" cy="1398777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710dfe6083accf49_33"/>
          <p:cNvSpPr txBox="1"/>
          <p:nvPr/>
        </p:nvSpPr>
        <p:spPr>
          <a:xfrm>
            <a:off x="7101800" y="2086475"/>
            <a:ext cx="1730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</a:t>
            </a:r>
            <a:endParaRPr sz="2400"/>
          </a:p>
        </p:txBody>
      </p:sp>
      <p:sp>
        <p:nvSpPr>
          <p:cNvPr id="577" name="Google Shape;577;g710dfe6083accf49_33"/>
          <p:cNvSpPr txBox="1"/>
          <p:nvPr/>
        </p:nvSpPr>
        <p:spPr>
          <a:xfrm>
            <a:off x="6933850" y="2837400"/>
            <a:ext cx="10980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/>
              <a:t>Loss</a:t>
            </a:r>
            <a:endParaRPr sz="1600"/>
          </a:p>
        </p:txBody>
      </p:sp>
      <p:cxnSp>
        <p:nvCxnSpPr>
          <p:cNvPr id="578" name="Google Shape;578;g710dfe6083accf49_33"/>
          <p:cNvCxnSpPr/>
          <p:nvPr/>
        </p:nvCxnSpPr>
        <p:spPr>
          <a:xfrm flipH="1" rot="10800000">
            <a:off x="6614825" y="3361275"/>
            <a:ext cx="989700" cy="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579" name="Google Shape;579;g710dfe6083accf49_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How does the network</a:t>
            </a:r>
            <a:r>
              <a:rPr lang="en"/>
              <a:t> learn?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"/>
          <p:cNvSpPr txBox="1"/>
          <p:nvPr>
            <p:ph type="title"/>
          </p:nvPr>
        </p:nvSpPr>
        <p:spPr>
          <a:xfrm>
            <a:off x="735240" y="593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/>
          </a:p>
        </p:txBody>
      </p:sp>
      <p:pic>
        <p:nvPicPr>
          <p:cNvPr id="585" name="Google Shape;5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708" y="0"/>
            <a:ext cx="6652412" cy="5151531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10"/>
          <p:cNvSpPr txBox="1"/>
          <p:nvPr/>
        </p:nvSpPr>
        <p:spPr>
          <a:xfrm rot="-5400000">
            <a:off x="-753409" y="2090588"/>
            <a:ext cx="4743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2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 </a:t>
            </a:r>
            <a:r>
              <a:rPr lang="en" sz="2500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Applications</a:t>
            </a:r>
            <a:r>
              <a:rPr i="0" lang="en" sz="25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 of</a:t>
            </a:r>
            <a:r>
              <a:rPr i="0" lang="en" sz="22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 </a:t>
            </a:r>
            <a:r>
              <a:rPr b="1" i="0" lang="en" sz="28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Deep Learnin</a:t>
            </a: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i</a:t>
            </a:r>
            <a:r>
              <a:rPr i="0" lang="en" sz="28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n </a:t>
            </a:r>
            <a:r>
              <a:rPr b="1" i="0" lang="en" sz="28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Medical Image analysis</a:t>
            </a:r>
            <a:endParaRPr b="1" i="0" sz="2800" u="none" cap="none" strike="noStrike">
              <a:solidFill>
                <a:schemeClr val="dk1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cxnSp>
        <p:nvCxnSpPr>
          <p:cNvPr id="587" name="Google Shape;587;p10"/>
          <p:cNvCxnSpPr/>
          <p:nvPr/>
        </p:nvCxnSpPr>
        <p:spPr>
          <a:xfrm flipH="1">
            <a:off x="2224888" y="129334"/>
            <a:ext cx="7620" cy="4876800"/>
          </a:xfrm>
          <a:prstGeom prst="straightConnector1">
            <a:avLst/>
          </a:prstGeom>
          <a:noFill/>
          <a:ln cap="flat" cmpd="sng" w="57150">
            <a:solidFill>
              <a:srgbClr val="2070B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1"/>
          <p:cNvSpPr txBox="1"/>
          <p:nvPr>
            <p:ph idx="1" type="body"/>
          </p:nvPr>
        </p:nvSpPr>
        <p:spPr>
          <a:xfrm>
            <a:off x="75225" y="844575"/>
            <a:ext cx="4260300" cy="3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 b="1" sz="2400"/>
          </a:p>
          <a:p>
            <a: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learning 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capacity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patterns or trends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Adapts </a:t>
            </a: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various input types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Huge scopes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fields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 b="1" sz="2400"/>
          </a:p>
          <a:p>
            <a: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Prone to </a:t>
            </a: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</a:t>
            </a: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huge amount of data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Invariance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be learned</a:t>
            </a:r>
            <a:endParaRPr sz="2400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3" name="Google Shape;5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607" y="981630"/>
            <a:ext cx="4329603" cy="233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11"/>
          <p:cNvSpPr txBox="1"/>
          <p:nvPr>
            <p:ph type="title"/>
          </p:nvPr>
        </p:nvSpPr>
        <p:spPr>
          <a:xfrm>
            <a:off x="75225" y="77250"/>
            <a:ext cx="8764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Advantage</a:t>
            </a:r>
            <a:r>
              <a:rPr lang="en" sz="3200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 and Disadvantage of </a:t>
            </a:r>
            <a:r>
              <a:rPr b="1" lang="en" sz="3200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Deep Learning</a:t>
            </a:r>
            <a:endParaRPr b="1" sz="3200">
              <a:solidFill>
                <a:srgbClr val="004E76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grpSp>
        <p:nvGrpSpPr>
          <p:cNvPr id="595" name="Google Shape;595;p11"/>
          <p:cNvGrpSpPr/>
          <p:nvPr/>
        </p:nvGrpSpPr>
        <p:grpSpPr>
          <a:xfrm>
            <a:off x="7650756" y="3841845"/>
            <a:ext cx="1188925" cy="1058925"/>
            <a:chOff x="1188850" y="432475"/>
            <a:chExt cx="1188925" cy="1058925"/>
          </a:xfrm>
        </p:grpSpPr>
        <p:sp>
          <p:nvSpPr>
            <p:cNvPr id="596" name="Google Shape;596;p11"/>
            <p:cNvSpPr/>
            <p:nvPr/>
          </p:nvSpPr>
          <p:spPr>
            <a:xfrm>
              <a:off x="1746975" y="1078000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1559650" y="861850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1188850" y="444325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16582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17200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1783475" y="720000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1570525" y="932625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1570525" y="870825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1570525" y="807750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1617275" y="767400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1617275" y="767400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735750" y="767400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1656675" y="806775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035450" y="552225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2215400" y="721925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2016250" y="986725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636825" y="432475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1382575" y="555100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1286200" y="717775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1684200" y="1149400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1399875" y="986725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1920500" y="1064550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1386100" y="97297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1360175" y="818625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1549400" y="656600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1924025" y="569825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2174100" y="85705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2021375" y="85930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2101425" y="9822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1906750" y="1052050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1670425" y="113562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515775" y="1060050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1502025" y="10520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1988075" y="721925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1974300" y="708150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2"/>
          <p:cNvSpPr txBox="1"/>
          <p:nvPr>
            <p:ph type="title"/>
          </p:nvPr>
        </p:nvSpPr>
        <p:spPr>
          <a:xfrm>
            <a:off x="2212763" y="561478"/>
            <a:ext cx="45081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74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6" name="Google Shape;636;p12"/>
          <p:cNvCxnSpPr/>
          <p:nvPr/>
        </p:nvCxnSpPr>
        <p:spPr>
          <a:xfrm>
            <a:off x="2952687" y="2319782"/>
            <a:ext cx="3426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7" name="Google Shape;637;p12"/>
          <p:cNvGrpSpPr/>
          <p:nvPr/>
        </p:nvGrpSpPr>
        <p:grpSpPr>
          <a:xfrm>
            <a:off x="251374" y="2054390"/>
            <a:ext cx="2169200" cy="2165766"/>
            <a:chOff x="9722990" y="783921"/>
            <a:chExt cx="2463600" cy="2459700"/>
          </a:xfrm>
        </p:grpSpPr>
        <p:sp>
          <p:nvSpPr>
            <p:cNvPr id="638" name="Google Shape;638;p12"/>
            <p:cNvSpPr/>
            <p:nvPr/>
          </p:nvSpPr>
          <p:spPr>
            <a:xfrm>
              <a:off x="9722990" y="783921"/>
              <a:ext cx="2463600" cy="24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9" name="Google Shape;639;p12"/>
            <p:cNvGrpSpPr/>
            <p:nvPr/>
          </p:nvGrpSpPr>
          <p:grpSpPr>
            <a:xfrm>
              <a:off x="10203477" y="783926"/>
              <a:ext cx="1502640" cy="2459539"/>
              <a:chOff x="4569775" y="-2069175"/>
              <a:chExt cx="2065200" cy="3277200"/>
            </a:xfrm>
          </p:grpSpPr>
          <p:cxnSp>
            <p:nvCxnSpPr>
              <p:cNvPr id="640" name="Google Shape;640;p12"/>
              <p:cNvCxnSpPr/>
              <p:nvPr/>
            </p:nvCxnSpPr>
            <p:spPr>
              <a:xfrm>
                <a:off x="45697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1" name="Google Shape;641;p12"/>
              <p:cNvCxnSpPr/>
              <p:nvPr/>
            </p:nvCxnSpPr>
            <p:spPr>
              <a:xfrm>
                <a:off x="52581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2" name="Google Shape;642;p12"/>
              <p:cNvCxnSpPr/>
              <p:nvPr/>
            </p:nvCxnSpPr>
            <p:spPr>
              <a:xfrm>
                <a:off x="59465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3" name="Google Shape;643;p12"/>
              <p:cNvCxnSpPr/>
              <p:nvPr/>
            </p:nvCxnSpPr>
            <p:spPr>
              <a:xfrm>
                <a:off x="6634975" y="-2069175"/>
                <a:ext cx="0" cy="327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44" name="Google Shape;644;p12"/>
            <p:cNvGrpSpPr/>
            <p:nvPr/>
          </p:nvGrpSpPr>
          <p:grpSpPr>
            <a:xfrm>
              <a:off x="9730708" y="1303557"/>
              <a:ext cx="2453467" cy="1420421"/>
              <a:chOff x="3960175" y="-1125625"/>
              <a:chExt cx="3372000" cy="1952200"/>
            </a:xfrm>
          </p:grpSpPr>
          <p:cxnSp>
            <p:nvCxnSpPr>
              <p:cNvPr id="645" name="Google Shape;645;p12"/>
              <p:cNvCxnSpPr/>
              <p:nvPr/>
            </p:nvCxnSpPr>
            <p:spPr>
              <a:xfrm>
                <a:off x="3960175" y="-112562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6" name="Google Shape;646;p12"/>
              <p:cNvCxnSpPr/>
              <p:nvPr/>
            </p:nvCxnSpPr>
            <p:spPr>
              <a:xfrm>
                <a:off x="3960175" y="-47489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7" name="Google Shape;647;p12"/>
              <p:cNvCxnSpPr/>
              <p:nvPr/>
            </p:nvCxnSpPr>
            <p:spPr>
              <a:xfrm>
                <a:off x="3960175" y="175842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8" name="Google Shape;648;p12"/>
              <p:cNvCxnSpPr/>
              <p:nvPr/>
            </p:nvCxnSpPr>
            <p:spPr>
              <a:xfrm>
                <a:off x="3960175" y="826575"/>
                <a:ext cx="3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49" name="Google Shape;649;p12"/>
          <p:cNvGrpSpPr/>
          <p:nvPr/>
        </p:nvGrpSpPr>
        <p:grpSpPr>
          <a:xfrm>
            <a:off x="813509" y="2541860"/>
            <a:ext cx="1351339" cy="1284969"/>
            <a:chOff x="2741218" y="157850"/>
            <a:chExt cx="857558" cy="815439"/>
          </a:xfrm>
        </p:grpSpPr>
        <p:sp>
          <p:nvSpPr>
            <p:cNvPr id="650" name="Google Shape;650;p12"/>
            <p:cNvSpPr/>
            <p:nvPr/>
          </p:nvSpPr>
          <p:spPr>
            <a:xfrm>
              <a:off x="2741218" y="157850"/>
              <a:ext cx="857558" cy="815439"/>
            </a:xfrm>
            <a:custGeom>
              <a:rect b="b" l="l" r="r" t="t"/>
              <a:pathLst>
                <a:path extrusionOk="0" h="12836" w="13499">
                  <a:moveTo>
                    <a:pt x="652" y="0"/>
                  </a:moveTo>
                  <a:cubicBezTo>
                    <a:pt x="786" y="875"/>
                    <a:pt x="822" y="1365"/>
                    <a:pt x="947" y="2302"/>
                  </a:cubicBezTo>
                  <a:cubicBezTo>
                    <a:pt x="1080" y="3337"/>
                    <a:pt x="1214" y="5353"/>
                    <a:pt x="1419" y="6673"/>
                  </a:cubicBezTo>
                  <a:cubicBezTo>
                    <a:pt x="1518" y="7324"/>
                    <a:pt x="1589" y="8101"/>
                    <a:pt x="1232" y="8654"/>
                  </a:cubicBezTo>
                  <a:cubicBezTo>
                    <a:pt x="643" y="9555"/>
                    <a:pt x="1" y="11383"/>
                    <a:pt x="1000" y="12445"/>
                  </a:cubicBezTo>
                  <a:cubicBezTo>
                    <a:pt x="1226" y="12688"/>
                    <a:pt x="1632" y="12769"/>
                    <a:pt x="2109" y="12769"/>
                  </a:cubicBezTo>
                  <a:cubicBezTo>
                    <a:pt x="2895" y="12769"/>
                    <a:pt x="3875" y="12550"/>
                    <a:pt x="4569" y="12472"/>
                  </a:cubicBezTo>
                  <a:cubicBezTo>
                    <a:pt x="4679" y="12460"/>
                    <a:pt x="4791" y="12455"/>
                    <a:pt x="4905" y="12455"/>
                  </a:cubicBezTo>
                  <a:cubicBezTo>
                    <a:pt x="5867" y="12455"/>
                    <a:pt x="6974" y="12835"/>
                    <a:pt x="8970" y="12835"/>
                  </a:cubicBezTo>
                  <a:cubicBezTo>
                    <a:pt x="9566" y="12835"/>
                    <a:pt x="10243" y="12801"/>
                    <a:pt x="11018" y="12713"/>
                  </a:cubicBezTo>
                  <a:cubicBezTo>
                    <a:pt x="11414" y="12762"/>
                    <a:pt x="11778" y="12788"/>
                    <a:pt x="12087" y="12788"/>
                  </a:cubicBezTo>
                  <a:cubicBezTo>
                    <a:pt x="12621" y="12788"/>
                    <a:pt x="12988" y="12710"/>
                    <a:pt x="13061" y="12534"/>
                  </a:cubicBezTo>
                  <a:cubicBezTo>
                    <a:pt x="13498" y="11491"/>
                    <a:pt x="11572" y="11598"/>
                    <a:pt x="10983" y="11232"/>
                  </a:cubicBezTo>
                  <a:cubicBezTo>
                    <a:pt x="10983" y="11232"/>
                    <a:pt x="7575" y="9251"/>
                    <a:pt x="6112" y="8395"/>
                  </a:cubicBezTo>
                  <a:cubicBezTo>
                    <a:pt x="5719" y="8163"/>
                    <a:pt x="5487" y="7726"/>
                    <a:pt x="5532" y="7262"/>
                  </a:cubicBezTo>
                  <a:cubicBezTo>
                    <a:pt x="5755" y="4604"/>
                    <a:pt x="5987" y="2088"/>
                    <a:pt x="6139" y="0"/>
                  </a:cubicBezTo>
                  <a:close/>
                </a:path>
              </a:pathLst>
            </a:custGeom>
            <a:solidFill>
              <a:srgbClr val="8E58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1" name="Google Shape;651;p12"/>
            <p:cNvGrpSpPr/>
            <p:nvPr/>
          </p:nvGrpSpPr>
          <p:grpSpPr>
            <a:xfrm>
              <a:off x="2818910" y="157850"/>
              <a:ext cx="748086" cy="787213"/>
              <a:chOff x="2818910" y="157850"/>
              <a:chExt cx="748086" cy="787213"/>
            </a:xfrm>
          </p:grpSpPr>
          <p:sp>
            <p:nvSpPr>
              <p:cNvPr id="652" name="Google Shape;652;p12"/>
              <p:cNvSpPr/>
              <p:nvPr/>
            </p:nvSpPr>
            <p:spPr>
              <a:xfrm>
                <a:off x="3394648" y="882109"/>
                <a:ext cx="100945" cy="55587"/>
              </a:xfrm>
              <a:custGeom>
                <a:rect b="b" l="l" r="r" t="t"/>
                <a:pathLst>
                  <a:path extrusionOk="0" h="875" w="1589">
                    <a:moveTo>
                      <a:pt x="206" y="0"/>
                    </a:moveTo>
                    <a:lnTo>
                      <a:pt x="206" y="0"/>
                    </a:lnTo>
                    <a:cubicBezTo>
                      <a:pt x="304" y="250"/>
                      <a:pt x="179" y="625"/>
                      <a:pt x="1" y="803"/>
                    </a:cubicBezTo>
                    <a:cubicBezTo>
                      <a:pt x="204" y="764"/>
                      <a:pt x="434" y="732"/>
                      <a:pt x="665" y="732"/>
                    </a:cubicBezTo>
                    <a:cubicBezTo>
                      <a:pt x="911" y="732"/>
                      <a:pt x="1158" y="769"/>
                      <a:pt x="1375" y="875"/>
                    </a:cubicBezTo>
                    <a:cubicBezTo>
                      <a:pt x="1589" y="785"/>
                      <a:pt x="1562" y="571"/>
                      <a:pt x="1500" y="384"/>
                    </a:cubicBezTo>
                    <a:cubicBezTo>
                      <a:pt x="920" y="375"/>
                      <a:pt x="554" y="206"/>
                      <a:pt x="2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2"/>
              <p:cNvSpPr/>
              <p:nvPr/>
            </p:nvSpPr>
            <p:spPr>
              <a:xfrm>
                <a:off x="3489874" y="910441"/>
                <a:ext cx="77122" cy="34622"/>
              </a:xfrm>
              <a:custGeom>
                <a:rect b="b" l="l" r="r" t="t"/>
                <a:pathLst>
                  <a:path extrusionOk="0" h="545" w="1214">
                    <a:moveTo>
                      <a:pt x="152" y="0"/>
                    </a:moveTo>
                    <a:cubicBezTo>
                      <a:pt x="197" y="152"/>
                      <a:pt x="161" y="384"/>
                      <a:pt x="1" y="473"/>
                    </a:cubicBezTo>
                    <a:cubicBezTo>
                      <a:pt x="121" y="527"/>
                      <a:pt x="235" y="543"/>
                      <a:pt x="349" y="543"/>
                    </a:cubicBezTo>
                    <a:cubicBezTo>
                      <a:pt x="509" y="543"/>
                      <a:pt x="669" y="512"/>
                      <a:pt x="841" y="512"/>
                    </a:cubicBezTo>
                    <a:cubicBezTo>
                      <a:pt x="929" y="512"/>
                      <a:pt x="1020" y="520"/>
                      <a:pt x="1116" y="545"/>
                    </a:cubicBezTo>
                    <a:cubicBezTo>
                      <a:pt x="1196" y="446"/>
                      <a:pt x="1214" y="366"/>
                      <a:pt x="1125" y="286"/>
                    </a:cubicBezTo>
                    <a:lnTo>
                      <a:pt x="1125" y="286"/>
                    </a:lnTo>
                    <a:cubicBezTo>
                      <a:pt x="1089" y="288"/>
                      <a:pt x="1055" y="288"/>
                      <a:pt x="1023" y="288"/>
                    </a:cubicBezTo>
                    <a:cubicBezTo>
                      <a:pt x="543" y="288"/>
                      <a:pt x="453" y="109"/>
                      <a:pt x="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2"/>
              <p:cNvSpPr/>
              <p:nvPr/>
            </p:nvSpPr>
            <p:spPr>
              <a:xfrm>
                <a:off x="2884088" y="157850"/>
                <a:ext cx="163266" cy="565649"/>
              </a:xfrm>
              <a:custGeom>
                <a:rect b="b" l="l" r="r" t="t"/>
                <a:pathLst>
                  <a:path extrusionOk="0" h="8904" w="2570">
                    <a:moveTo>
                      <a:pt x="125" y="0"/>
                    </a:moveTo>
                    <a:cubicBezTo>
                      <a:pt x="170" y="2231"/>
                      <a:pt x="669" y="4496"/>
                      <a:pt x="491" y="7003"/>
                    </a:cubicBezTo>
                    <a:lnTo>
                      <a:pt x="0" y="8181"/>
                    </a:lnTo>
                    <a:cubicBezTo>
                      <a:pt x="36" y="8556"/>
                      <a:pt x="196" y="8779"/>
                      <a:pt x="455" y="8903"/>
                    </a:cubicBezTo>
                    <a:lnTo>
                      <a:pt x="1249" y="8243"/>
                    </a:lnTo>
                    <a:lnTo>
                      <a:pt x="2275" y="8654"/>
                    </a:lnTo>
                    <a:cubicBezTo>
                      <a:pt x="2507" y="8413"/>
                      <a:pt x="2569" y="8083"/>
                      <a:pt x="2507" y="7690"/>
                    </a:cubicBezTo>
                    <a:lnTo>
                      <a:pt x="1891" y="6896"/>
                    </a:lnTo>
                    <a:cubicBezTo>
                      <a:pt x="1615" y="4684"/>
                      <a:pt x="1936" y="1731"/>
                      <a:pt x="19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2"/>
              <p:cNvSpPr/>
              <p:nvPr/>
            </p:nvSpPr>
            <p:spPr>
              <a:xfrm>
                <a:off x="2818910" y="786312"/>
                <a:ext cx="263004" cy="144589"/>
              </a:xfrm>
              <a:custGeom>
                <a:rect b="b" l="l" r="r" t="t"/>
                <a:pathLst>
                  <a:path extrusionOk="0" h="2276" w="4140">
                    <a:moveTo>
                      <a:pt x="2248" y="1"/>
                    </a:moveTo>
                    <a:lnTo>
                      <a:pt x="1597" y="277"/>
                    </a:lnTo>
                    <a:lnTo>
                      <a:pt x="1071" y="126"/>
                    </a:lnTo>
                    <a:cubicBezTo>
                      <a:pt x="749" y="170"/>
                      <a:pt x="446" y="277"/>
                      <a:pt x="161" y="456"/>
                    </a:cubicBezTo>
                    <a:lnTo>
                      <a:pt x="0" y="1169"/>
                    </a:lnTo>
                    <a:cubicBezTo>
                      <a:pt x="107" y="1598"/>
                      <a:pt x="295" y="1972"/>
                      <a:pt x="607" y="2276"/>
                    </a:cubicBezTo>
                    <a:lnTo>
                      <a:pt x="1071" y="2276"/>
                    </a:lnTo>
                    <a:lnTo>
                      <a:pt x="2329" y="1705"/>
                    </a:lnTo>
                    <a:lnTo>
                      <a:pt x="3354" y="1526"/>
                    </a:lnTo>
                    <a:lnTo>
                      <a:pt x="4131" y="1143"/>
                    </a:lnTo>
                    <a:lnTo>
                      <a:pt x="4139" y="572"/>
                    </a:lnTo>
                    <a:lnTo>
                      <a:pt x="3007" y="572"/>
                    </a:lnTo>
                    <a:lnTo>
                      <a:pt x="22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2"/>
              <p:cNvSpPr/>
              <p:nvPr/>
            </p:nvSpPr>
            <p:spPr>
              <a:xfrm>
                <a:off x="2888598" y="696804"/>
                <a:ext cx="228445" cy="116192"/>
              </a:xfrm>
              <a:custGeom>
                <a:rect b="b" l="l" r="r" t="t"/>
                <a:pathLst>
                  <a:path extrusionOk="0" h="1829" w="3596">
                    <a:moveTo>
                      <a:pt x="1205" y="0"/>
                    </a:moveTo>
                    <a:lnTo>
                      <a:pt x="170" y="883"/>
                    </a:lnTo>
                    <a:cubicBezTo>
                      <a:pt x="45" y="1080"/>
                      <a:pt x="0" y="1249"/>
                      <a:pt x="36" y="1383"/>
                    </a:cubicBezTo>
                    <a:lnTo>
                      <a:pt x="473" y="1544"/>
                    </a:lnTo>
                    <a:lnTo>
                      <a:pt x="1160" y="1213"/>
                    </a:lnTo>
                    <a:lnTo>
                      <a:pt x="1963" y="1811"/>
                    </a:lnTo>
                    <a:lnTo>
                      <a:pt x="3042" y="1829"/>
                    </a:lnTo>
                    <a:cubicBezTo>
                      <a:pt x="3364" y="1749"/>
                      <a:pt x="3515" y="1401"/>
                      <a:pt x="3596" y="937"/>
                    </a:cubicBezTo>
                    <a:cubicBezTo>
                      <a:pt x="3194" y="660"/>
                      <a:pt x="2757" y="464"/>
                      <a:pt x="2275" y="348"/>
                    </a:cubicBezTo>
                    <a:lnTo>
                      <a:pt x="12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2"/>
              <p:cNvSpPr/>
              <p:nvPr/>
            </p:nvSpPr>
            <p:spPr>
              <a:xfrm>
                <a:off x="3091501" y="757979"/>
                <a:ext cx="65751" cy="116891"/>
              </a:xfrm>
              <a:custGeom>
                <a:rect b="b" l="l" r="r" t="t"/>
                <a:pathLst>
                  <a:path extrusionOk="0" h="1840" w="1035">
                    <a:moveTo>
                      <a:pt x="535" y="1"/>
                    </a:moveTo>
                    <a:cubicBezTo>
                      <a:pt x="482" y="482"/>
                      <a:pt x="321" y="875"/>
                      <a:pt x="9" y="1035"/>
                    </a:cubicBezTo>
                    <a:lnTo>
                      <a:pt x="0" y="1633"/>
                    </a:lnTo>
                    <a:cubicBezTo>
                      <a:pt x="220" y="1770"/>
                      <a:pt x="450" y="1839"/>
                      <a:pt x="682" y="1839"/>
                    </a:cubicBezTo>
                    <a:cubicBezTo>
                      <a:pt x="752" y="1839"/>
                      <a:pt x="822" y="1833"/>
                      <a:pt x="892" y="1821"/>
                    </a:cubicBezTo>
                    <a:lnTo>
                      <a:pt x="1035" y="821"/>
                    </a:lnTo>
                    <a:lnTo>
                      <a:pt x="973" y="250"/>
                    </a:lnTo>
                    <a:cubicBezTo>
                      <a:pt x="883" y="126"/>
                      <a:pt x="732" y="54"/>
                      <a:pt x="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2"/>
              <p:cNvSpPr/>
              <p:nvPr/>
            </p:nvSpPr>
            <p:spPr>
              <a:xfrm>
                <a:off x="3156107" y="777799"/>
                <a:ext cx="62956" cy="101962"/>
              </a:xfrm>
              <a:custGeom>
                <a:rect b="b" l="l" r="r" t="t"/>
                <a:pathLst>
                  <a:path extrusionOk="0" h="1605" w="991">
                    <a:moveTo>
                      <a:pt x="216" y="1"/>
                    </a:moveTo>
                    <a:cubicBezTo>
                      <a:pt x="168" y="1"/>
                      <a:pt x="126" y="9"/>
                      <a:pt x="89" y="28"/>
                    </a:cubicBezTo>
                    <a:lnTo>
                      <a:pt x="161" y="509"/>
                    </a:lnTo>
                    <a:lnTo>
                      <a:pt x="0" y="1500"/>
                    </a:lnTo>
                    <a:cubicBezTo>
                      <a:pt x="147" y="1580"/>
                      <a:pt x="310" y="1605"/>
                      <a:pt x="487" y="1605"/>
                    </a:cubicBezTo>
                    <a:cubicBezTo>
                      <a:pt x="546" y="1605"/>
                      <a:pt x="607" y="1602"/>
                      <a:pt x="669" y="1598"/>
                    </a:cubicBezTo>
                    <a:cubicBezTo>
                      <a:pt x="705" y="1285"/>
                      <a:pt x="803" y="991"/>
                      <a:pt x="990" y="750"/>
                    </a:cubicBezTo>
                    <a:lnTo>
                      <a:pt x="919" y="331"/>
                    </a:lnTo>
                    <a:cubicBezTo>
                      <a:pt x="663" y="132"/>
                      <a:pt x="402" y="1"/>
                      <a:pt x="2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2"/>
              <p:cNvSpPr/>
              <p:nvPr/>
            </p:nvSpPr>
            <p:spPr>
              <a:xfrm>
                <a:off x="3205975" y="830526"/>
                <a:ext cx="199540" cy="102660"/>
              </a:xfrm>
              <a:custGeom>
                <a:rect b="b" l="l" r="r" t="t"/>
                <a:pathLst>
                  <a:path extrusionOk="0" h="1616" w="3141">
                    <a:moveTo>
                      <a:pt x="312" y="1"/>
                    </a:moveTo>
                    <a:cubicBezTo>
                      <a:pt x="161" y="224"/>
                      <a:pt x="72" y="482"/>
                      <a:pt x="0" y="768"/>
                    </a:cubicBezTo>
                    <a:cubicBezTo>
                      <a:pt x="937" y="884"/>
                      <a:pt x="1963" y="1133"/>
                      <a:pt x="2846" y="1615"/>
                    </a:cubicBezTo>
                    <a:cubicBezTo>
                      <a:pt x="3096" y="1330"/>
                      <a:pt x="3140" y="1098"/>
                      <a:pt x="3060" y="741"/>
                    </a:cubicBezTo>
                    <a:lnTo>
                      <a:pt x="3060" y="741"/>
                    </a:lnTo>
                    <a:cubicBezTo>
                      <a:pt x="2974" y="747"/>
                      <a:pt x="2887" y="750"/>
                      <a:pt x="2801" y="750"/>
                    </a:cubicBezTo>
                    <a:cubicBezTo>
                      <a:pt x="1926" y="750"/>
                      <a:pt x="1068" y="43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0" name="Google Shape;660;p12"/>
          <p:cNvSpPr/>
          <p:nvPr/>
        </p:nvSpPr>
        <p:spPr>
          <a:xfrm>
            <a:off x="7986303" y="1100471"/>
            <a:ext cx="444600" cy="4446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2">
            <a:hlinkClick action="ppaction://hlinkshowjump?jump=nextslide"/>
          </p:cNvPr>
          <p:cNvSpPr/>
          <p:nvPr/>
        </p:nvSpPr>
        <p:spPr>
          <a:xfrm>
            <a:off x="3382524" y="2525082"/>
            <a:ext cx="2481122" cy="159502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" name="Google Shape;662;p12"/>
          <p:cNvGrpSpPr/>
          <p:nvPr/>
        </p:nvGrpSpPr>
        <p:grpSpPr>
          <a:xfrm>
            <a:off x="6192580" y="2130745"/>
            <a:ext cx="2714300" cy="2886987"/>
            <a:chOff x="457194" y="411475"/>
            <a:chExt cx="4385617" cy="4733627"/>
          </a:xfrm>
        </p:grpSpPr>
        <p:sp>
          <p:nvSpPr>
            <p:cNvPr id="663" name="Google Shape;663;p12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4" name="Google Shape;664;p12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665" name="Google Shape;665;p12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2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2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2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2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2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2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2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2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2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2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2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2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2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2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2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2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2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2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2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2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2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2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2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2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2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2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2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2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2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2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2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2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2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2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2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2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2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2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2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2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2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2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2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2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2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2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2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2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2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2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2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2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2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2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2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2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2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2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2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2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2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2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2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2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2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2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2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2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2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2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2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2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2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2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2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2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2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2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2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2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2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2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2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2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2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2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12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12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12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12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2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12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12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12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12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12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12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12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12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2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12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12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12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12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12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12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12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12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12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12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12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12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12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12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12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12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12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12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12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12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12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12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12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12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12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12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12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12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12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12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12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12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12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12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12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12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12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12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12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12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12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12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12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12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12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12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12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12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12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12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12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12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12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12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12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12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12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12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2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12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12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2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2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12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12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2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12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12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12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12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12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12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12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9" name="Google Shape;839;p12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2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2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2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2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2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/>
          <p:nvPr/>
        </p:nvSpPr>
        <p:spPr>
          <a:xfrm>
            <a:off x="2174625" y="603450"/>
            <a:ext cx="4870500" cy="4450800"/>
          </a:xfrm>
          <a:prstGeom prst="roundRect">
            <a:avLst>
              <a:gd fmla="val 16667" name="adj"/>
            </a:avLst>
          </a:prstGeom>
          <a:solidFill>
            <a:srgbClr val="FEB389">
              <a:alpha val="12156"/>
            </a:srgbClr>
          </a:solidFill>
          <a:ln cap="flat" cmpd="sng" w="38100">
            <a:solidFill>
              <a:srgbClr val="FCD6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"/>
          <p:cNvSpPr txBox="1"/>
          <p:nvPr>
            <p:ph type="title"/>
          </p:nvPr>
        </p:nvSpPr>
        <p:spPr>
          <a:xfrm>
            <a:off x="774150" y="-80172"/>
            <a:ext cx="7704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0" lang="en" sz="4000"/>
              <a:t>About Me</a:t>
            </a:r>
            <a:endParaRPr b="0" sz="4000"/>
          </a:p>
        </p:txBody>
      </p:sp>
      <p:sp>
        <p:nvSpPr>
          <p:cNvPr id="270" name="Google Shape;270;p2"/>
          <p:cNvSpPr txBox="1"/>
          <p:nvPr>
            <p:ph idx="1" type="subTitle"/>
          </p:nvPr>
        </p:nvSpPr>
        <p:spPr>
          <a:xfrm>
            <a:off x="2213225" y="3078600"/>
            <a:ext cx="49335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Ad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junct Lecturer of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Computer Science and Engineering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(CSE)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at Ahsanullah University of Science and Technology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(AUST)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BSc in CSE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from AUST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1" name="Google Shape;271;p2"/>
          <p:cNvPicPr preferRelativeResize="0"/>
          <p:nvPr/>
        </p:nvPicPr>
        <p:blipFill rotWithShape="1">
          <a:blip r:embed="rId3">
            <a:alphaModFix/>
          </a:blip>
          <a:srcRect b="48416" l="21442" r="20525" t="0"/>
          <a:stretch/>
        </p:blipFill>
        <p:spPr>
          <a:xfrm>
            <a:off x="3823636" y="1048048"/>
            <a:ext cx="1712685" cy="212711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"/>
          <p:cNvSpPr txBox="1"/>
          <p:nvPr>
            <p:ph idx="3" type="subTitle"/>
          </p:nvPr>
        </p:nvSpPr>
        <p:spPr>
          <a:xfrm>
            <a:off x="3384725" y="605263"/>
            <a:ext cx="2590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Faiza Anan Noor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"/>
          <p:cNvSpPr/>
          <p:nvPr/>
        </p:nvSpPr>
        <p:spPr>
          <a:xfrm>
            <a:off x="7650628" y="603446"/>
            <a:ext cx="444600" cy="4446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2"/>
          <p:cNvGrpSpPr/>
          <p:nvPr/>
        </p:nvGrpSpPr>
        <p:grpSpPr>
          <a:xfrm>
            <a:off x="7650756" y="3841845"/>
            <a:ext cx="1188925" cy="1058925"/>
            <a:chOff x="1188850" y="432475"/>
            <a:chExt cx="1188925" cy="1058925"/>
          </a:xfrm>
        </p:grpSpPr>
        <p:sp>
          <p:nvSpPr>
            <p:cNvPr id="275" name="Google Shape;275;p2"/>
            <p:cNvSpPr/>
            <p:nvPr/>
          </p:nvSpPr>
          <p:spPr>
            <a:xfrm>
              <a:off x="1746975" y="1078000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559650" y="861850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188850" y="444325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6582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17200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1783475" y="720000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1570525" y="932625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570525" y="870825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1570525" y="807750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1617275" y="767400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1617275" y="767400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1735750" y="767400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656675" y="806775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035450" y="552225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215400" y="721925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016250" y="986725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636825" y="432475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1382575" y="555100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286200" y="717775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684200" y="1149400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399875" y="986725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920500" y="1064550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386100" y="97297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360175" y="818625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549400" y="656600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924025" y="569825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174100" y="85705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021375" y="85930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101425" y="9822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906750" y="1052050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670425" y="113562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515775" y="1060050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502025" y="10520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988075" y="721925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974300" y="708150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"/>
          <p:cNvSpPr/>
          <p:nvPr/>
        </p:nvSpPr>
        <p:spPr>
          <a:xfrm>
            <a:off x="5785700" y="1803700"/>
            <a:ext cx="3495300" cy="3092400"/>
          </a:xfrm>
          <a:prstGeom prst="ellipse">
            <a:avLst/>
          </a:prstGeom>
          <a:solidFill>
            <a:srgbClr val="FECC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What is Machine Learning?</a:t>
            </a:r>
            <a:endParaRPr/>
          </a:p>
        </p:txBody>
      </p:sp>
      <p:sp>
        <p:nvSpPr>
          <p:cNvPr id="316" name="Google Shape;316;p3"/>
          <p:cNvSpPr txBox="1"/>
          <p:nvPr/>
        </p:nvSpPr>
        <p:spPr>
          <a:xfrm>
            <a:off x="5848550" y="1929675"/>
            <a:ext cx="3295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uses</a:t>
            </a:r>
            <a:r>
              <a:rPr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algorithms </a:t>
            </a:r>
            <a:r>
              <a:rPr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imitate the way that humans learn</a:t>
            </a:r>
            <a:r>
              <a:rPr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gradually improving its </a:t>
            </a:r>
            <a:r>
              <a:rPr b="1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accuracy.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"/>
          <p:cNvSpPr/>
          <p:nvPr/>
        </p:nvSpPr>
        <p:spPr>
          <a:xfrm>
            <a:off x="345225" y="974475"/>
            <a:ext cx="6406200" cy="1337700"/>
          </a:xfrm>
          <a:prstGeom prst="roundRect">
            <a:avLst>
              <a:gd fmla="val 17808" name="adj"/>
            </a:avLst>
          </a:prstGeom>
          <a:solidFill>
            <a:srgbClr val="CBE5FE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Artificial Intelligence(AI)</a:t>
            </a:r>
            <a:endParaRPr sz="2400"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enables</a:t>
            </a:r>
            <a:r>
              <a:rPr i="0" lang="en" sz="2400" u="none" cap="none" strike="noStrike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 computers to mimic human behaviour</a:t>
            </a:r>
            <a:endParaRPr i="0" sz="2400" u="none" cap="none" strike="noStrike">
              <a:solidFill>
                <a:srgbClr val="004E76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rgbClr val="004E76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318" name="Google Shape;318;p3"/>
          <p:cNvSpPr/>
          <p:nvPr/>
        </p:nvSpPr>
        <p:spPr>
          <a:xfrm>
            <a:off x="345225" y="1929675"/>
            <a:ext cx="5503200" cy="1805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3810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Machine learning(ML)</a:t>
            </a:r>
            <a:r>
              <a:rPr lang="en" sz="2400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, </a:t>
            </a:r>
            <a:r>
              <a:rPr i="0" lang="en" sz="2400" u="none" cap="none" strike="noStrike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a subset of AI</a:t>
            </a:r>
            <a:r>
              <a:rPr lang="en" sz="2400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, </a:t>
            </a:r>
            <a:r>
              <a:rPr i="0" lang="en" sz="2400" u="none" cap="none" strike="noStrike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enables </a:t>
            </a:r>
            <a:r>
              <a:rPr b="1" i="0" lang="en" sz="2400" u="none" cap="none" strike="noStrike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systems</a:t>
            </a:r>
            <a:r>
              <a:rPr i="0" lang="en" sz="2400" u="none" cap="none" strike="noStrike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 to learn and improve from experience </a:t>
            </a:r>
            <a:r>
              <a:rPr b="1" i="0" lang="en" sz="2400" u="none" cap="none" strike="noStrike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without being explicitly programmed</a:t>
            </a:r>
            <a:r>
              <a:rPr i="0" lang="en" sz="2400" u="none" cap="none" strike="noStrike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. </a:t>
            </a:r>
            <a:endParaRPr sz="2400"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"/>
          <p:cNvSpPr/>
          <p:nvPr/>
        </p:nvSpPr>
        <p:spPr>
          <a:xfrm>
            <a:off x="345225" y="3556700"/>
            <a:ext cx="4852500" cy="1469700"/>
          </a:xfrm>
          <a:prstGeom prst="roundRect">
            <a:avLst>
              <a:gd fmla="val 16667" name="adj"/>
            </a:avLst>
          </a:prstGeom>
          <a:solidFill>
            <a:srgbClr val="CAD6E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Deep learning(DL), a subset of ML,</a:t>
            </a:r>
            <a:endParaRPr sz="2400"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extracts patterns from data using neural network</a:t>
            </a:r>
            <a:r>
              <a:rPr lang="en" sz="2400">
                <a:solidFill>
                  <a:srgbClr val="004E76"/>
                </a:solidFill>
                <a:latin typeface="Amaranth"/>
                <a:ea typeface="Amaranth"/>
                <a:cs typeface="Amaranth"/>
                <a:sym typeface="Amaranth"/>
              </a:rPr>
              <a:t>s</a:t>
            </a:r>
            <a:endParaRPr b="0" i="0" sz="1400" u="none" cap="none" strike="noStrike">
              <a:solidFill>
                <a:srgbClr val="004E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"/>
          <p:cNvSpPr/>
          <p:nvPr/>
        </p:nvSpPr>
        <p:spPr>
          <a:xfrm>
            <a:off x="457200" y="2541499"/>
            <a:ext cx="2889300" cy="2190625"/>
          </a:xfrm>
          <a:prstGeom prst="roundRect">
            <a:avLst>
              <a:gd fmla="val 14082" name="adj"/>
            </a:avLst>
          </a:prstGeom>
          <a:solidFill>
            <a:srgbClr val="E4EA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"/>
          <p:cNvSpPr txBox="1"/>
          <p:nvPr/>
        </p:nvSpPr>
        <p:spPr>
          <a:xfrm>
            <a:off x="649313" y="1849074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6" name="Google Shape;326;p4"/>
          <p:cNvSpPr txBox="1"/>
          <p:nvPr>
            <p:ph type="title"/>
          </p:nvPr>
        </p:nvSpPr>
        <p:spPr>
          <a:xfrm>
            <a:off x="316725" y="372500"/>
            <a:ext cx="863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0" lang="en" sz="2700"/>
              <a:t>Some</a:t>
            </a:r>
            <a:r>
              <a:rPr lang="en" sz="3200"/>
              <a:t> Machine Learning Applications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0" lang="en" sz="2800"/>
              <a:t>in the</a:t>
            </a:r>
            <a:r>
              <a:rPr lang="en"/>
              <a:t> </a:t>
            </a:r>
            <a:r>
              <a:rPr lang="en"/>
              <a:t>Medical Field</a:t>
            </a:r>
            <a:endParaRPr/>
          </a:p>
        </p:txBody>
      </p:sp>
      <p:sp>
        <p:nvSpPr>
          <p:cNvPr id="327" name="Google Shape;327;p4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</p:sp>
      <p:grpSp>
        <p:nvGrpSpPr>
          <p:cNvPr id="328" name="Google Shape;328;p4"/>
          <p:cNvGrpSpPr/>
          <p:nvPr/>
        </p:nvGrpSpPr>
        <p:grpSpPr>
          <a:xfrm>
            <a:off x="3507725" y="1068609"/>
            <a:ext cx="5447716" cy="1026768"/>
            <a:chOff x="3532033" y="1231575"/>
            <a:chExt cx="5154917" cy="650100"/>
          </a:xfrm>
        </p:grpSpPr>
        <p:sp>
          <p:nvSpPr>
            <p:cNvPr id="329" name="Google Shape;329;p4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3532033" y="1290959"/>
              <a:ext cx="2409900" cy="558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4"/>
          <p:cNvGrpSpPr/>
          <p:nvPr/>
        </p:nvGrpSpPr>
        <p:grpSpPr>
          <a:xfrm>
            <a:off x="3543226" y="1390725"/>
            <a:ext cx="5696039" cy="462025"/>
            <a:chOff x="3629977" y="1390725"/>
            <a:chExt cx="5609098" cy="462025"/>
          </a:xfrm>
        </p:grpSpPr>
        <p:sp>
          <p:nvSpPr>
            <p:cNvPr id="332" name="Google Shape;332;p4"/>
            <p:cNvSpPr txBox="1"/>
            <p:nvPr/>
          </p:nvSpPr>
          <p:spPr>
            <a:xfrm>
              <a:off x="6058475" y="1390750"/>
              <a:ext cx="31806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Labeling images based on their features</a:t>
              </a:r>
              <a:endParaRPr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"/>
            <p:cNvSpPr txBox="1"/>
            <p:nvPr/>
          </p:nvSpPr>
          <p:spPr>
            <a:xfrm>
              <a:off x="3629977" y="1390725"/>
              <a:ext cx="2569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Medical Image </a:t>
              </a:r>
              <a:r>
                <a:rPr b="1"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b="1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lassification</a:t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4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</p:sp>
      <p:sp>
        <p:nvSpPr>
          <p:cNvPr id="335" name="Google Shape;335;p4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</p:sp>
      <p:grpSp>
        <p:nvGrpSpPr>
          <p:cNvPr id="336" name="Google Shape;336;p4"/>
          <p:cNvGrpSpPr/>
          <p:nvPr/>
        </p:nvGrpSpPr>
        <p:grpSpPr>
          <a:xfrm>
            <a:off x="3665075" y="3126505"/>
            <a:ext cx="5290161" cy="915991"/>
            <a:chOff x="3961061" y="3237875"/>
            <a:chExt cx="4725889" cy="650100"/>
          </a:xfrm>
        </p:grpSpPr>
        <p:sp>
          <p:nvSpPr>
            <p:cNvPr id="337" name="Google Shape;337;p4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3961061" y="3257194"/>
              <a:ext cx="2046300" cy="600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4"/>
          <p:cNvGrpSpPr/>
          <p:nvPr/>
        </p:nvGrpSpPr>
        <p:grpSpPr>
          <a:xfrm>
            <a:off x="3670976" y="3357250"/>
            <a:ext cx="5284599" cy="462047"/>
            <a:chOff x="3670974" y="3397017"/>
            <a:chExt cx="5284599" cy="412800"/>
          </a:xfrm>
        </p:grpSpPr>
        <p:sp>
          <p:nvSpPr>
            <p:cNvPr id="340" name="Google Shape;340;p4"/>
            <p:cNvSpPr txBox="1"/>
            <p:nvPr/>
          </p:nvSpPr>
          <p:spPr>
            <a:xfrm>
              <a:off x="6014673" y="3397017"/>
              <a:ext cx="29409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Segmentation</a:t>
              </a:r>
              <a:r>
                <a:rPr lang="en" sz="2300"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i="0" lang="en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loca</a:t>
              </a:r>
              <a:r>
                <a:rPr lang="en" sz="2300">
                  <a:latin typeface="Calibri"/>
                  <a:ea typeface="Calibri"/>
                  <a:cs typeface="Calibri"/>
                  <a:sym typeface="Calibri"/>
                </a:rPr>
                <a:t>liza</a:t>
              </a:r>
              <a:r>
                <a:rPr lang="en" sz="2300">
                  <a:latin typeface="Calibri"/>
                  <a:ea typeface="Calibri"/>
                  <a:cs typeface="Calibri"/>
                  <a:sym typeface="Calibri"/>
                </a:rPr>
                <a:t>--</a:t>
              </a:r>
              <a:r>
                <a:rPr lang="en" sz="2300"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i="0" lang="en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ion of image portions</a:t>
              </a:r>
              <a:endParaRPr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"/>
            <p:cNvSpPr txBox="1"/>
            <p:nvPr/>
          </p:nvSpPr>
          <p:spPr>
            <a:xfrm>
              <a:off x="3670974" y="3397025"/>
              <a:ext cx="2233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Segmentation or Localization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4"/>
          <p:cNvGrpSpPr/>
          <p:nvPr/>
        </p:nvGrpSpPr>
        <p:grpSpPr>
          <a:xfrm>
            <a:off x="3495045" y="2169653"/>
            <a:ext cx="5648738" cy="882576"/>
            <a:chOff x="4220132" y="2234725"/>
            <a:chExt cx="4466818" cy="650100"/>
          </a:xfrm>
        </p:grpSpPr>
        <p:sp>
          <p:nvSpPr>
            <p:cNvPr id="343" name="Google Shape;343;p4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4220132" y="2327571"/>
              <a:ext cx="18708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4"/>
          <p:cNvGrpSpPr/>
          <p:nvPr/>
        </p:nvGrpSpPr>
        <p:grpSpPr>
          <a:xfrm>
            <a:off x="3626526" y="2420075"/>
            <a:ext cx="4907897" cy="331813"/>
            <a:chOff x="3626526" y="2393868"/>
            <a:chExt cx="4907897" cy="331813"/>
          </a:xfrm>
        </p:grpSpPr>
        <p:sp>
          <p:nvSpPr>
            <p:cNvPr id="346" name="Google Shape;346;p4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7" name="Google Shape;347;p4"/>
            <p:cNvSpPr txBox="1"/>
            <p:nvPr/>
          </p:nvSpPr>
          <p:spPr>
            <a:xfrm>
              <a:off x="3626526" y="2393868"/>
              <a:ext cx="2290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Drug Discovery</a:t>
              </a:r>
              <a:endParaRPr b="1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4"/>
          <p:cNvSpPr/>
          <p:nvPr/>
        </p:nvSpPr>
        <p:spPr>
          <a:xfrm>
            <a:off x="1947875" y="36195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</p:sp>
      <p:grpSp>
        <p:nvGrpSpPr>
          <p:cNvPr id="349" name="Google Shape;349;p4"/>
          <p:cNvGrpSpPr/>
          <p:nvPr/>
        </p:nvGrpSpPr>
        <p:grpSpPr>
          <a:xfrm>
            <a:off x="3473187" y="4116775"/>
            <a:ext cx="5670494" cy="957922"/>
            <a:chOff x="4186021" y="4241020"/>
            <a:chExt cx="4626331" cy="650100"/>
          </a:xfrm>
        </p:grpSpPr>
        <p:sp>
          <p:nvSpPr>
            <p:cNvPr id="350" name="Google Shape;350;p4"/>
            <p:cNvSpPr/>
            <p:nvPr/>
          </p:nvSpPr>
          <p:spPr>
            <a:xfrm>
              <a:off x="5010153" y="4241020"/>
              <a:ext cx="38022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4186021" y="4249113"/>
              <a:ext cx="1641000" cy="599100"/>
            </a:xfrm>
            <a:prstGeom prst="roundRect">
              <a:avLst>
                <a:gd fmla="val 50000" name="adj"/>
              </a:avLst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4"/>
          <p:cNvGrpSpPr/>
          <p:nvPr/>
        </p:nvGrpSpPr>
        <p:grpSpPr>
          <a:xfrm>
            <a:off x="3346512" y="4233250"/>
            <a:ext cx="5797233" cy="757800"/>
            <a:chOff x="3500148" y="4233250"/>
            <a:chExt cx="5603899" cy="757800"/>
          </a:xfrm>
        </p:grpSpPr>
        <p:sp>
          <p:nvSpPr>
            <p:cNvPr id="353" name="Google Shape;353;p4"/>
            <p:cNvSpPr txBox="1"/>
            <p:nvPr/>
          </p:nvSpPr>
          <p:spPr>
            <a:xfrm>
              <a:off x="5594047" y="4233250"/>
              <a:ext cx="3510000" cy="7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Diagnosing</a:t>
              </a:r>
              <a:r>
                <a:rPr lang="en" sz="240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i="0" lang="e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diseases</a:t>
              </a:r>
              <a:r>
                <a:rPr lang="en" sz="240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i="0" lang="e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based on symptoms</a:t>
              </a:r>
              <a:r>
                <a:rPr lang="en" sz="240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i="0" lang="e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 input data</a:t>
              </a:r>
              <a:endParaRPr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"/>
            <p:cNvSpPr txBox="1"/>
            <p:nvPr/>
          </p:nvSpPr>
          <p:spPr>
            <a:xfrm>
              <a:off x="3500148" y="4417100"/>
              <a:ext cx="2214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Medical Diagnosis</a:t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p4"/>
          <p:cNvGrpSpPr/>
          <p:nvPr/>
        </p:nvGrpSpPr>
        <p:grpSpPr>
          <a:xfrm>
            <a:off x="1270780" y="3058740"/>
            <a:ext cx="1162055" cy="1051618"/>
            <a:chOff x="1188850" y="432475"/>
            <a:chExt cx="1188925" cy="1058925"/>
          </a:xfrm>
        </p:grpSpPr>
        <p:sp>
          <p:nvSpPr>
            <p:cNvPr id="356" name="Google Shape;356;p4"/>
            <p:cNvSpPr/>
            <p:nvPr/>
          </p:nvSpPr>
          <p:spPr>
            <a:xfrm>
              <a:off x="1746975" y="1078000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1559650" y="861850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1188850" y="444325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16582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17200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1783475" y="720000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1570525" y="932625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1570525" y="870825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1570525" y="807750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1617275" y="767400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1617275" y="767400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1735750" y="767400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1656675" y="806775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2035450" y="552225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215400" y="721925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2016250" y="986725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1636825" y="432475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1382575" y="555100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1286200" y="717775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1684200" y="1149400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1399875" y="986725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1920500" y="1064550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1386100" y="97297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1360175" y="818625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1549400" y="656600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1924025" y="569825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2174100" y="85705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2021375" y="85930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2101425" y="9822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1906750" y="1052050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1670425" y="113562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1515775" y="1060050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1502025" y="10520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1988075" y="721925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974300" y="708150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4"/>
          <p:cNvSpPr/>
          <p:nvPr/>
        </p:nvSpPr>
        <p:spPr>
          <a:xfrm>
            <a:off x="5922025" y="2197138"/>
            <a:ext cx="3579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decision-making in pharmaceutical data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5"/>
          <p:cNvCxnSpPr/>
          <p:nvPr/>
        </p:nvCxnSpPr>
        <p:spPr>
          <a:xfrm>
            <a:off x="5897785" y="4029006"/>
            <a:ext cx="914400" cy="914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2070B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7" name="Google Shape;397;p5"/>
          <p:cNvSpPr/>
          <p:nvPr/>
        </p:nvSpPr>
        <p:spPr>
          <a:xfrm>
            <a:off x="173475" y="807149"/>
            <a:ext cx="2908200" cy="2442900"/>
          </a:xfrm>
          <a:prstGeom prst="roundRect">
            <a:avLst>
              <a:gd fmla="val 15217" name="adj"/>
            </a:avLst>
          </a:prstGeom>
          <a:solidFill>
            <a:srgbClr val="004E76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"/>
          <p:cNvSpPr txBox="1"/>
          <p:nvPr/>
        </p:nvSpPr>
        <p:spPr>
          <a:xfrm>
            <a:off x="160450" y="1500650"/>
            <a:ext cx="2908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Low level pixel processing &amp;</a:t>
            </a:r>
            <a:endParaRPr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Mathematical Modelling were used</a:t>
            </a:r>
            <a:endParaRPr i="0" sz="2400" u="none" cap="none" strike="noStrike">
              <a:solidFill>
                <a:schemeClr val="dk1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399" name="Google Shape;399;p5"/>
          <p:cNvSpPr/>
          <p:nvPr/>
        </p:nvSpPr>
        <p:spPr>
          <a:xfrm>
            <a:off x="3215925" y="1075925"/>
            <a:ext cx="3036300" cy="3936300"/>
          </a:xfrm>
          <a:prstGeom prst="roundRect">
            <a:avLst>
              <a:gd fmla="val 15217" name="adj"/>
            </a:avLst>
          </a:prstGeom>
          <a:solidFill>
            <a:srgbClr val="E99B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6352400" y="2224850"/>
            <a:ext cx="2687100" cy="2830200"/>
          </a:xfrm>
          <a:prstGeom prst="roundRect">
            <a:avLst>
              <a:gd fmla="val 15217" name="adj"/>
            </a:avLst>
          </a:prstGeom>
          <a:solidFill>
            <a:srgbClr val="00B050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"/>
          <p:cNvSpPr txBox="1"/>
          <p:nvPr/>
        </p:nvSpPr>
        <p:spPr>
          <a:xfrm>
            <a:off x="6446875" y="2849925"/>
            <a:ext cx="26367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eep Learning methods</a:t>
            </a:r>
            <a:r>
              <a:rPr i="0" lang="en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, </a:t>
            </a:r>
            <a:r>
              <a:rPr lang="en" sz="2400">
                <a:latin typeface="Amaranth"/>
                <a:ea typeface="Amaranth"/>
                <a:cs typeface="Amaranth"/>
                <a:sym typeface="Amaranth"/>
              </a:rPr>
              <a:t>such as </a:t>
            </a:r>
            <a:r>
              <a:rPr i="0" lang="en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convolutional neural networks</a:t>
            </a:r>
            <a:endParaRPr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are used nowadays</a:t>
            </a:r>
            <a:endParaRPr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402" name="Google Shape;402;p5"/>
          <p:cNvSpPr txBox="1"/>
          <p:nvPr/>
        </p:nvSpPr>
        <p:spPr>
          <a:xfrm>
            <a:off x="3064675" y="2224850"/>
            <a:ext cx="33822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Traditional machine learning methods </a:t>
            </a:r>
            <a:endParaRPr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such as Supervised techniques were used.</a:t>
            </a:r>
            <a:endParaRPr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Features were extracted and passed to the system</a:t>
            </a:r>
            <a:endParaRPr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3722633" y="1075925"/>
            <a:ext cx="1991700" cy="5514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End of 1990s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"/>
          <p:cNvSpPr/>
          <p:nvPr/>
        </p:nvSpPr>
        <p:spPr>
          <a:xfrm>
            <a:off x="529284" y="807148"/>
            <a:ext cx="2196600" cy="551400"/>
          </a:xfrm>
          <a:prstGeom prst="roundRect">
            <a:avLst>
              <a:gd fmla="val 50000" name="adj"/>
            </a:avLst>
          </a:prstGeom>
          <a:solidFill>
            <a:srgbClr val="026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Initial Phase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"/>
          <p:cNvSpPr/>
          <p:nvPr/>
        </p:nvSpPr>
        <p:spPr>
          <a:xfrm>
            <a:off x="6666836" y="2224854"/>
            <a:ext cx="1996500" cy="551400"/>
          </a:xfrm>
          <a:prstGeom prst="roundRect">
            <a:avLst>
              <a:gd fmla="val 50000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Final Phase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5"/>
          <p:cNvCxnSpPr/>
          <p:nvPr/>
        </p:nvCxnSpPr>
        <p:spPr>
          <a:xfrm flipH="1" rot="-5400000">
            <a:off x="2342250" y="3217650"/>
            <a:ext cx="1107300" cy="917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2070B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7" name="Google Shape;407;p5"/>
          <p:cNvSpPr txBox="1"/>
          <p:nvPr>
            <p:ph idx="4294967295" type="title"/>
          </p:nvPr>
        </p:nvSpPr>
        <p:spPr>
          <a:xfrm>
            <a:off x="1152500" y="257300"/>
            <a:ext cx="7887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0" lang="en" sz="2700"/>
              <a:t>H</a:t>
            </a:r>
            <a:r>
              <a:rPr b="0" lang="en" sz="2600"/>
              <a:t>istory of </a:t>
            </a:r>
            <a:r>
              <a:rPr lang="en" sz="3000"/>
              <a:t>Machine Learning </a:t>
            </a:r>
            <a:r>
              <a:rPr b="0" lang="en" sz="3000"/>
              <a:t>in </a:t>
            </a:r>
            <a:endParaRPr b="0"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3000"/>
              <a:t> Medical Image Analysis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"/>
          <p:cNvSpPr txBox="1"/>
          <p:nvPr>
            <p:ph type="title"/>
          </p:nvPr>
        </p:nvSpPr>
        <p:spPr>
          <a:xfrm>
            <a:off x="546875" y="802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3000">
                <a:solidFill>
                  <a:schemeClr val="accent1"/>
                </a:solidFill>
              </a:rPr>
              <a:t>T</a:t>
            </a:r>
            <a:r>
              <a:rPr lang="en" sz="3200">
                <a:solidFill>
                  <a:schemeClr val="accent1"/>
                </a:solidFill>
              </a:rPr>
              <a:t>raditional Machine Learning </a:t>
            </a:r>
            <a:endParaRPr sz="3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lang="en" sz="3200">
                <a:solidFill>
                  <a:schemeClr val="accent1"/>
                </a:solidFill>
              </a:rPr>
              <a:t>for Medical Image analysis</a:t>
            </a:r>
            <a:endParaRPr b="0" sz="3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6"/>
          <p:cNvSpPr txBox="1"/>
          <p:nvPr/>
        </p:nvSpPr>
        <p:spPr>
          <a:xfrm>
            <a:off x="228800" y="1126001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Oxygen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Pixel classification with features computed from the image patch</a:t>
            </a:r>
            <a:endParaRPr i="0" sz="2400" u="none" cap="none" strike="noStrike">
              <a:solidFill>
                <a:schemeClr val="dk1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414" name="Google Shape;414;p6"/>
          <p:cNvSpPr txBox="1"/>
          <p:nvPr/>
        </p:nvSpPr>
        <p:spPr>
          <a:xfrm>
            <a:off x="546875" y="4334125"/>
            <a:ext cx="23979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6"/>
          <p:cNvSpPr txBox="1"/>
          <p:nvPr/>
        </p:nvSpPr>
        <p:spPr>
          <a:xfrm>
            <a:off x="3507725" y="4122050"/>
            <a:ext cx="2708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" name="Google Shape;416;p6"/>
          <p:cNvCxnSpPr/>
          <p:nvPr/>
        </p:nvCxnSpPr>
        <p:spPr>
          <a:xfrm flipH="1" rot="10800000">
            <a:off x="5040275" y="3115625"/>
            <a:ext cx="810600" cy="1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7" name="Google Shape;417;p6"/>
          <p:cNvSpPr txBox="1"/>
          <p:nvPr/>
        </p:nvSpPr>
        <p:spPr>
          <a:xfrm>
            <a:off x="6270150" y="4002925"/>
            <a:ext cx="23979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7725" y="1782275"/>
            <a:ext cx="3256024" cy="240075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"/>
          <p:cNvSpPr txBox="1"/>
          <p:nvPr/>
        </p:nvSpPr>
        <p:spPr>
          <a:xfrm>
            <a:off x="3076700" y="2695075"/>
            <a:ext cx="2397900" cy="16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6"/>
          <p:cNvPicPr preferRelativeResize="0"/>
          <p:nvPr/>
        </p:nvPicPr>
        <p:blipFill rotWithShape="1">
          <a:blip r:embed="rId4">
            <a:alphaModFix/>
          </a:blip>
          <a:srcRect b="48966" l="5167" r="63434" t="-233"/>
          <a:stretch/>
        </p:blipFill>
        <p:spPr>
          <a:xfrm>
            <a:off x="435429" y="2024743"/>
            <a:ext cx="2142415" cy="2097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6"/>
          <p:cNvCxnSpPr/>
          <p:nvPr/>
        </p:nvCxnSpPr>
        <p:spPr>
          <a:xfrm flipH="1" rot="10800000">
            <a:off x="1610680" y="2814546"/>
            <a:ext cx="1969110" cy="5487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6"/>
          <p:cNvCxnSpPr/>
          <p:nvPr/>
        </p:nvCxnSpPr>
        <p:spPr>
          <a:xfrm>
            <a:off x="1573975" y="2965250"/>
            <a:ext cx="2076368" cy="764921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6"/>
          <p:cNvSpPr txBox="1"/>
          <p:nvPr/>
        </p:nvSpPr>
        <p:spPr>
          <a:xfrm>
            <a:off x="3225050" y="2236675"/>
            <a:ext cx="2397900" cy="2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maranth"/>
              <a:buAutoNum type="arabicPeriod"/>
            </a:pPr>
            <a:r>
              <a:rPr lang="en" sz="2000">
                <a:solidFill>
                  <a:schemeClr val="accent5"/>
                </a:solidFill>
                <a:latin typeface="Amaranth"/>
                <a:ea typeface="Amaranth"/>
                <a:cs typeface="Amaranth"/>
                <a:sym typeface="Amaranth"/>
              </a:rPr>
              <a:t>Reticular interstitial thickness,</a:t>
            </a:r>
            <a:endParaRPr sz="2000">
              <a:solidFill>
                <a:schemeClr val="accent5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maranth"/>
              <a:buAutoNum type="arabicPeriod"/>
            </a:pPr>
            <a:r>
              <a:rPr lang="en" sz="2000">
                <a:solidFill>
                  <a:schemeClr val="accent5"/>
                </a:solidFill>
                <a:latin typeface="Amaranth"/>
                <a:ea typeface="Amaranth"/>
                <a:cs typeface="Amaranth"/>
                <a:sym typeface="Amaranth"/>
              </a:rPr>
              <a:t>Consolidation,</a:t>
            </a:r>
            <a:endParaRPr sz="2000">
              <a:solidFill>
                <a:schemeClr val="accent5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maranth"/>
              <a:buAutoNum type="arabicPeriod"/>
            </a:pPr>
            <a:r>
              <a:rPr lang="en" sz="2000">
                <a:solidFill>
                  <a:schemeClr val="accent5"/>
                </a:solidFill>
                <a:latin typeface="Amaranth"/>
                <a:ea typeface="Amaranth"/>
                <a:cs typeface="Amaranth"/>
                <a:sym typeface="Amaranth"/>
              </a:rPr>
              <a:t>Pleural effusion</a:t>
            </a:r>
            <a:endParaRPr sz="2000">
              <a:solidFill>
                <a:schemeClr val="accent5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7"/>
          <p:cNvGrpSpPr/>
          <p:nvPr/>
        </p:nvGrpSpPr>
        <p:grpSpPr>
          <a:xfrm>
            <a:off x="127729" y="3731645"/>
            <a:ext cx="1637538" cy="1335357"/>
            <a:chOff x="726125" y="238125"/>
            <a:chExt cx="6167750" cy="5238750"/>
          </a:xfrm>
        </p:grpSpPr>
        <p:sp>
          <p:nvSpPr>
            <p:cNvPr id="429" name="Google Shape;429;p7"/>
            <p:cNvSpPr/>
            <p:nvPr/>
          </p:nvSpPr>
          <p:spPr>
            <a:xfrm>
              <a:off x="726125" y="238125"/>
              <a:ext cx="6167750" cy="5238750"/>
            </a:xfrm>
            <a:custGeom>
              <a:rect b="b" l="l" r="r" t="t"/>
              <a:pathLst>
                <a:path extrusionOk="0" h="209550" w="24671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780475" y="3381225"/>
              <a:ext cx="1092925" cy="285350"/>
            </a:xfrm>
            <a:custGeom>
              <a:rect b="b" l="l" r="r" t="t"/>
              <a:pathLst>
                <a:path extrusionOk="0" h="11414" w="43717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4627775" y="3408875"/>
              <a:ext cx="1245625" cy="398875"/>
            </a:xfrm>
            <a:custGeom>
              <a:rect b="b" l="l" r="r" t="t"/>
              <a:pathLst>
                <a:path extrusionOk="0" h="15955" w="49825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326667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3416725" y="1856250"/>
              <a:ext cx="330100" cy="1567450"/>
            </a:xfrm>
            <a:custGeom>
              <a:rect b="b" l="l" r="r" t="t"/>
              <a:pathLst>
                <a:path extrusionOk="0" h="62698" w="13204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3839600" y="1316875"/>
              <a:ext cx="642400" cy="242550"/>
            </a:xfrm>
            <a:custGeom>
              <a:rect b="b" l="l" r="r" t="t"/>
              <a:pathLst>
                <a:path extrusionOk="0" h="9702" w="25696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3839600" y="1601200"/>
              <a:ext cx="642400" cy="935625"/>
            </a:xfrm>
            <a:custGeom>
              <a:rect b="b" l="l" r="r" t="t"/>
              <a:pathLst>
                <a:path extrusionOk="0" h="37425" w="25696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4503050" y="1503450"/>
              <a:ext cx="1081400" cy="686500"/>
            </a:xfrm>
            <a:custGeom>
              <a:rect b="b" l="l" r="r" t="t"/>
              <a:pathLst>
                <a:path extrusionOk="0" h="27460" w="43256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4503050" y="2207050"/>
              <a:ext cx="195175" cy="387675"/>
            </a:xfrm>
            <a:custGeom>
              <a:rect b="b" l="l" r="r" t="t"/>
              <a:pathLst>
                <a:path extrusionOk="0" h="15507" w="7807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4514575" y="15811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4514575" y="17147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5244800" y="2763850"/>
              <a:ext cx="1016575" cy="721400"/>
            </a:xfrm>
            <a:custGeom>
              <a:rect b="b" l="l" r="r" t="t"/>
              <a:pathLst>
                <a:path extrusionOk="0" h="28856" w="40663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5370525" y="2744125"/>
              <a:ext cx="1047825" cy="619025"/>
            </a:xfrm>
            <a:custGeom>
              <a:rect b="b" l="l" r="r" t="t"/>
              <a:pathLst>
                <a:path extrusionOk="0" h="24761" w="41913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4481975" y="1997075"/>
              <a:ext cx="863225" cy="642425"/>
            </a:xfrm>
            <a:custGeom>
              <a:rect b="b" l="l" r="r" t="t"/>
              <a:pathLst>
                <a:path extrusionOk="0" h="25697" w="34529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5823350" y="1374775"/>
              <a:ext cx="554850" cy="548300"/>
            </a:xfrm>
            <a:custGeom>
              <a:rect b="b" l="l" r="r" t="t"/>
              <a:pathLst>
                <a:path extrusionOk="0" h="21932" w="22194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5554800" y="2456500"/>
              <a:ext cx="1028750" cy="321200"/>
            </a:xfrm>
            <a:custGeom>
              <a:rect b="b" l="l" r="r" t="t"/>
              <a:pathLst>
                <a:path extrusionOk="0" h="12848" w="4115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2383075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2233000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1807825" y="1140475"/>
              <a:ext cx="250775" cy="1716875"/>
            </a:xfrm>
            <a:custGeom>
              <a:rect b="b" l="l" r="r" t="t"/>
              <a:pathLst>
                <a:path extrusionOk="0" h="68675" w="10031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2707875" y="605375"/>
              <a:ext cx="681575" cy="1406550"/>
            </a:xfrm>
            <a:custGeom>
              <a:rect b="b" l="l" r="r" t="t"/>
              <a:pathLst>
                <a:path extrusionOk="0" h="56262" w="27263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3940300" y="605375"/>
              <a:ext cx="687500" cy="639125"/>
            </a:xfrm>
            <a:custGeom>
              <a:rect b="b" l="l" r="r" t="t"/>
              <a:pathLst>
                <a:path extrusionOk="0" h="25565" w="2750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463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476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2939550" y="694875"/>
              <a:ext cx="1050800" cy="1344350"/>
            </a:xfrm>
            <a:custGeom>
              <a:rect b="b" l="l" r="r" t="t"/>
              <a:pathLst>
                <a:path extrusionOk="0" h="53774" w="42032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297082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2441325" y="3138025"/>
              <a:ext cx="481475" cy="119175"/>
            </a:xfrm>
            <a:custGeom>
              <a:rect b="b" l="l" r="r" t="t"/>
              <a:pathLst>
                <a:path extrusionOk="0" h="4767" w="19259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1084150" y="2637825"/>
              <a:ext cx="931350" cy="455800"/>
            </a:xfrm>
            <a:custGeom>
              <a:rect b="b" l="l" r="r" t="t"/>
              <a:pathLst>
                <a:path extrusionOk="0" h="18232" w="37254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1084150" y="2820125"/>
              <a:ext cx="931350" cy="443650"/>
            </a:xfrm>
            <a:custGeom>
              <a:rect b="b" l="l" r="r" t="t"/>
              <a:pathLst>
                <a:path extrusionOk="0" h="17746" w="37254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1084150" y="3024175"/>
              <a:ext cx="931350" cy="434425"/>
            </a:xfrm>
            <a:custGeom>
              <a:rect b="b" l="l" r="r" t="t"/>
              <a:pathLst>
                <a:path extrusionOk="0" h="17377" w="37254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1128575" y="3519125"/>
              <a:ext cx="933000" cy="118825"/>
            </a:xfrm>
            <a:custGeom>
              <a:rect b="b" l="l" r="r" t="t"/>
              <a:pathLst>
                <a:path extrusionOk="0" h="4753" w="3732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1294775" y="3652725"/>
              <a:ext cx="766800" cy="118825"/>
            </a:xfrm>
            <a:custGeom>
              <a:rect b="b" l="l" r="r" t="t"/>
              <a:pathLst>
                <a:path extrusionOk="0" h="4753" w="30672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2461400" y="3703400"/>
              <a:ext cx="119150" cy="1067925"/>
            </a:xfrm>
            <a:custGeom>
              <a:rect b="b" l="l" r="r" t="t"/>
              <a:pathLst>
                <a:path extrusionOk="0" h="42717" w="4766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2685825" y="3741900"/>
              <a:ext cx="403825" cy="1186075"/>
            </a:xfrm>
            <a:custGeom>
              <a:rect b="b" l="l" r="r" t="t"/>
              <a:pathLst>
                <a:path extrusionOk="0" h="47443" w="16153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3121200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3971900" y="1701900"/>
              <a:ext cx="510100" cy="834925"/>
            </a:xfrm>
            <a:custGeom>
              <a:rect b="b" l="l" r="r" t="t"/>
              <a:pathLst>
                <a:path extrusionOk="0" h="33397" w="20404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4109775" y="1804900"/>
              <a:ext cx="372225" cy="731925"/>
            </a:xfrm>
            <a:custGeom>
              <a:rect b="b" l="l" r="r" t="t"/>
              <a:pathLst>
                <a:path extrusionOk="0" h="29277" w="14889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3884350" y="1915475"/>
              <a:ext cx="571000" cy="841175"/>
            </a:xfrm>
            <a:custGeom>
              <a:rect b="b" l="l" r="r" t="t"/>
              <a:pathLst>
                <a:path extrusionOk="0" h="33647" w="2284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3839600" y="2840875"/>
              <a:ext cx="999800" cy="265925"/>
            </a:xfrm>
            <a:custGeom>
              <a:rect b="b" l="l" r="r" t="t"/>
              <a:pathLst>
                <a:path extrusionOk="0" h="10637" w="39992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3839600" y="2976450"/>
              <a:ext cx="999800" cy="270200"/>
            </a:xfrm>
            <a:custGeom>
              <a:rect b="b" l="l" r="r" t="t"/>
              <a:pathLst>
                <a:path extrusionOk="0" h="10808" w="39992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3839600" y="3113675"/>
              <a:ext cx="998800" cy="282050"/>
            </a:xfrm>
            <a:custGeom>
              <a:rect b="b" l="l" r="r" t="t"/>
              <a:pathLst>
                <a:path extrusionOk="0" h="11282" w="39952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2810225" y="580025"/>
              <a:ext cx="1066600" cy="1448350"/>
            </a:xfrm>
            <a:custGeom>
              <a:rect b="b" l="l" r="r" t="t"/>
              <a:pathLst>
                <a:path extrusionOk="0" h="57934" w="42664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3802425" y="605375"/>
              <a:ext cx="687800" cy="639125"/>
            </a:xfrm>
            <a:custGeom>
              <a:rect b="b" l="l" r="r" t="t"/>
              <a:pathLst>
                <a:path extrusionOk="0" h="25565" w="27512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4481975" y="1366550"/>
              <a:ext cx="1241350" cy="823400"/>
            </a:xfrm>
            <a:custGeom>
              <a:rect b="b" l="l" r="r" t="t"/>
              <a:pathLst>
                <a:path extrusionOk="0" h="32936" w="49654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4481975" y="2128725"/>
              <a:ext cx="347550" cy="466000"/>
            </a:xfrm>
            <a:custGeom>
              <a:rect b="b" l="l" r="r" t="t"/>
              <a:pathLst>
                <a:path extrusionOk="0" h="18640" w="13902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4953900" y="2739175"/>
              <a:ext cx="118825" cy="793450"/>
            </a:xfrm>
            <a:custGeom>
              <a:rect b="b" l="l" r="r" t="t"/>
              <a:pathLst>
                <a:path extrusionOk="0" h="31738" w="4753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5085525" y="2744125"/>
              <a:ext cx="118825" cy="788500"/>
            </a:xfrm>
            <a:custGeom>
              <a:rect b="b" l="l" r="r" t="t"/>
              <a:pathLst>
                <a:path extrusionOk="0" h="31540" w="4753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5006550" y="986775"/>
              <a:ext cx="1118925" cy="1140650"/>
            </a:xfrm>
            <a:custGeom>
              <a:rect b="b" l="l" r="r" t="t"/>
              <a:pathLst>
                <a:path extrusionOk="0" h="45626" w="44757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4918025" y="908800"/>
              <a:ext cx="1323275" cy="1119900"/>
            </a:xfrm>
            <a:custGeom>
              <a:rect b="b" l="l" r="r" t="t"/>
              <a:pathLst>
                <a:path extrusionOk="0" h="44796" w="52931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5449825" y="2297550"/>
              <a:ext cx="1133725" cy="441650"/>
            </a:xfrm>
            <a:custGeom>
              <a:rect b="b" l="l" r="r" t="t"/>
              <a:pathLst>
                <a:path extrusionOk="0" h="17666" w="45349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057875" y="1888150"/>
              <a:ext cx="1240025" cy="393300"/>
            </a:xfrm>
            <a:custGeom>
              <a:rect b="b" l="l" r="r" t="t"/>
              <a:pathLst>
                <a:path extrusionOk="0" h="15732" w="49601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2061550" y="2207050"/>
              <a:ext cx="909950" cy="477200"/>
            </a:xfrm>
            <a:custGeom>
              <a:rect b="b" l="l" r="r" t="t"/>
              <a:pathLst>
                <a:path extrusionOk="0" h="19088" w="36398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2015475" y="2312675"/>
              <a:ext cx="804325" cy="371575"/>
            </a:xfrm>
            <a:custGeom>
              <a:rect b="b" l="l" r="r" t="t"/>
              <a:pathLst>
                <a:path extrusionOk="0" h="14863" w="32173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061550" y="2526250"/>
              <a:ext cx="216900" cy="675650"/>
            </a:xfrm>
            <a:custGeom>
              <a:rect b="b" l="l" r="r" t="t"/>
              <a:pathLst>
                <a:path extrusionOk="0" h="27026" w="8676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2061550" y="2682575"/>
              <a:ext cx="331750" cy="621350"/>
            </a:xfrm>
            <a:custGeom>
              <a:rect b="b" l="l" r="r" t="t"/>
              <a:pathLst>
                <a:path extrusionOk="0" h="24854" w="1327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2061550" y="2426550"/>
              <a:ext cx="561775" cy="257700"/>
            </a:xfrm>
            <a:custGeom>
              <a:rect b="b" l="l" r="r" t="t"/>
              <a:pathLst>
                <a:path extrusionOk="0" h="10308" w="22471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1645575" y="1140475"/>
              <a:ext cx="250800" cy="1716875"/>
            </a:xfrm>
            <a:custGeom>
              <a:rect b="b" l="l" r="r" t="t"/>
              <a:pathLst>
                <a:path extrusionOk="0" h="68675" w="10032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2091500" y="3667875"/>
              <a:ext cx="257025" cy="849400"/>
            </a:xfrm>
            <a:custGeom>
              <a:rect b="b" l="l" r="r" t="t"/>
              <a:pathLst>
                <a:path extrusionOk="0" h="33976" w="10281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2061550" y="3414800"/>
              <a:ext cx="865200" cy="1064950"/>
            </a:xfrm>
            <a:custGeom>
              <a:rect b="b" l="l" r="r" t="t"/>
              <a:pathLst>
                <a:path extrusionOk="0" h="42598" w="34608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1319125" y="1581450"/>
              <a:ext cx="375525" cy="375525"/>
            </a:xfrm>
            <a:custGeom>
              <a:rect b="b" l="l" r="r" t="t"/>
              <a:pathLst>
                <a:path extrusionOk="0" h="15021" w="15021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4040350" y="3435525"/>
              <a:ext cx="375500" cy="375525"/>
            </a:xfrm>
            <a:custGeom>
              <a:rect b="b" l="l" r="r" t="t"/>
              <a:pathLst>
                <a:path extrusionOk="0" h="15021" w="1502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6204425" y="2754325"/>
              <a:ext cx="380450" cy="380450"/>
            </a:xfrm>
            <a:custGeom>
              <a:rect b="b" l="l" r="r" t="t"/>
              <a:pathLst>
                <a:path extrusionOk="0" h="15218" w="15218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2745050" y="784075"/>
              <a:ext cx="481500" cy="119150"/>
            </a:xfrm>
            <a:custGeom>
              <a:rect b="b" l="l" r="r" t="t"/>
              <a:pathLst>
                <a:path extrusionOk="0" h="4766" w="1926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1265475" y="1018700"/>
              <a:ext cx="4767200" cy="4229150"/>
            </a:xfrm>
            <a:custGeom>
              <a:rect b="b" l="l" r="r" t="t"/>
              <a:pathLst>
                <a:path extrusionOk="0" h="169166" w="190688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2" name="Google Shape;49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600" y="877851"/>
            <a:ext cx="3936400" cy="294137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7"/>
          <p:cNvSpPr txBox="1"/>
          <p:nvPr/>
        </p:nvSpPr>
        <p:spPr>
          <a:xfrm>
            <a:off x="127725" y="894800"/>
            <a:ext cx="930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maranth"/>
                <a:ea typeface="Amaranth"/>
                <a:cs typeface="Amaranth"/>
                <a:sym typeface="Amaranth"/>
              </a:rPr>
              <a:t>What is Deep Learning(DL)?</a:t>
            </a:r>
            <a:endParaRPr b="1" sz="2400"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494" name="Google Shape;494;p7"/>
          <p:cNvSpPr txBox="1"/>
          <p:nvPr/>
        </p:nvSpPr>
        <p:spPr>
          <a:xfrm>
            <a:off x="127725" y="1371150"/>
            <a:ext cx="5154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Deep Learning(DL) is subset of machine learning(ML), which is essentially a neural network with three or more layers.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These neural networks attempt to simulate the behavior of the human brain.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7"/>
          <p:cNvSpPr txBox="1"/>
          <p:nvPr/>
        </p:nvSpPr>
        <p:spPr>
          <a:xfrm>
            <a:off x="1838725" y="3994100"/>
            <a:ext cx="7074900" cy="92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Neural networks are layers of nodes, just like how the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Human brain is mad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 up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of neurons.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7"/>
          <p:cNvSpPr txBox="1"/>
          <p:nvPr>
            <p:ph type="title"/>
          </p:nvPr>
        </p:nvSpPr>
        <p:spPr>
          <a:xfrm>
            <a:off x="623400" y="75938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0" lang="en" sz="3600">
                <a:solidFill>
                  <a:schemeClr val="accent1"/>
                </a:solidFill>
              </a:rPr>
              <a:t>The </a:t>
            </a:r>
            <a:r>
              <a:rPr lang="en" sz="3600">
                <a:solidFill>
                  <a:schemeClr val="accent1"/>
                </a:solidFill>
              </a:rPr>
              <a:t>Deep </a:t>
            </a:r>
            <a:r>
              <a:rPr lang="en" sz="3800">
                <a:solidFill>
                  <a:schemeClr val="accent1"/>
                </a:solidFill>
              </a:rPr>
              <a:t>Learning</a:t>
            </a:r>
            <a:r>
              <a:rPr b="0" lang="en" sz="3800">
                <a:solidFill>
                  <a:schemeClr val="accent1"/>
                </a:solidFill>
              </a:rPr>
              <a:t> Principle</a:t>
            </a:r>
            <a:endParaRPr b="0" sz="43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377" y="1346463"/>
            <a:ext cx="5583425" cy="39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8"/>
          <p:cNvPicPr preferRelativeResize="0"/>
          <p:nvPr/>
        </p:nvPicPr>
        <p:blipFill rotWithShape="1">
          <a:blip r:embed="rId4">
            <a:alphaModFix/>
          </a:blip>
          <a:srcRect b="48966" l="5167" r="63434" t="-233"/>
          <a:stretch/>
        </p:blipFill>
        <p:spPr>
          <a:xfrm>
            <a:off x="391887" y="2133700"/>
            <a:ext cx="1818736" cy="1825404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8"/>
          <p:cNvSpPr txBox="1"/>
          <p:nvPr>
            <p:ph type="title"/>
          </p:nvPr>
        </p:nvSpPr>
        <p:spPr>
          <a:xfrm>
            <a:off x="742150" y="37836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lang="en" sz="3600">
                <a:solidFill>
                  <a:schemeClr val="accent1"/>
                </a:solidFill>
              </a:rPr>
              <a:t>The </a:t>
            </a:r>
            <a:r>
              <a:rPr lang="en" sz="3600">
                <a:solidFill>
                  <a:schemeClr val="accent1"/>
                </a:solidFill>
              </a:rPr>
              <a:t>Deep </a:t>
            </a:r>
            <a:r>
              <a:rPr lang="en" sz="3800">
                <a:solidFill>
                  <a:schemeClr val="accent1"/>
                </a:solidFill>
              </a:rPr>
              <a:t>Learning</a:t>
            </a:r>
            <a:r>
              <a:rPr b="0" lang="en" sz="3800">
                <a:solidFill>
                  <a:schemeClr val="accent1"/>
                </a:solidFill>
              </a:rPr>
              <a:t> Principle</a:t>
            </a:r>
            <a:endParaRPr b="0" sz="43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8"/>
          <p:cNvSpPr txBox="1"/>
          <p:nvPr/>
        </p:nvSpPr>
        <p:spPr>
          <a:xfrm>
            <a:off x="311700" y="1085775"/>
            <a:ext cx="85206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ygen"/>
              <a:buNone/>
            </a:pPr>
            <a:r>
              <a:rPr i="0" lang="e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itself learns meaningful representations from the </a:t>
            </a:r>
            <a:r>
              <a:rPr b="1" i="0" lang="e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pixel values of input data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Oxygen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05" name="Google Shape;505;p8"/>
          <p:cNvSpPr txBox="1"/>
          <p:nvPr/>
        </p:nvSpPr>
        <p:spPr>
          <a:xfrm>
            <a:off x="248725" y="3959100"/>
            <a:ext cx="23979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image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8"/>
          <p:cNvSpPr txBox="1"/>
          <p:nvPr/>
        </p:nvSpPr>
        <p:spPr>
          <a:xfrm>
            <a:off x="6864860" y="4105525"/>
            <a:ext cx="23979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8"/>
          <p:cNvSpPr txBox="1"/>
          <p:nvPr/>
        </p:nvSpPr>
        <p:spPr>
          <a:xfrm>
            <a:off x="3373050" y="4510200"/>
            <a:ext cx="23979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pixels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8" name="Google Shape;508;p8"/>
          <p:cNvCxnSpPr/>
          <p:nvPr/>
        </p:nvCxnSpPr>
        <p:spPr>
          <a:xfrm flipH="1" rot="10800000">
            <a:off x="1610680" y="2814523"/>
            <a:ext cx="1969200" cy="5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" name="Google Shape;509;p8"/>
          <p:cNvCxnSpPr/>
          <p:nvPr/>
        </p:nvCxnSpPr>
        <p:spPr>
          <a:xfrm>
            <a:off x="1573975" y="2965250"/>
            <a:ext cx="2076300" cy="76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9"/>
          <p:cNvSpPr txBox="1"/>
          <p:nvPr>
            <p:ph type="title"/>
          </p:nvPr>
        </p:nvSpPr>
        <p:spPr>
          <a:xfrm>
            <a:off x="269700" y="0"/>
            <a:ext cx="8520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/>
              <a:t>How does the network</a:t>
            </a:r>
            <a:r>
              <a:rPr lang="en"/>
              <a:t> predict?</a:t>
            </a:r>
            <a:endParaRPr/>
          </a:p>
        </p:txBody>
      </p:sp>
      <p:sp>
        <p:nvSpPr>
          <p:cNvPr id="515" name="Google Shape;515;p9"/>
          <p:cNvSpPr txBox="1"/>
          <p:nvPr>
            <p:ph idx="1" type="body"/>
          </p:nvPr>
        </p:nvSpPr>
        <p:spPr>
          <a:xfrm>
            <a:off x="311700" y="551100"/>
            <a:ext cx="87375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It predicts using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the loss/error 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between the predicted labels and reference labels(outputs)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and by calculation using its 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parameters and input values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from each layer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6" name="Google Shape;516;p9"/>
          <p:cNvPicPr preferRelativeResize="0"/>
          <p:nvPr/>
        </p:nvPicPr>
        <p:blipFill rotWithShape="1">
          <a:blip r:embed="rId3">
            <a:alphaModFix/>
          </a:blip>
          <a:srcRect b="0" l="0" r="0" t="17844"/>
          <a:stretch/>
        </p:blipFill>
        <p:spPr>
          <a:xfrm>
            <a:off x="75475" y="1952860"/>
            <a:ext cx="5583425" cy="3207626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9"/>
          <p:cNvSpPr txBox="1"/>
          <p:nvPr/>
        </p:nvSpPr>
        <p:spPr>
          <a:xfrm>
            <a:off x="4158550" y="3800250"/>
            <a:ext cx="2119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labels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9"/>
          <p:cNvSpPr txBox="1"/>
          <p:nvPr/>
        </p:nvSpPr>
        <p:spPr>
          <a:xfrm>
            <a:off x="6518700" y="3800250"/>
            <a:ext cx="2267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 labels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9"/>
          <p:cNvSpPr txBox="1"/>
          <p:nvPr/>
        </p:nvSpPr>
        <p:spPr>
          <a:xfrm>
            <a:off x="5372725" y="2501213"/>
            <a:ext cx="977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</a:t>
            </a:r>
            <a:r>
              <a:rPr lang="en" sz="1700"/>
              <a:t>2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9"/>
          <p:cNvSpPr txBox="1"/>
          <p:nvPr/>
        </p:nvSpPr>
        <p:spPr>
          <a:xfrm>
            <a:off x="5372725" y="3339613"/>
            <a:ext cx="977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</a:t>
            </a:r>
            <a:r>
              <a:rPr lang="en" sz="1700"/>
              <a:t>7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9"/>
          <p:cNvSpPr txBox="1"/>
          <p:nvPr/>
        </p:nvSpPr>
        <p:spPr>
          <a:xfrm>
            <a:off x="7536350" y="2444875"/>
            <a:ext cx="1786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  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(Non Covid)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9"/>
          <p:cNvSpPr txBox="1"/>
          <p:nvPr/>
        </p:nvSpPr>
        <p:spPr>
          <a:xfrm>
            <a:off x="7534748" y="3151675"/>
            <a:ext cx="1514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   (Covid)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Google Shape;523;p9"/>
          <p:cNvCxnSpPr/>
          <p:nvPr/>
        </p:nvCxnSpPr>
        <p:spPr>
          <a:xfrm>
            <a:off x="5658904" y="2878975"/>
            <a:ext cx="105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24" name="Google Shape;524;p9"/>
          <p:cNvSpPr txBox="1"/>
          <p:nvPr/>
        </p:nvSpPr>
        <p:spPr>
          <a:xfrm>
            <a:off x="5853604" y="2878975"/>
            <a:ext cx="665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4391" y="2196480"/>
            <a:ext cx="686550" cy="1522374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9"/>
          <p:cNvSpPr txBox="1"/>
          <p:nvPr/>
        </p:nvSpPr>
        <p:spPr>
          <a:xfrm>
            <a:off x="1366350" y="4473700"/>
            <a:ext cx="5691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Forward pass</a:t>
            </a:r>
            <a:endParaRPr b="0" i="0" sz="2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7" name="Google Shape;527;p9"/>
          <p:cNvCxnSpPr/>
          <p:nvPr/>
        </p:nvCxnSpPr>
        <p:spPr>
          <a:xfrm>
            <a:off x="3672114" y="4738417"/>
            <a:ext cx="3888827" cy="28419"/>
          </a:xfrm>
          <a:prstGeom prst="straightConnector1">
            <a:avLst/>
          </a:prstGeom>
          <a:noFill/>
          <a:ln cap="flat" cmpd="sng" w="76200">
            <a:solidFill>
              <a:srgbClr val="2070B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aumatology Healthcare Center by Slidesgo">
  <a:themeElements>
    <a:clrScheme name="Simple Light">
      <a:dk1>
        <a:srgbClr val="203866"/>
      </a:dk1>
      <a:lt1>
        <a:srgbClr val="FFFFFF"/>
      </a:lt1>
      <a:dk2>
        <a:srgbClr val="81C0FD"/>
      </a:dk2>
      <a:lt2>
        <a:srgbClr val="DCF3FF"/>
      </a:lt2>
      <a:accent1>
        <a:srgbClr val="2573B3"/>
      </a:accent1>
      <a:accent2>
        <a:srgbClr val="7C9BB4"/>
      </a:accent2>
      <a:accent3>
        <a:srgbClr val="FEF1E6"/>
      </a:accent3>
      <a:accent4>
        <a:srgbClr val="F5E6DB"/>
      </a:accent4>
      <a:accent5>
        <a:srgbClr val="FE823D"/>
      </a:accent5>
      <a:accent6>
        <a:srgbClr val="717070"/>
      </a:accent6>
      <a:hlink>
        <a:srgbClr val="2038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Faiza</dc:creator>
</cp:coreProperties>
</file>