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52" r:id="rId3"/>
    <p:sldId id="332" r:id="rId4"/>
    <p:sldId id="337" r:id="rId5"/>
    <p:sldId id="321" r:id="rId6"/>
    <p:sldId id="335" r:id="rId7"/>
    <p:sldId id="336" r:id="rId8"/>
    <p:sldId id="338" r:id="rId9"/>
    <p:sldId id="339" r:id="rId10"/>
    <p:sldId id="340" r:id="rId11"/>
    <p:sldId id="342" r:id="rId12"/>
    <p:sldId id="343" r:id="rId13"/>
    <p:sldId id="344" r:id="rId14"/>
    <p:sldId id="346" r:id="rId15"/>
    <p:sldId id="347" r:id="rId16"/>
    <p:sldId id="348" r:id="rId17"/>
    <p:sldId id="350" r:id="rId18"/>
    <p:sldId id="351" r:id="rId19"/>
    <p:sldId id="34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B6E7-DA06-4995-AD6F-5B939F398ECF}" type="datetimeFigureOut">
              <a:rPr lang="en-US" smtClean="0"/>
              <a:t>25-Jul-22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29335-3255-4924-B4E2-9D4E7785F438}" type="slidenum">
              <a:rPr lang="en-US" smtClean="0"/>
              <a:t>‹#›</a:t>
            </a:fld>
            <a:endParaRPr lang="en-US"/>
          </a:p>
        </p:txBody>
      </p:sp>
    </p:spTree>
    <p:extLst>
      <p:ext uri="{BB962C8B-B14F-4D97-AF65-F5344CB8AC3E}">
        <p14:creationId xmlns:p14="http://schemas.microsoft.com/office/powerpoint/2010/main" val="196893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B29335-3255-4924-B4E2-9D4E7785F438}" type="slidenum">
              <a:rPr lang="en-US" smtClean="0"/>
              <a:t>15</a:t>
            </a:fld>
            <a:endParaRPr lang="en-US"/>
          </a:p>
        </p:txBody>
      </p:sp>
    </p:spTree>
    <p:extLst>
      <p:ext uri="{BB962C8B-B14F-4D97-AF65-F5344CB8AC3E}">
        <p14:creationId xmlns:p14="http://schemas.microsoft.com/office/powerpoint/2010/main" val="319098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B29335-3255-4924-B4E2-9D4E7785F438}" type="slidenum">
              <a:rPr lang="en-US" smtClean="0"/>
              <a:t>16</a:t>
            </a:fld>
            <a:endParaRPr lang="en-US"/>
          </a:p>
        </p:txBody>
      </p:sp>
    </p:spTree>
    <p:extLst>
      <p:ext uri="{BB962C8B-B14F-4D97-AF65-F5344CB8AC3E}">
        <p14:creationId xmlns:p14="http://schemas.microsoft.com/office/powerpoint/2010/main" val="241346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B29335-3255-4924-B4E2-9D4E7785F438}" type="slidenum">
              <a:rPr lang="en-US" smtClean="0"/>
              <a:t>18</a:t>
            </a:fld>
            <a:endParaRPr lang="en-US"/>
          </a:p>
        </p:txBody>
      </p:sp>
    </p:spTree>
    <p:extLst>
      <p:ext uri="{BB962C8B-B14F-4D97-AF65-F5344CB8AC3E}">
        <p14:creationId xmlns:p14="http://schemas.microsoft.com/office/powerpoint/2010/main" val="4073660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89985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79C4E7-8044-4C16-B520-9CB5B0B84A97}" type="datetimeFigureOut">
              <a:rPr lang="en-US" smtClean="0"/>
              <a:t>25-Jul-22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49102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228299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1577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2059505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945109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496718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35805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692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1150240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38721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79C4E7-8044-4C16-B520-9CB5B0B84A97}" type="datetimeFigureOut">
              <a:rPr lang="en-US" smtClean="0"/>
              <a:t>25-Jul-22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323422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9C4E7-8044-4C16-B520-9CB5B0B84A97}" type="datetimeFigureOut">
              <a:rPr lang="en-US" smtClean="0"/>
              <a:t>25-Jul-22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247251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230374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111592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C79C4E7-8044-4C16-B520-9CB5B0B84A97}" type="datetimeFigureOut">
              <a:rPr lang="en-US" smtClean="0"/>
              <a:t>25-Jul-22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122505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79C4E7-8044-4C16-B520-9CB5B0B84A97}" type="datetimeFigureOut">
              <a:rPr lang="en-US" smtClean="0"/>
              <a:t>25-Jul-22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2BA18-CF1C-45F4-B5C5-F3E3F18D6DAB}" type="slidenum">
              <a:rPr lang="en-US" smtClean="0"/>
              <a:t>‹#›</a:t>
            </a:fld>
            <a:endParaRPr lang="en-US"/>
          </a:p>
        </p:txBody>
      </p:sp>
    </p:spTree>
    <p:extLst>
      <p:ext uri="{BB962C8B-B14F-4D97-AF65-F5344CB8AC3E}">
        <p14:creationId xmlns:p14="http://schemas.microsoft.com/office/powerpoint/2010/main" val="409453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79C4E7-8044-4C16-B520-9CB5B0B84A97}" type="datetimeFigureOut">
              <a:rPr lang="en-US" smtClean="0"/>
              <a:t>25-Jul-22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62BA18-CF1C-45F4-B5C5-F3E3F18D6DAB}" type="slidenum">
              <a:rPr lang="en-US" smtClean="0"/>
              <a:t>‹#›</a:t>
            </a:fld>
            <a:endParaRPr lang="en-US"/>
          </a:p>
        </p:txBody>
      </p:sp>
    </p:spTree>
    <p:extLst>
      <p:ext uri="{BB962C8B-B14F-4D97-AF65-F5344CB8AC3E}">
        <p14:creationId xmlns:p14="http://schemas.microsoft.com/office/powerpoint/2010/main" val="836828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Interface Example</a:t>
            </a:r>
            <a:endParaRPr lang="en-US" dirty="0">
              <a:solidFill>
                <a:schemeClr val="accent1"/>
              </a:solidFill>
            </a:endParaRPr>
          </a:p>
        </p:txBody>
      </p:sp>
      <p:sp>
        <p:nvSpPr>
          <p:cNvPr id="3" name="Subtitle 2"/>
          <p:cNvSpPr>
            <a:spLocks noGrp="1"/>
          </p:cNvSpPr>
          <p:nvPr>
            <p:ph type="subTitle" idx="1"/>
          </p:nvPr>
        </p:nvSpPr>
        <p:spPr/>
        <p:txBody>
          <a:bodyPr/>
          <a:lstStyle/>
          <a:p>
            <a:r>
              <a:rPr lang="en-US" dirty="0">
                <a:solidFill>
                  <a:schemeClr val="tx1"/>
                </a:solidFill>
              </a:rPr>
              <a:t>Lab 8</a:t>
            </a:r>
          </a:p>
        </p:txBody>
      </p:sp>
    </p:spTree>
    <p:extLst>
      <p:ext uri="{BB962C8B-B14F-4D97-AF65-F5344CB8AC3E}">
        <p14:creationId xmlns:p14="http://schemas.microsoft.com/office/powerpoint/2010/main" val="354454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189" y="358263"/>
            <a:ext cx="11822830" cy="6111364"/>
          </a:xfrm>
          <a:prstGeom prst="rect">
            <a:avLst/>
          </a:prstGeom>
        </p:spPr>
      </p:pic>
    </p:spTree>
    <p:extLst>
      <p:ext uri="{BB962C8B-B14F-4D97-AF65-F5344CB8AC3E}">
        <p14:creationId xmlns:p14="http://schemas.microsoft.com/office/powerpoint/2010/main" val="93575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295" y="1582994"/>
            <a:ext cx="10152143" cy="3215148"/>
          </a:xfrm>
        </p:spPr>
        <p:txBody>
          <a:bodyPr/>
          <a:lstStyle/>
          <a:p>
            <a:r>
              <a:rPr lang="en-US" sz="4800" dirty="0"/>
              <a:t>Suppose now we are designing in such a way that in order to sell the product must be prepared and assembled first. </a:t>
            </a:r>
          </a:p>
        </p:txBody>
      </p:sp>
    </p:spTree>
    <p:extLst>
      <p:ext uri="{BB962C8B-B14F-4D97-AF65-F5344CB8AC3E}">
        <p14:creationId xmlns:p14="http://schemas.microsoft.com/office/powerpoint/2010/main" val="314358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518291" y="285569"/>
            <a:ext cx="11241089"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Then we can extend the 2 interfaces to Selling interface. </a:t>
            </a:r>
          </a:p>
        </p:txBody>
      </p:sp>
      <p:pic>
        <p:nvPicPr>
          <p:cNvPr id="2" name="Picture 1"/>
          <p:cNvPicPr>
            <a:picLocks noChangeAspect="1"/>
          </p:cNvPicPr>
          <p:nvPr/>
        </p:nvPicPr>
        <p:blipFill>
          <a:blip r:embed="rId2"/>
          <a:stretch>
            <a:fillRect/>
          </a:stretch>
        </p:blipFill>
        <p:spPr>
          <a:xfrm>
            <a:off x="518291" y="2635925"/>
            <a:ext cx="11051138" cy="3135288"/>
          </a:xfrm>
          <a:prstGeom prst="rect">
            <a:avLst/>
          </a:prstGeom>
          <a:ln>
            <a:solidFill>
              <a:schemeClr val="tx1"/>
            </a:solidFill>
          </a:ln>
        </p:spPr>
      </p:pic>
    </p:spTree>
    <p:extLst>
      <p:ext uri="{BB962C8B-B14F-4D97-AF65-F5344CB8AC3E}">
        <p14:creationId xmlns:p14="http://schemas.microsoft.com/office/powerpoint/2010/main" val="381845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2328" y="142561"/>
            <a:ext cx="11877998" cy="6558041"/>
          </a:xfrm>
          <a:prstGeom prst="rect">
            <a:avLst/>
          </a:prstGeom>
        </p:spPr>
      </p:pic>
    </p:spTree>
    <p:extLst>
      <p:ext uri="{BB962C8B-B14F-4D97-AF65-F5344CB8AC3E}">
        <p14:creationId xmlns:p14="http://schemas.microsoft.com/office/powerpoint/2010/main" val="298464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495" y="2182761"/>
            <a:ext cx="10152143" cy="4011562"/>
          </a:xfrm>
        </p:spPr>
        <p:txBody>
          <a:bodyPr/>
          <a:lstStyle/>
          <a:p>
            <a:r>
              <a:rPr lang="en-US" dirty="0"/>
              <a:t>Now if I add another game where we have ready made candy, then will the previously designed Selling interface work?</a:t>
            </a:r>
            <a:br>
              <a:rPr lang="en-US" dirty="0"/>
            </a:br>
            <a:br>
              <a:rPr lang="en-US" dirty="0"/>
            </a:br>
            <a:r>
              <a:rPr lang="en-US" dirty="0"/>
              <a:t>No, it will still force us to assemble and prepare ingredients. So this is a design flaw. Then we can simply delete the extends part.</a:t>
            </a:r>
          </a:p>
        </p:txBody>
      </p:sp>
    </p:spTree>
    <p:extLst>
      <p:ext uri="{BB962C8B-B14F-4D97-AF65-F5344CB8AC3E}">
        <p14:creationId xmlns:p14="http://schemas.microsoft.com/office/powerpoint/2010/main" val="264638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436158" y="570705"/>
            <a:ext cx="11241089"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Deleting the extends part and keeping it simple.</a:t>
            </a:r>
          </a:p>
        </p:txBody>
      </p:sp>
      <p:pic>
        <p:nvPicPr>
          <p:cNvPr id="4" name="Picture 3"/>
          <p:cNvPicPr>
            <a:picLocks noChangeAspect="1"/>
          </p:cNvPicPr>
          <p:nvPr/>
        </p:nvPicPr>
        <p:blipFill>
          <a:blip r:embed="rId3"/>
          <a:stretch>
            <a:fillRect/>
          </a:stretch>
        </p:blipFill>
        <p:spPr>
          <a:xfrm>
            <a:off x="271274" y="2626594"/>
            <a:ext cx="11570855" cy="2692657"/>
          </a:xfrm>
          <a:prstGeom prst="rect">
            <a:avLst/>
          </a:prstGeom>
          <a:ln>
            <a:solidFill>
              <a:schemeClr val="tx1"/>
            </a:solidFill>
          </a:ln>
        </p:spPr>
      </p:pic>
    </p:spTree>
    <p:extLst>
      <p:ext uri="{BB962C8B-B14F-4D97-AF65-F5344CB8AC3E}">
        <p14:creationId xmlns:p14="http://schemas.microsoft.com/office/powerpoint/2010/main" val="284400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419347" y="216744"/>
            <a:ext cx="11507182"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t>CandyShop</a:t>
            </a:r>
            <a:r>
              <a:rPr lang="en-US" sz="4400" dirty="0"/>
              <a:t> can now implement only Selling</a:t>
            </a:r>
          </a:p>
        </p:txBody>
      </p:sp>
      <p:pic>
        <p:nvPicPr>
          <p:cNvPr id="2" name="Picture 1"/>
          <p:cNvPicPr>
            <a:picLocks noChangeAspect="1"/>
          </p:cNvPicPr>
          <p:nvPr/>
        </p:nvPicPr>
        <p:blipFill>
          <a:blip r:embed="rId3"/>
          <a:stretch>
            <a:fillRect/>
          </a:stretch>
        </p:blipFill>
        <p:spPr>
          <a:xfrm>
            <a:off x="256146" y="1946171"/>
            <a:ext cx="11833583" cy="4503789"/>
          </a:xfrm>
          <a:prstGeom prst="rect">
            <a:avLst/>
          </a:prstGeom>
          <a:ln>
            <a:solidFill>
              <a:schemeClr val="tx1"/>
            </a:solidFill>
          </a:ln>
        </p:spPr>
      </p:pic>
    </p:spTree>
    <p:extLst>
      <p:ext uri="{BB962C8B-B14F-4D97-AF65-F5344CB8AC3E}">
        <p14:creationId xmlns:p14="http://schemas.microsoft.com/office/powerpoint/2010/main" val="106584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159" y="668594"/>
            <a:ext cx="10152143" cy="5014452"/>
          </a:xfrm>
        </p:spPr>
        <p:txBody>
          <a:bodyPr/>
          <a:lstStyle/>
          <a:p>
            <a:r>
              <a:rPr lang="en-US" sz="3600" dirty="0"/>
              <a:t>Did you notice that the </a:t>
            </a:r>
            <a:r>
              <a:rPr lang="en-US" sz="3600" dirty="0" err="1"/>
              <a:t>totalPrice</a:t>
            </a:r>
            <a:r>
              <a:rPr lang="en-US" sz="3600" dirty="0"/>
              <a:t>() method always return the same formula?</a:t>
            </a:r>
            <a:br>
              <a:rPr lang="en-US" sz="3600" dirty="0"/>
            </a:br>
            <a:br>
              <a:rPr lang="en-US" sz="3600" dirty="0"/>
            </a:br>
            <a:r>
              <a:rPr lang="en-US" sz="3600" dirty="0"/>
              <a:t>If so then wouldn’t it be better if we implement it only once? </a:t>
            </a:r>
            <a:br>
              <a:rPr lang="en-US" sz="3600" dirty="0"/>
            </a:br>
            <a:br>
              <a:rPr lang="en-US" sz="3600" dirty="0"/>
            </a:br>
            <a:r>
              <a:rPr lang="en-US" sz="3600" dirty="0"/>
              <a:t>But Selling also has an unimplemented method. What can we do in this scenario? </a:t>
            </a:r>
          </a:p>
        </p:txBody>
      </p:sp>
    </p:spTree>
    <p:extLst>
      <p:ext uri="{BB962C8B-B14F-4D97-AF65-F5344CB8AC3E}">
        <p14:creationId xmlns:p14="http://schemas.microsoft.com/office/powerpoint/2010/main" val="170198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350521" y="265904"/>
            <a:ext cx="11507182"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We can simply convert Selling interface to an Abstract class. </a:t>
            </a:r>
          </a:p>
        </p:txBody>
      </p:sp>
      <p:pic>
        <p:nvPicPr>
          <p:cNvPr id="2" name="Picture 1"/>
          <p:cNvPicPr>
            <a:picLocks noChangeAspect="1"/>
          </p:cNvPicPr>
          <p:nvPr/>
        </p:nvPicPr>
        <p:blipFill>
          <a:blip r:embed="rId3"/>
          <a:stretch>
            <a:fillRect/>
          </a:stretch>
        </p:blipFill>
        <p:spPr>
          <a:xfrm>
            <a:off x="180791" y="2594334"/>
            <a:ext cx="11846642" cy="3118207"/>
          </a:xfrm>
          <a:prstGeom prst="rect">
            <a:avLst/>
          </a:prstGeom>
          <a:ln>
            <a:solidFill>
              <a:schemeClr val="tx1"/>
            </a:solidFill>
          </a:ln>
        </p:spPr>
      </p:pic>
    </p:spTree>
    <p:extLst>
      <p:ext uri="{BB962C8B-B14F-4D97-AF65-F5344CB8AC3E}">
        <p14:creationId xmlns:p14="http://schemas.microsoft.com/office/powerpoint/2010/main" val="1229424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448843" y="501878"/>
            <a:ext cx="11507182" cy="91396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And the Biriyani Class becomes: </a:t>
            </a:r>
          </a:p>
        </p:txBody>
      </p:sp>
      <p:pic>
        <p:nvPicPr>
          <p:cNvPr id="4" name="Picture 3"/>
          <p:cNvPicPr>
            <a:picLocks noChangeAspect="1"/>
          </p:cNvPicPr>
          <p:nvPr/>
        </p:nvPicPr>
        <p:blipFill>
          <a:blip r:embed="rId2"/>
          <a:stretch>
            <a:fillRect/>
          </a:stretch>
        </p:blipFill>
        <p:spPr>
          <a:xfrm>
            <a:off x="137651" y="2245595"/>
            <a:ext cx="11906865" cy="3289966"/>
          </a:xfrm>
          <a:prstGeom prst="rect">
            <a:avLst/>
          </a:prstGeom>
          <a:ln>
            <a:solidFill>
              <a:schemeClr val="tx1"/>
            </a:solidFill>
          </a:ln>
        </p:spPr>
      </p:pic>
    </p:spTree>
    <p:extLst>
      <p:ext uri="{BB962C8B-B14F-4D97-AF65-F5344CB8AC3E}">
        <p14:creationId xmlns:p14="http://schemas.microsoft.com/office/powerpoint/2010/main" val="224750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521" y="1555956"/>
            <a:ext cx="10938723" cy="4048431"/>
          </a:xfrm>
          <a:ln>
            <a:solidFill>
              <a:schemeClr val="tx1"/>
            </a:solidFill>
          </a:ln>
        </p:spPr>
        <p:txBody>
          <a:bodyPr/>
          <a:lstStyle/>
          <a:p>
            <a:pPr algn="ctr"/>
            <a:r>
              <a:rPr lang="en-US" sz="4000" b="1" u="sng" dirty="0"/>
              <a:t>Course Teacher</a:t>
            </a:r>
            <a:br>
              <a:rPr lang="en-US" sz="4000" b="1" u="sng" dirty="0"/>
            </a:br>
            <a:br>
              <a:rPr lang="en-US" sz="4000" b="1" dirty="0"/>
            </a:br>
            <a:r>
              <a:rPr lang="en-US" sz="4000" b="1" dirty="0"/>
              <a:t>Dr.  Shahriar Mahbub, Professor</a:t>
            </a:r>
            <a:br>
              <a:rPr lang="en-US" sz="4000" b="1" dirty="0"/>
            </a:br>
            <a:r>
              <a:rPr lang="en-US" sz="4000" b="1" dirty="0"/>
              <a:t>Tanvir </a:t>
            </a:r>
            <a:r>
              <a:rPr lang="en-US" sz="4000" b="1" dirty="0" err="1"/>
              <a:t>Rouf</a:t>
            </a:r>
            <a:r>
              <a:rPr lang="en-US" sz="4000" b="1" dirty="0"/>
              <a:t> Shawon, Lecturer</a:t>
            </a:r>
            <a:br>
              <a:rPr lang="en-US" sz="4000" b="1" dirty="0"/>
            </a:br>
            <a:r>
              <a:rPr lang="en-US" sz="4000" b="1" dirty="0"/>
              <a:t>Ashna </a:t>
            </a:r>
            <a:r>
              <a:rPr lang="en-US" sz="4000" b="1" dirty="0" err="1"/>
              <a:t>Nawar</a:t>
            </a:r>
            <a:r>
              <a:rPr lang="en-US" sz="4000" b="1" dirty="0"/>
              <a:t> Ahmed, Lecturer</a:t>
            </a:r>
            <a:br>
              <a:rPr lang="en-US" sz="4000" b="1" dirty="0"/>
            </a:br>
            <a:endParaRPr lang="en-US" sz="4000" b="1" dirty="0"/>
          </a:p>
        </p:txBody>
      </p:sp>
    </p:spTree>
    <p:extLst>
      <p:ext uri="{BB962C8B-B14F-4D97-AF65-F5344CB8AC3E}">
        <p14:creationId xmlns:p14="http://schemas.microsoft.com/office/powerpoint/2010/main" val="129585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798" y="1396180"/>
            <a:ext cx="10152143" cy="3824749"/>
          </a:xfrm>
        </p:spPr>
        <p:txBody>
          <a:bodyPr/>
          <a:lstStyle/>
          <a:p>
            <a:r>
              <a:rPr lang="en-US" sz="4800" dirty="0"/>
              <a:t>Suppose we are making a website where different cooking games can be played. All games do some common things which must be followed. </a:t>
            </a:r>
          </a:p>
        </p:txBody>
      </p:sp>
    </p:spTree>
    <p:extLst>
      <p:ext uri="{BB962C8B-B14F-4D97-AF65-F5344CB8AC3E}">
        <p14:creationId xmlns:p14="http://schemas.microsoft.com/office/powerpoint/2010/main" val="235165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Activities </a:t>
            </a:r>
          </a:p>
        </p:txBody>
      </p:sp>
      <p:sp>
        <p:nvSpPr>
          <p:cNvPr id="3" name="Content Placeholder 2"/>
          <p:cNvSpPr>
            <a:spLocks noGrp="1"/>
          </p:cNvSpPr>
          <p:nvPr>
            <p:ph idx="1"/>
          </p:nvPr>
        </p:nvSpPr>
        <p:spPr>
          <a:xfrm>
            <a:off x="1073816" y="1748118"/>
            <a:ext cx="9820327" cy="4662514"/>
          </a:xfrm>
        </p:spPr>
        <p:txBody>
          <a:bodyPr>
            <a:normAutofit/>
          </a:bodyPr>
          <a:lstStyle/>
          <a:p>
            <a:pPr>
              <a:buClr>
                <a:srgbClr val="C00000"/>
              </a:buClr>
            </a:pPr>
            <a:r>
              <a:rPr lang="en-US" sz="4000" dirty="0"/>
              <a:t>Preparation </a:t>
            </a:r>
          </a:p>
          <a:p>
            <a:pPr lvl="2">
              <a:buClr>
                <a:schemeClr val="accent1"/>
              </a:buClr>
            </a:pPr>
            <a:r>
              <a:rPr lang="en-US" sz="3200" dirty="0" err="1"/>
              <a:t>arrangeIngredients</a:t>
            </a:r>
            <a:endParaRPr lang="en-US" sz="3200" dirty="0"/>
          </a:p>
          <a:p>
            <a:pPr lvl="2">
              <a:buClr>
                <a:schemeClr val="accent1"/>
              </a:buClr>
            </a:pPr>
            <a:r>
              <a:rPr lang="en-US" sz="3200" dirty="0" err="1"/>
              <a:t>prepareIngredients</a:t>
            </a:r>
            <a:endParaRPr lang="en-US" sz="3200" dirty="0"/>
          </a:p>
          <a:p>
            <a:pPr lvl="2">
              <a:buClr>
                <a:schemeClr val="accent1"/>
              </a:buClr>
            </a:pPr>
            <a:r>
              <a:rPr lang="en-US" sz="3200" dirty="0" err="1"/>
              <a:t>completePreparation</a:t>
            </a:r>
            <a:br>
              <a:rPr lang="en-US" sz="3200" dirty="0"/>
            </a:br>
            <a:endParaRPr lang="en-US" sz="3200" dirty="0"/>
          </a:p>
          <a:p>
            <a:pPr>
              <a:buClr>
                <a:srgbClr val="C00000"/>
              </a:buClr>
            </a:pPr>
            <a:r>
              <a:rPr lang="en-US" sz="4000" dirty="0"/>
              <a:t>Assembling</a:t>
            </a:r>
          </a:p>
          <a:p>
            <a:pPr>
              <a:buClr>
                <a:srgbClr val="C00000"/>
              </a:buClr>
            </a:pPr>
            <a:r>
              <a:rPr lang="en-US" sz="4000" dirty="0"/>
              <a:t>Selling</a:t>
            </a:r>
          </a:p>
        </p:txBody>
      </p:sp>
    </p:spTree>
    <p:extLst>
      <p:ext uri="{BB962C8B-B14F-4D97-AF65-F5344CB8AC3E}">
        <p14:creationId xmlns:p14="http://schemas.microsoft.com/office/powerpoint/2010/main" val="49150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518292" y="285569"/>
            <a:ext cx="10896960"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Create an Interface for the first Activity.</a:t>
            </a:r>
          </a:p>
        </p:txBody>
      </p:sp>
      <p:pic>
        <p:nvPicPr>
          <p:cNvPr id="2" name="Picture 1"/>
          <p:cNvPicPr>
            <a:picLocks noChangeAspect="1"/>
          </p:cNvPicPr>
          <p:nvPr/>
        </p:nvPicPr>
        <p:blipFill>
          <a:blip r:embed="rId2"/>
          <a:stretch>
            <a:fillRect/>
          </a:stretch>
        </p:blipFill>
        <p:spPr>
          <a:xfrm>
            <a:off x="1470536" y="1686099"/>
            <a:ext cx="9592889" cy="4355690"/>
          </a:xfrm>
          <a:prstGeom prst="rect">
            <a:avLst/>
          </a:prstGeom>
          <a:ln>
            <a:solidFill>
              <a:schemeClr val="tx1"/>
            </a:solidFill>
          </a:ln>
        </p:spPr>
      </p:pic>
    </p:spTree>
    <p:extLst>
      <p:ext uri="{BB962C8B-B14F-4D97-AF65-F5344CB8AC3E}">
        <p14:creationId xmlns:p14="http://schemas.microsoft.com/office/powerpoint/2010/main" val="98823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204" y="594236"/>
            <a:ext cx="11323593" cy="5895054"/>
          </a:xfrm>
          <a:prstGeom prst="rect">
            <a:avLst/>
          </a:prstGeom>
          <a:ln>
            <a:solidFill>
              <a:schemeClr val="tx1"/>
            </a:solidFill>
          </a:ln>
        </p:spPr>
      </p:pic>
    </p:spTree>
    <p:extLst>
      <p:ext uri="{BB962C8B-B14F-4D97-AF65-F5344CB8AC3E}">
        <p14:creationId xmlns:p14="http://schemas.microsoft.com/office/powerpoint/2010/main" val="331610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Basic Activities </a:t>
            </a:r>
          </a:p>
        </p:txBody>
      </p:sp>
      <p:sp>
        <p:nvSpPr>
          <p:cNvPr id="3" name="Content Placeholder 2"/>
          <p:cNvSpPr>
            <a:spLocks noGrp="1"/>
          </p:cNvSpPr>
          <p:nvPr>
            <p:ph idx="1"/>
          </p:nvPr>
        </p:nvSpPr>
        <p:spPr>
          <a:xfrm>
            <a:off x="1073816" y="1748118"/>
            <a:ext cx="9820327" cy="4662514"/>
          </a:xfrm>
        </p:spPr>
        <p:txBody>
          <a:bodyPr>
            <a:normAutofit/>
          </a:bodyPr>
          <a:lstStyle/>
          <a:p>
            <a:pPr marL="0" indent="0">
              <a:buClr>
                <a:srgbClr val="C00000"/>
              </a:buClr>
              <a:buNone/>
            </a:pPr>
            <a:endParaRPr lang="en-US" sz="3200" dirty="0"/>
          </a:p>
          <a:p>
            <a:pPr>
              <a:buClr>
                <a:srgbClr val="C00000"/>
              </a:buClr>
            </a:pPr>
            <a:r>
              <a:rPr lang="en-US" sz="4000" dirty="0"/>
              <a:t>Assembling</a:t>
            </a:r>
          </a:p>
          <a:p>
            <a:pPr lvl="2">
              <a:buClr>
                <a:srgbClr val="C00000"/>
              </a:buClr>
            </a:pPr>
            <a:r>
              <a:rPr lang="en-US" sz="3600" dirty="0" err="1"/>
              <a:t>assembleItems</a:t>
            </a:r>
            <a:endParaRPr lang="en-US" sz="3600" dirty="0"/>
          </a:p>
          <a:p>
            <a:pPr lvl="2">
              <a:buClr>
                <a:srgbClr val="C00000"/>
              </a:buClr>
            </a:pPr>
            <a:r>
              <a:rPr lang="en-US" sz="3600" dirty="0" err="1"/>
              <a:t>cookItems</a:t>
            </a:r>
            <a:endParaRPr lang="en-US" sz="3600" dirty="0"/>
          </a:p>
          <a:p>
            <a:pPr lvl="2">
              <a:buClr>
                <a:srgbClr val="C00000"/>
              </a:buClr>
            </a:pPr>
            <a:r>
              <a:rPr lang="en-US" sz="3600" dirty="0" err="1"/>
              <a:t>finishCooking</a:t>
            </a:r>
            <a:endParaRPr lang="en-US" sz="3600" dirty="0"/>
          </a:p>
        </p:txBody>
      </p:sp>
    </p:spTree>
    <p:extLst>
      <p:ext uri="{BB962C8B-B14F-4D97-AF65-F5344CB8AC3E}">
        <p14:creationId xmlns:p14="http://schemas.microsoft.com/office/powerpoint/2010/main" val="1615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5647" y="2306586"/>
            <a:ext cx="8850459" cy="3032330"/>
          </a:xfrm>
          <a:prstGeom prst="rect">
            <a:avLst/>
          </a:prstGeom>
        </p:spPr>
      </p:pic>
      <p:sp>
        <p:nvSpPr>
          <p:cNvPr id="3" name="Title 1"/>
          <p:cNvSpPr txBox="1">
            <a:spLocks/>
          </p:cNvSpPr>
          <p:nvPr/>
        </p:nvSpPr>
        <p:spPr>
          <a:xfrm>
            <a:off x="518291" y="285569"/>
            <a:ext cx="11241089" cy="1400530"/>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Create an Interface for the 2nd Activity.</a:t>
            </a:r>
          </a:p>
        </p:txBody>
      </p:sp>
    </p:spTree>
    <p:extLst>
      <p:ext uri="{BB962C8B-B14F-4D97-AF65-F5344CB8AC3E}">
        <p14:creationId xmlns:p14="http://schemas.microsoft.com/office/powerpoint/2010/main" val="81452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232" y="201100"/>
            <a:ext cx="11921749" cy="6489751"/>
          </a:xfrm>
          <a:prstGeom prst="rect">
            <a:avLst/>
          </a:prstGeom>
        </p:spPr>
      </p:pic>
    </p:spTree>
    <p:extLst>
      <p:ext uri="{BB962C8B-B14F-4D97-AF65-F5344CB8AC3E}">
        <p14:creationId xmlns:p14="http://schemas.microsoft.com/office/powerpoint/2010/main" val="3574224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
      <a:dk1>
        <a:sysClr val="windowText" lastClr="000000"/>
      </a:dk1>
      <a:lt1>
        <a:srgbClr val="FF0000"/>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2433</TotalTime>
  <Words>253</Words>
  <Application>Microsoft Office PowerPoint</Application>
  <PresentationFormat>Widescreen</PresentationFormat>
  <Paragraphs>30</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Interface Example</vt:lpstr>
      <vt:lpstr>Course Teacher  Dr.  Shahriar Mahbub, Professor Tanvir Rouf Shawon, Lecturer Ashna Nawar Ahmed, Lecturer </vt:lpstr>
      <vt:lpstr>Suppose we are making a website where different cooking games can be played. All games do some common things which must be followed. </vt:lpstr>
      <vt:lpstr>Basic Activities </vt:lpstr>
      <vt:lpstr>PowerPoint Presentation</vt:lpstr>
      <vt:lpstr>PowerPoint Presentation</vt:lpstr>
      <vt:lpstr>Basic Activities </vt:lpstr>
      <vt:lpstr>PowerPoint Presentation</vt:lpstr>
      <vt:lpstr>PowerPoint Presentation</vt:lpstr>
      <vt:lpstr>PowerPoint Presentation</vt:lpstr>
      <vt:lpstr>Suppose now we are designing in such a way that in order to sell the product must be prepared and assembled first. </vt:lpstr>
      <vt:lpstr>PowerPoint Presentation</vt:lpstr>
      <vt:lpstr>PowerPoint Presentation</vt:lpstr>
      <vt:lpstr>Now if I add another game where we have ready made candy, then will the previously designed Selling interface work?  No, it will still force us to assemble and prepare ingredients. So this is a design flaw. Then we can simply delete the extends part.</vt:lpstr>
      <vt:lpstr>PowerPoint Presentation</vt:lpstr>
      <vt:lpstr>PowerPoint Presentation</vt:lpstr>
      <vt:lpstr>Did you notice that the totalPrice() method always return the same formula?  If so then wouldn’t it be better if we implement it only once?   But Selling also has an unimplemented method. What can we do in this scenario?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CSE 1206</dc:title>
  <dc:creator>Nowshin Nawar Arony</dc:creator>
  <cp:lastModifiedBy>Ashna Ahmed</cp:lastModifiedBy>
  <cp:revision>318</cp:revision>
  <dcterms:created xsi:type="dcterms:W3CDTF">2019-01-16T11:10:03Z</dcterms:created>
  <dcterms:modified xsi:type="dcterms:W3CDTF">2022-07-25T16:14:04Z</dcterms:modified>
</cp:coreProperties>
</file>