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9" r:id="rId3"/>
    <p:sldId id="271" r:id="rId4"/>
    <p:sldId id="274" r:id="rId5"/>
    <p:sldId id="275" r:id="rId6"/>
    <p:sldId id="276" r:id="rId7"/>
    <p:sldId id="277" r:id="rId8"/>
    <p:sldId id="260" r:id="rId9"/>
    <p:sldId id="273" r:id="rId10"/>
    <p:sldId id="282" r:id="rId11"/>
    <p:sldId id="272" r:id="rId12"/>
    <p:sldId id="270" r:id="rId13"/>
    <p:sldId id="278" r:id="rId14"/>
    <p:sldId id="279" r:id="rId15"/>
    <p:sldId id="280" r:id="rId16"/>
    <p:sldId id="281" r:id="rId17"/>
    <p:sldId id="267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Algerian" panose="04020705040A02060702" pitchFamily="82" charset="0"/>
      <p:regular r:id="rId24"/>
    </p:embeddedFont>
    <p:embeddedFont>
      <p:font typeface="Merriweather" panose="020B0604020202020204" charset="0"/>
      <p:regular r:id="rId25"/>
      <p:bold r:id="rId26"/>
      <p:italic r:id="rId27"/>
      <p:boldItalic r:id="rId28"/>
    </p:embeddedFont>
    <p:embeddedFont>
      <p:font typeface="Copperplate Gothic Bold" panose="020E0705020206020404" pitchFamily="34" charset="0"/>
      <p:regular r:id="rId29"/>
    </p:embeddedFont>
    <p:embeddedFont>
      <p:font typeface="Impact" panose="020B0806030902050204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7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DE8"/>
    <a:srgbClr val="ECACD1"/>
    <a:srgbClr val="FA30CF"/>
    <a:srgbClr val="E2B6DD"/>
    <a:srgbClr val="DD19C6"/>
    <a:srgbClr val="D214A9"/>
    <a:srgbClr val="FB4FD6"/>
    <a:srgbClr val="77A6B3"/>
    <a:srgbClr val="FF99FF"/>
    <a:srgbClr val="F7B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F2818D-AA47-4917-9FB0-71B5DBF342BC}">
  <a:tblStyle styleId="{ABF2818D-AA47-4917-9FB0-71B5DBF34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>
        <p:guide pos="453"/>
        <p:guide orient="horz" pos="339"/>
        <p:guide pos="5307"/>
        <p:guide orient="horz" pos="29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D3781-7870-4A0E-A0AA-2773B10A5C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CF8D8-39CB-496D-A4D2-7B27A5B353DF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Image Slider</a:t>
          </a:r>
          <a:endParaRPr lang="en-US" dirty="0"/>
        </a:p>
      </dgm:t>
    </dgm:pt>
    <dgm:pt modelId="{64E02E8C-5DC0-4781-9F7B-FBFB61114B0F}" type="parTrans" cxnId="{221E1EC6-0362-423A-A88E-01D0622F6899}">
      <dgm:prSet/>
      <dgm:spPr/>
      <dgm:t>
        <a:bodyPr/>
        <a:lstStyle/>
        <a:p>
          <a:endParaRPr lang="en-US"/>
        </a:p>
      </dgm:t>
    </dgm:pt>
    <dgm:pt modelId="{C6721D8E-12C7-465C-87DD-B87929B64BAD}" type="sibTrans" cxnId="{221E1EC6-0362-423A-A88E-01D0622F6899}">
      <dgm:prSet/>
      <dgm:spPr/>
      <dgm:t>
        <a:bodyPr/>
        <a:lstStyle/>
        <a:p>
          <a:endParaRPr lang="en-US"/>
        </a:p>
      </dgm:t>
    </dgm:pt>
    <dgm:pt modelId="{67567C1A-C7AC-4E61-8566-7E109A79A121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Best seller Items</a:t>
          </a:r>
          <a:endParaRPr lang="en-US" dirty="0"/>
        </a:p>
      </dgm:t>
    </dgm:pt>
    <dgm:pt modelId="{6F87AEA9-4EC6-4840-8FBD-5FA6A14F2578}" type="parTrans" cxnId="{1B15E231-C95E-41C3-BFEE-66E8DB874378}">
      <dgm:prSet/>
      <dgm:spPr/>
      <dgm:t>
        <a:bodyPr/>
        <a:lstStyle/>
        <a:p>
          <a:endParaRPr lang="en-US"/>
        </a:p>
      </dgm:t>
    </dgm:pt>
    <dgm:pt modelId="{D8CDF9EA-6038-4CD8-BBA8-19D11331306C}" type="sibTrans" cxnId="{1B15E231-C95E-41C3-BFEE-66E8DB874378}">
      <dgm:prSet/>
      <dgm:spPr/>
      <dgm:t>
        <a:bodyPr/>
        <a:lstStyle/>
        <a:p>
          <a:endParaRPr lang="en-US"/>
        </a:p>
      </dgm:t>
    </dgm:pt>
    <dgm:pt modelId="{1E8A53BC-C00B-406D-9666-F9746409DD09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Unique features</a:t>
          </a:r>
          <a:endParaRPr lang="en-US" dirty="0"/>
        </a:p>
      </dgm:t>
    </dgm:pt>
    <dgm:pt modelId="{2EF344AD-5E04-4573-96F6-813DC296013D}" type="parTrans" cxnId="{30E36A19-94F8-43E4-A412-B58869C1DBAB}">
      <dgm:prSet/>
      <dgm:spPr/>
      <dgm:t>
        <a:bodyPr/>
        <a:lstStyle/>
        <a:p>
          <a:endParaRPr lang="en-US"/>
        </a:p>
      </dgm:t>
    </dgm:pt>
    <dgm:pt modelId="{ACFD9E0D-16B6-4701-9BD9-FA5B8E440865}" type="sibTrans" cxnId="{30E36A19-94F8-43E4-A412-B58869C1DBAB}">
      <dgm:prSet/>
      <dgm:spPr/>
      <dgm:t>
        <a:bodyPr/>
        <a:lstStyle/>
        <a:p>
          <a:endParaRPr lang="en-US"/>
        </a:p>
      </dgm:t>
    </dgm:pt>
    <dgm:pt modelId="{624B5095-4472-4C47-863F-3213C6F2AA4B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Footer</a:t>
          </a:r>
          <a:endParaRPr lang="en-US" dirty="0"/>
        </a:p>
      </dgm:t>
    </dgm:pt>
    <dgm:pt modelId="{3F3DFF46-90FD-4FDF-8206-534F762E8B22}" type="parTrans" cxnId="{9EE3C8BA-BA21-4048-96F9-8C43DB74FF5E}">
      <dgm:prSet/>
      <dgm:spPr/>
      <dgm:t>
        <a:bodyPr/>
        <a:lstStyle/>
        <a:p>
          <a:endParaRPr lang="en-US"/>
        </a:p>
      </dgm:t>
    </dgm:pt>
    <dgm:pt modelId="{6797AB3C-A7EF-442B-B3EC-C1A18CFC4192}" type="sibTrans" cxnId="{9EE3C8BA-BA21-4048-96F9-8C43DB74FF5E}">
      <dgm:prSet/>
      <dgm:spPr/>
      <dgm:t>
        <a:bodyPr/>
        <a:lstStyle/>
        <a:p>
          <a:endParaRPr lang="en-US"/>
        </a:p>
      </dgm:t>
    </dgm:pt>
    <dgm:pt modelId="{DA9C7CC5-257D-43C3-AA86-8DBC359F1D4F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Header</a:t>
          </a:r>
          <a:endParaRPr lang="en-US" dirty="0"/>
        </a:p>
      </dgm:t>
    </dgm:pt>
    <dgm:pt modelId="{DC0180C2-3DDD-40D6-84E2-183A6F0868F9}" type="sibTrans" cxnId="{6901DF5C-F14A-4B4B-801F-2C000624B7EC}">
      <dgm:prSet/>
      <dgm:spPr/>
      <dgm:t>
        <a:bodyPr/>
        <a:lstStyle/>
        <a:p>
          <a:endParaRPr lang="en-US"/>
        </a:p>
      </dgm:t>
    </dgm:pt>
    <dgm:pt modelId="{3D019A4E-E763-494A-B95D-A8B415578A32}" type="parTrans" cxnId="{6901DF5C-F14A-4B4B-801F-2C000624B7EC}">
      <dgm:prSet/>
      <dgm:spPr/>
      <dgm:t>
        <a:bodyPr/>
        <a:lstStyle/>
        <a:p>
          <a:endParaRPr lang="en-US"/>
        </a:p>
      </dgm:t>
    </dgm:pt>
    <dgm:pt modelId="{CC328840-28E9-4A73-880E-303CF5EE8E3C}" type="pres">
      <dgm:prSet presAssocID="{526D3781-7870-4A0E-A0AA-2773B10A5C5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F716A-19CA-4A85-B4F4-C5C911196B19}" type="pres">
      <dgm:prSet presAssocID="{DA9C7CC5-257D-43C3-AA86-8DBC359F1D4F}" presName="composite" presStyleCnt="0"/>
      <dgm:spPr/>
    </dgm:pt>
    <dgm:pt modelId="{3A25FBD8-188B-450A-8B07-BEB51515C7AC}" type="pres">
      <dgm:prSet presAssocID="{DA9C7CC5-257D-43C3-AA86-8DBC359F1D4F}" presName="imgShp" presStyleLbl="fgImgPlace1" presStyleIdx="0" presStyleCnt="5" custLinFactNeighborX="-3862" custLinFactNeighborY="31029"/>
      <dgm:spPr>
        <a:ln w="28575"/>
      </dgm:spPr>
    </dgm:pt>
    <dgm:pt modelId="{983DD01B-8331-4373-8CD4-BE5252CBBFB3}" type="pres">
      <dgm:prSet presAssocID="{DA9C7CC5-257D-43C3-AA86-8DBC359F1D4F}" presName="txShp" presStyleLbl="node1" presStyleIdx="0" presStyleCnt="5" custScaleY="96679" custLinFactNeighborX="1375" custLinFactNeighborY="38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8FE90-182D-4E2F-AA78-8B86EA4FED51}" type="pres">
      <dgm:prSet presAssocID="{DC0180C2-3DDD-40D6-84E2-183A6F0868F9}" presName="spacing" presStyleCnt="0"/>
      <dgm:spPr/>
    </dgm:pt>
    <dgm:pt modelId="{FEA48966-8ED1-4CAA-BA59-1425F6541B4F}" type="pres">
      <dgm:prSet presAssocID="{244CF8D8-39CB-496D-A4D2-7B27A5B353DF}" presName="composite" presStyleCnt="0"/>
      <dgm:spPr/>
    </dgm:pt>
    <dgm:pt modelId="{6CA5458E-9963-4BEA-8EDC-1AFB35F69F8F}" type="pres">
      <dgm:prSet presAssocID="{244CF8D8-39CB-496D-A4D2-7B27A5B353DF}" presName="imgShp" presStyleLbl="fgImgPlace1" presStyleIdx="1" presStyleCnt="5" custLinFactNeighborX="-9656" custLinFactNeighborY="21244"/>
      <dgm:spPr>
        <a:ln w="28575"/>
      </dgm:spPr>
    </dgm:pt>
    <dgm:pt modelId="{6F22A292-CA1C-4CD5-AE0A-55E59A9A12B3}" type="pres">
      <dgm:prSet presAssocID="{244CF8D8-39CB-496D-A4D2-7B27A5B353DF}" presName="txShp" presStyleLbl="node1" presStyleIdx="1" presStyleCnt="5" custScaleY="86000" custLinFactNeighborX="916" custLinFactNeighborY="25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84651-CADE-4C3C-AB61-266AF9D9155F}" type="pres">
      <dgm:prSet presAssocID="{C6721D8E-12C7-465C-87DD-B87929B64BAD}" presName="spacing" presStyleCnt="0"/>
      <dgm:spPr/>
    </dgm:pt>
    <dgm:pt modelId="{4FD41B82-BDDE-4AC1-B46F-6569667A8C44}" type="pres">
      <dgm:prSet presAssocID="{67567C1A-C7AC-4E61-8566-7E109A79A121}" presName="composite" presStyleCnt="0"/>
      <dgm:spPr/>
    </dgm:pt>
    <dgm:pt modelId="{C3F0BA7C-7362-4F79-9B93-4AA08D798396}" type="pres">
      <dgm:prSet presAssocID="{67567C1A-C7AC-4E61-8566-7E109A79A121}" presName="imgShp" presStyleLbl="fgImgPlace1" presStyleIdx="2" presStyleCnt="5" custLinFactNeighborX="-7725" custLinFactNeighborY="9656"/>
      <dgm:spPr>
        <a:ln w="28575"/>
      </dgm:spPr>
    </dgm:pt>
    <dgm:pt modelId="{1099FF2A-D1E4-40A6-B078-5CDFB468B4C3}" type="pres">
      <dgm:prSet presAssocID="{67567C1A-C7AC-4E61-8566-7E109A79A121}" presName="txShp" presStyleLbl="node1" presStyleIdx="2" presStyleCnt="5" custScaleY="94633" custLinFactNeighborX="458" custLinFactNeighborY="15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5F1A2-9DBB-46EC-9342-67215D0E4DC2}" type="pres">
      <dgm:prSet presAssocID="{D8CDF9EA-6038-4CD8-BBA8-19D11331306C}" presName="spacing" presStyleCnt="0"/>
      <dgm:spPr/>
    </dgm:pt>
    <dgm:pt modelId="{07ED511A-9585-4D23-BFFD-9EADF1C2053A}" type="pres">
      <dgm:prSet presAssocID="{1E8A53BC-C00B-406D-9666-F9746409DD09}" presName="composite" presStyleCnt="0"/>
      <dgm:spPr/>
    </dgm:pt>
    <dgm:pt modelId="{76DBAD97-E028-4A16-B3E6-0E77DD762334}" type="pres">
      <dgm:prSet presAssocID="{1E8A53BC-C00B-406D-9666-F9746409DD09}" presName="imgShp" presStyleLbl="fgImgPlace1" presStyleIdx="3" presStyleCnt="5" custLinFactNeighborX="-5793" custLinFactNeighborY="5794"/>
      <dgm:spPr>
        <a:ln w="28575"/>
      </dgm:spPr>
    </dgm:pt>
    <dgm:pt modelId="{B65C9EBD-A8FA-4D39-9105-6E64C326A99E}" type="pres">
      <dgm:prSet presAssocID="{1E8A53BC-C00B-406D-9666-F9746409DD09}" presName="txShp" presStyleLbl="node1" presStyleIdx="3" presStyleCnt="5" custAng="0" custScaleY="95541" custLinFactNeighborY="9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8156A-776A-4741-94F2-BF10674DDA61}" type="pres">
      <dgm:prSet presAssocID="{ACFD9E0D-16B6-4701-9BD9-FA5B8E440865}" presName="spacing" presStyleCnt="0"/>
      <dgm:spPr/>
    </dgm:pt>
    <dgm:pt modelId="{B1F227AB-FBD3-4B9C-9483-D7B37C0E3C0F}" type="pres">
      <dgm:prSet presAssocID="{624B5095-4472-4C47-863F-3213C6F2AA4B}" presName="composite" presStyleCnt="0"/>
      <dgm:spPr/>
    </dgm:pt>
    <dgm:pt modelId="{44F4405A-43C3-44DA-9D57-C7D82C3BF81D}" type="pres">
      <dgm:prSet presAssocID="{624B5095-4472-4C47-863F-3213C6F2AA4B}" presName="imgShp" presStyleLbl="fgImgPlace1" presStyleIdx="4" presStyleCnt="5" custLinFactNeighborX="-3863" custLinFactNeighborY="-3863"/>
      <dgm:spPr>
        <a:ln w="28575"/>
      </dgm:spPr>
    </dgm:pt>
    <dgm:pt modelId="{1A6AE7E0-8B7D-4C39-AEB2-BF8481236FED}" type="pres">
      <dgm:prSet presAssocID="{624B5095-4472-4C47-863F-3213C6F2AA4B}" presName="txShp" presStyleLbl="node1" presStyleIdx="4" presStyleCnt="5" custScaleY="84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D6604-31E9-4F27-949C-8668BAF9480D}" type="presOf" srcId="{67567C1A-C7AC-4E61-8566-7E109A79A121}" destId="{1099FF2A-D1E4-40A6-B078-5CDFB468B4C3}" srcOrd="0" destOrd="0" presId="urn:microsoft.com/office/officeart/2005/8/layout/vList3"/>
    <dgm:cxn modelId="{6901DF5C-F14A-4B4B-801F-2C000624B7EC}" srcId="{526D3781-7870-4A0E-A0AA-2773B10A5C5B}" destId="{DA9C7CC5-257D-43C3-AA86-8DBC359F1D4F}" srcOrd="0" destOrd="0" parTransId="{3D019A4E-E763-494A-B95D-A8B415578A32}" sibTransId="{DC0180C2-3DDD-40D6-84E2-183A6F0868F9}"/>
    <dgm:cxn modelId="{27023526-A621-447E-A40E-A3652EF9E373}" type="presOf" srcId="{DA9C7CC5-257D-43C3-AA86-8DBC359F1D4F}" destId="{983DD01B-8331-4373-8CD4-BE5252CBBFB3}" srcOrd="0" destOrd="0" presId="urn:microsoft.com/office/officeart/2005/8/layout/vList3"/>
    <dgm:cxn modelId="{95E5CFBE-DDDF-46AE-85F1-28EFE16485D7}" type="presOf" srcId="{526D3781-7870-4A0E-A0AA-2773B10A5C5B}" destId="{CC328840-28E9-4A73-880E-303CF5EE8E3C}" srcOrd="0" destOrd="0" presId="urn:microsoft.com/office/officeart/2005/8/layout/vList3"/>
    <dgm:cxn modelId="{57E14BB1-8468-4830-9CCB-7FF72FF021C4}" type="presOf" srcId="{624B5095-4472-4C47-863F-3213C6F2AA4B}" destId="{1A6AE7E0-8B7D-4C39-AEB2-BF8481236FED}" srcOrd="0" destOrd="0" presId="urn:microsoft.com/office/officeart/2005/8/layout/vList3"/>
    <dgm:cxn modelId="{1B15E231-C95E-41C3-BFEE-66E8DB874378}" srcId="{526D3781-7870-4A0E-A0AA-2773B10A5C5B}" destId="{67567C1A-C7AC-4E61-8566-7E109A79A121}" srcOrd="2" destOrd="0" parTransId="{6F87AEA9-4EC6-4840-8FBD-5FA6A14F2578}" sibTransId="{D8CDF9EA-6038-4CD8-BBA8-19D11331306C}"/>
    <dgm:cxn modelId="{72185FD8-C9B4-45BD-82B6-8781106848FF}" type="presOf" srcId="{1E8A53BC-C00B-406D-9666-F9746409DD09}" destId="{B65C9EBD-A8FA-4D39-9105-6E64C326A99E}" srcOrd="0" destOrd="0" presId="urn:microsoft.com/office/officeart/2005/8/layout/vList3"/>
    <dgm:cxn modelId="{221E1EC6-0362-423A-A88E-01D0622F6899}" srcId="{526D3781-7870-4A0E-A0AA-2773B10A5C5B}" destId="{244CF8D8-39CB-496D-A4D2-7B27A5B353DF}" srcOrd="1" destOrd="0" parTransId="{64E02E8C-5DC0-4781-9F7B-FBFB61114B0F}" sibTransId="{C6721D8E-12C7-465C-87DD-B87929B64BAD}"/>
    <dgm:cxn modelId="{9EE3C8BA-BA21-4048-96F9-8C43DB74FF5E}" srcId="{526D3781-7870-4A0E-A0AA-2773B10A5C5B}" destId="{624B5095-4472-4C47-863F-3213C6F2AA4B}" srcOrd="4" destOrd="0" parTransId="{3F3DFF46-90FD-4FDF-8206-534F762E8B22}" sibTransId="{6797AB3C-A7EF-442B-B3EC-C1A18CFC4192}"/>
    <dgm:cxn modelId="{30E36A19-94F8-43E4-A412-B58869C1DBAB}" srcId="{526D3781-7870-4A0E-A0AA-2773B10A5C5B}" destId="{1E8A53BC-C00B-406D-9666-F9746409DD09}" srcOrd="3" destOrd="0" parTransId="{2EF344AD-5E04-4573-96F6-813DC296013D}" sibTransId="{ACFD9E0D-16B6-4701-9BD9-FA5B8E440865}"/>
    <dgm:cxn modelId="{6C517E0B-A18D-4FD3-B687-D563DE7EEAB1}" type="presOf" srcId="{244CF8D8-39CB-496D-A4D2-7B27A5B353DF}" destId="{6F22A292-CA1C-4CD5-AE0A-55E59A9A12B3}" srcOrd="0" destOrd="0" presId="urn:microsoft.com/office/officeart/2005/8/layout/vList3"/>
    <dgm:cxn modelId="{9917FDA6-1169-4BD7-9BA5-AE3995707902}" type="presParOf" srcId="{CC328840-28E9-4A73-880E-303CF5EE8E3C}" destId="{764F716A-19CA-4A85-B4F4-C5C911196B19}" srcOrd="0" destOrd="0" presId="urn:microsoft.com/office/officeart/2005/8/layout/vList3"/>
    <dgm:cxn modelId="{AE00354C-197F-460E-B8B5-EE505F33DE77}" type="presParOf" srcId="{764F716A-19CA-4A85-B4F4-C5C911196B19}" destId="{3A25FBD8-188B-450A-8B07-BEB51515C7AC}" srcOrd="0" destOrd="0" presId="urn:microsoft.com/office/officeart/2005/8/layout/vList3"/>
    <dgm:cxn modelId="{B88C41E2-CE3F-4043-8CD2-63668B1FDFE7}" type="presParOf" srcId="{764F716A-19CA-4A85-B4F4-C5C911196B19}" destId="{983DD01B-8331-4373-8CD4-BE5252CBBFB3}" srcOrd="1" destOrd="0" presId="urn:microsoft.com/office/officeart/2005/8/layout/vList3"/>
    <dgm:cxn modelId="{C67F6214-EA42-47F7-9DA1-C6712BD9C5C9}" type="presParOf" srcId="{CC328840-28E9-4A73-880E-303CF5EE8E3C}" destId="{2ED8FE90-182D-4E2F-AA78-8B86EA4FED51}" srcOrd="1" destOrd="0" presId="urn:microsoft.com/office/officeart/2005/8/layout/vList3"/>
    <dgm:cxn modelId="{CCB22FE8-E48E-421A-97F0-F832ED476B0C}" type="presParOf" srcId="{CC328840-28E9-4A73-880E-303CF5EE8E3C}" destId="{FEA48966-8ED1-4CAA-BA59-1425F6541B4F}" srcOrd="2" destOrd="0" presId="urn:microsoft.com/office/officeart/2005/8/layout/vList3"/>
    <dgm:cxn modelId="{D3D63C38-5EDC-4B12-9B45-B72535611CA6}" type="presParOf" srcId="{FEA48966-8ED1-4CAA-BA59-1425F6541B4F}" destId="{6CA5458E-9963-4BEA-8EDC-1AFB35F69F8F}" srcOrd="0" destOrd="0" presId="urn:microsoft.com/office/officeart/2005/8/layout/vList3"/>
    <dgm:cxn modelId="{3ED58C27-433B-4C88-87CE-A00C2192F6C0}" type="presParOf" srcId="{FEA48966-8ED1-4CAA-BA59-1425F6541B4F}" destId="{6F22A292-CA1C-4CD5-AE0A-55E59A9A12B3}" srcOrd="1" destOrd="0" presId="urn:microsoft.com/office/officeart/2005/8/layout/vList3"/>
    <dgm:cxn modelId="{9D09FAD9-19BB-40A9-91A6-7D460B8505C4}" type="presParOf" srcId="{CC328840-28E9-4A73-880E-303CF5EE8E3C}" destId="{1A784651-CADE-4C3C-AB61-266AF9D9155F}" srcOrd="3" destOrd="0" presId="urn:microsoft.com/office/officeart/2005/8/layout/vList3"/>
    <dgm:cxn modelId="{CFD9C825-E8EC-4E92-8EAF-F1EA1D507300}" type="presParOf" srcId="{CC328840-28E9-4A73-880E-303CF5EE8E3C}" destId="{4FD41B82-BDDE-4AC1-B46F-6569667A8C44}" srcOrd="4" destOrd="0" presId="urn:microsoft.com/office/officeart/2005/8/layout/vList3"/>
    <dgm:cxn modelId="{3C93A520-8CD5-41DA-B605-460B943744D2}" type="presParOf" srcId="{4FD41B82-BDDE-4AC1-B46F-6569667A8C44}" destId="{C3F0BA7C-7362-4F79-9B93-4AA08D798396}" srcOrd="0" destOrd="0" presId="urn:microsoft.com/office/officeart/2005/8/layout/vList3"/>
    <dgm:cxn modelId="{EA771AEC-BE87-4599-8E9C-63C503F37FC2}" type="presParOf" srcId="{4FD41B82-BDDE-4AC1-B46F-6569667A8C44}" destId="{1099FF2A-D1E4-40A6-B078-5CDFB468B4C3}" srcOrd="1" destOrd="0" presId="urn:microsoft.com/office/officeart/2005/8/layout/vList3"/>
    <dgm:cxn modelId="{845A57DA-6A3A-4A4B-9FCE-C01E627B0C62}" type="presParOf" srcId="{CC328840-28E9-4A73-880E-303CF5EE8E3C}" destId="{B055F1A2-9DBB-46EC-9342-67215D0E4DC2}" srcOrd="5" destOrd="0" presId="urn:microsoft.com/office/officeart/2005/8/layout/vList3"/>
    <dgm:cxn modelId="{0823F142-DFCC-48BC-A87E-67D7973B268C}" type="presParOf" srcId="{CC328840-28E9-4A73-880E-303CF5EE8E3C}" destId="{07ED511A-9585-4D23-BFFD-9EADF1C2053A}" srcOrd="6" destOrd="0" presId="urn:microsoft.com/office/officeart/2005/8/layout/vList3"/>
    <dgm:cxn modelId="{65F8D272-C241-4F8B-862D-40CA374BFF58}" type="presParOf" srcId="{07ED511A-9585-4D23-BFFD-9EADF1C2053A}" destId="{76DBAD97-E028-4A16-B3E6-0E77DD762334}" srcOrd="0" destOrd="0" presId="urn:microsoft.com/office/officeart/2005/8/layout/vList3"/>
    <dgm:cxn modelId="{8B0FD80B-52E5-433E-A266-FED94CFD0DB5}" type="presParOf" srcId="{07ED511A-9585-4D23-BFFD-9EADF1C2053A}" destId="{B65C9EBD-A8FA-4D39-9105-6E64C326A99E}" srcOrd="1" destOrd="0" presId="urn:microsoft.com/office/officeart/2005/8/layout/vList3"/>
    <dgm:cxn modelId="{1B4A51DD-4795-4BE3-BCC0-8F8C1FDECC5A}" type="presParOf" srcId="{CC328840-28E9-4A73-880E-303CF5EE8E3C}" destId="{3A68156A-776A-4741-94F2-BF10674DDA61}" srcOrd="7" destOrd="0" presId="urn:microsoft.com/office/officeart/2005/8/layout/vList3"/>
    <dgm:cxn modelId="{67A29E5B-A3D7-43D4-9435-69B7B683CFD4}" type="presParOf" srcId="{CC328840-28E9-4A73-880E-303CF5EE8E3C}" destId="{B1F227AB-FBD3-4B9C-9483-D7B37C0E3C0F}" srcOrd="8" destOrd="0" presId="urn:microsoft.com/office/officeart/2005/8/layout/vList3"/>
    <dgm:cxn modelId="{26F90DBA-341C-4665-95B3-837D4E6ACC67}" type="presParOf" srcId="{B1F227AB-FBD3-4B9C-9483-D7B37C0E3C0F}" destId="{44F4405A-43C3-44DA-9D57-C7D82C3BF81D}" srcOrd="0" destOrd="0" presId="urn:microsoft.com/office/officeart/2005/8/layout/vList3"/>
    <dgm:cxn modelId="{842B08A6-2D7A-46AF-A428-C88606039ADE}" type="presParOf" srcId="{B1F227AB-FBD3-4B9C-9483-D7B37C0E3C0F}" destId="{1A6AE7E0-8B7D-4C39-AEB2-BF8481236F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D3781-7870-4A0E-A0AA-2773B10A5C5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CF8D8-39CB-496D-A4D2-7B27A5B353DF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See Information</a:t>
          </a:r>
          <a:endParaRPr lang="en-US" dirty="0"/>
        </a:p>
      </dgm:t>
    </dgm:pt>
    <dgm:pt modelId="{64E02E8C-5DC0-4781-9F7B-FBFB61114B0F}" type="parTrans" cxnId="{221E1EC6-0362-423A-A88E-01D0622F6899}">
      <dgm:prSet/>
      <dgm:spPr/>
      <dgm:t>
        <a:bodyPr/>
        <a:lstStyle/>
        <a:p>
          <a:endParaRPr lang="en-US"/>
        </a:p>
      </dgm:t>
    </dgm:pt>
    <dgm:pt modelId="{C6721D8E-12C7-465C-87DD-B87929B64BAD}" type="sibTrans" cxnId="{221E1EC6-0362-423A-A88E-01D0622F6899}">
      <dgm:prSet/>
      <dgm:spPr>
        <a:ln w="28575"/>
      </dgm:spPr>
      <dgm:t>
        <a:bodyPr/>
        <a:lstStyle/>
        <a:p>
          <a:endParaRPr lang="en-US"/>
        </a:p>
      </dgm:t>
    </dgm:pt>
    <dgm:pt modelId="{67567C1A-C7AC-4E61-8566-7E109A79A121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Edit Information</a:t>
          </a:r>
          <a:endParaRPr lang="en-US" dirty="0"/>
        </a:p>
      </dgm:t>
    </dgm:pt>
    <dgm:pt modelId="{6F87AEA9-4EC6-4840-8FBD-5FA6A14F2578}" type="parTrans" cxnId="{1B15E231-C95E-41C3-BFEE-66E8DB874378}">
      <dgm:prSet/>
      <dgm:spPr/>
      <dgm:t>
        <a:bodyPr/>
        <a:lstStyle/>
        <a:p>
          <a:endParaRPr lang="en-US"/>
        </a:p>
      </dgm:t>
    </dgm:pt>
    <dgm:pt modelId="{D8CDF9EA-6038-4CD8-BBA8-19D11331306C}" type="sibTrans" cxnId="{1B15E231-C95E-41C3-BFEE-66E8DB874378}">
      <dgm:prSet/>
      <dgm:spPr/>
      <dgm:t>
        <a:bodyPr/>
        <a:lstStyle/>
        <a:p>
          <a:endParaRPr lang="en-US"/>
        </a:p>
      </dgm:t>
    </dgm:pt>
    <dgm:pt modelId="{DA9C7CC5-257D-43C3-AA86-8DBC359F1D4F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Upload Picture</a:t>
          </a:r>
          <a:endParaRPr lang="en-US" dirty="0"/>
        </a:p>
      </dgm:t>
    </dgm:pt>
    <dgm:pt modelId="{DC0180C2-3DDD-40D6-84E2-183A6F0868F9}" type="sibTrans" cxnId="{6901DF5C-F14A-4B4B-801F-2C000624B7EC}">
      <dgm:prSet/>
      <dgm:spPr>
        <a:ln w="28575"/>
      </dgm:spPr>
      <dgm:t>
        <a:bodyPr/>
        <a:lstStyle/>
        <a:p>
          <a:endParaRPr lang="en-US"/>
        </a:p>
      </dgm:t>
    </dgm:pt>
    <dgm:pt modelId="{3D019A4E-E763-494A-B95D-A8B415578A32}" type="parTrans" cxnId="{6901DF5C-F14A-4B4B-801F-2C000624B7EC}">
      <dgm:prSet/>
      <dgm:spPr/>
      <dgm:t>
        <a:bodyPr/>
        <a:lstStyle/>
        <a:p>
          <a:endParaRPr lang="en-US"/>
        </a:p>
      </dgm:t>
    </dgm:pt>
    <dgm:pt modelId="{404F4FD3-0C26-416E-BABA-6FF868EED071}" type="pres">
      <dgm:prSet presAssocID="{526D3781-7870-4A0E-A0AA-2773B10A5C5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29B80-38DF-4A44-A3A9-057B2A1979C9}" type="pres">
      <dgm:prSet presAssocID="{526D3781-7870-4A0E-A0AA-2773B10A5C5B}" presName="dummyMaxCanvas" presStyleCnt="0">
        <dgm:presLayoutVars/>
      </dgm:prSet>
      <dgm:spPr/>
    </dgm:pt>
    <dgm:pt modelId="{58D37B7A-BBC9-44E7-BBE6-8B170BF2A8DA}" type="pres">
      <dgm:prSet presAssocID="{526D3781-7870-4A0E-A0AA-2773B10A5C5B}" presName="ThreeNodes_1" presStyleLbl="node1" presStyleIdx="0" presStyleCnt="3" custScaleY="60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E7EEF-214D-4BA8-AB2D-B672B7C5ACEA}" type="pres">
      <dgm:prSet presAssocID="{526D3781-7870-4A0E-A0AA-2773B10A5C5B}" presName="ThreeNodes_2" presStyleLbl="node1" presStyleIdx="1" presStyleCnt="3" custScaleY="62015" custLinFactNeighborY="35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66556-3FAE-4A76-A0E6-F3EA3DCA6F5F}" type="pres">
      <dgm:prSet presAssocID="{526D3781-7870-4A0E-A0AA-2773B10A5C5B}" presName="ThreeNodes_3" presStyleLbl="node1" presStyleIdx="2" presStyleCnt="3" custScaleY="57283" custLinFactNeighborY="6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42D47-556B-4256-BA87-B539C30D0080}" type="pres">
      <dgm:prSet presAssocID="{526D3781-7870-4A0E-A0AA-2773B10A5C5B}" presName="ThreeConn_1-2" presStyleLbl="fgAccFollowNode1" presStyleIdx="0" presStyleCnt="2" custScaleX="64384" custScaleY="83696" custLinFactX="-100000" custLinFactNeighborX="-181869" custLinFactNeighborY="3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313C9-BAF2-43CD-B845-7D68C3ED0C1D}" type="pres">
      <dgm:prSet presAssocID="{526D3781-7870-4A0E-A0AA-2773B10A5C5B}" presName="ThreeConn_2-3" presStyleLbl="fgAccFollowNode1" presStyleIdx="1" presStyleCnt="2" custScaleX="67479" custScaleY="85785" custLinFactX="-100000" custLinFactNeighborX="-157885" custLinFactNeighborY="11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24005-CD6F-4C66-9820-4030E9868B1F}" type="pres">
      <dgm:prSet presAssocID="{526D3781-7870-4A0E-A0AA-2773B10A5C5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62F87-EDB8-4D58-B807-97AB7A828C20}" type="pres">
      <dgm:prSet presAssocID="{526D3781-7870-4A0E-A0AA-2773B10A5C5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827B-34C9-4721-B9D4-9BA9484AE457}" type="pres">
      <dgm:prSet presAssocID="{526D3781-7870-4A0E-A0AA-2773B10A5C5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1DF5C-F14A-4B4B-801F-2C000624B7EC}" srcId="{526D3781-7870-4A0E-A0AA-2773B10A5C5B}" destId="{DA9C7CC5-257D-43C3-AA86-8DBC359F1D4F}" srcOrd="0" destOrd="0" parTransId="{3D019A4E-E763-494A-B95D-A8B415578A32}" sibTransId="{DC0180C2-3DDD-40D6-84E2-183A6F0868F9}"/>
    <dgm:cxn modelId="{BDA35FA3-9FBC-4700-B077-6AF7061CD470}" type="presOf" srcId="{526D3781-7870-4A0E-A0AA-2773B10A5C5B}" destId="{404F4FD3-0C26-416E-BABA-6FF868EED071}" srcOrd="0" destOrd="0" presId="urn:microsoft.com/office/officeart/2005/8/layout/vProcess5"/>
    <dgm:cxn modelId="{61E616DE-66F5-4DA9-9785-0803EBE5DC6B}" type="presOf" srcId="{C6721D8E-12C7-465C-87DD-B87929B64BAD}" destId="{25A313C9-BAF2-43CD-B845-7D68C3ED0C1D}" srcOrd="0" destOrd="0" presId="urn:microsoft.com/office/officeart/2005/8/layout/vProcess5"/>
    <dgm:cxn modelId="{3E778E99-1C1E-4B6A-AFC3-2F5A80F36AA3}" type="presOf" srcId="{DC0180C2-3DDD-40D6-84E2-183A6F0868F9}" destId="{07242D47-556B-4256-BA87-B539C30D0080}" srcOrd="0" destOrd="0" presId="urn:microsoft.com/office/officeart/2005/8/layout/vProcess5"/>
    <dgm:cxn modelId="{1A7A16D8-6F2E-481E-934B-FAC15C599F9F}" type="presOf" srcId="{244CF8D8-39CB-496D-A4D2-7B27A5B353DF}" destId="{444E7EEF-214D-4BA8-AB2D-B672B7C5ACEA}" srcOrd="0" destOrd="0" presId="urn:microsoft.com/office/officeart/2005/8/layout/vProcess5"/>
    <dgm:cxn modelId="{1B15E231-C95E-41C3-BFEE-66E8DB874378}" srcId="{526D3781-7870-4A0E-A0AA-2773B10A5C5B}" destId="{67567C1A-C7AC-4E61-8566-7E109A79A121}" srcOrd="2" destOrd="0" parTransId="{6F87AEA9-4EC6-4840-8FBD-5FA6A14F2578}" sibTransId="{D8CDF9EA-6038-4CD8-BBA8-19D11331306C}"/>
    <dgm:cxn modelId="{E9F42AB8-70B8-46C5-AE68-FDE1E207333F}" type="presOf" srcId="{244CF8D8-39CB-496D-A4D2-7B27A5B353DF}" destId="{72B62F87-EDB8-4D58-B807-97AB7A828C20}" srcOrd="1" destOrd="0" presId="urn:microsoft.com/office/officeart/2005/8/layout/vProcess5"/>
    <dgm:cxn modelId="{221E1EC6-0362-423A-A88E-01D0622F6899}" srcId="{526D3781-7870-4A0E-A0AA-2773B10A5C5B}" destId="{244CF8D8-39CB-496D-A4D2-7B27A5B353DF}" srcOrd="1" destOrd="0" parTransId="{64E02E8C-5DC0-4781-9F7B-FBFB61114B0F}" sibTransId="{C6721D8E-12C7-465C-87DD-B87929B64BAD}"/>
    <dgm:cxn modelId="{03525B57-55EC-49C4-9B7E-C2B1C7EB3F89}" type="presOf" srcId="{67567C1A-C7AC-4E61-8566-7E109A79A121}" destId="{BE266556-3FAE-4A76-A0E6-F3EA3DCA6F5F}" srcOrd="0" destOrd="0" presId="urn:microsoft.com/office/officeart/2005/8/layout/vProcess5"/>
    <dgm:cxn modelId="{D644F143-C86C-455E-9A29-EC3CAF0576F1}" type="presOf" srcId="{DA9C7CC5-257D-43C3-AA86-8DBC359F1D4F}" destId="{58D37B7A-BBC9-44E7-BBE6-8B170BF2A8DA}" srcOrd="0" destOrd="0" presId="urn:microsoft.com/office/officeart/2005/8/layout/vProcess5"/>
    <dgm:cxn modelId="{80D8979C-CE37-4FFF-B15B-6C8ECAA31AE0}" type="presOf" srcId="{67567C1A-C7AC-4E61-8566-7E109A79A121}" destId="{A50B827B-34C9-4721-B9D4-9BA9484AE457}" srcOrd="1" destOrd="0" presId="urn:microsoft.com/office/officeart/2005/8/layout/vProcess5"/>
    <dgm:cxn modelId="{4823532A-D4DD-49FE-A210-3F110F17289B}" type="presOf" srcId="{DA9C7CC5-257D-43C3-AA86-8DBC359F1D4F}" destId="{5BE24005-CD6F-4C66-9820-4030E9868B1F}" srcOrd="1" destOrd="0" presId="urn:microsoft.com/office/officeart/2005/8/layout/vProcess5"/>
    <dgm:cxn modelId="{986B9568-AA6F-43EE-8B94-279E6CB95CCF}" type="presParOf" srcId="{404F4FD3-0C26-416E-BABA-6FF868EED071}" destId="{DF429B80-38DF-4A44-A3A9-057B2A1979C9}" srcOrd="0" destOrd="0" presId="urn:microsoft.com/office/officeart/2005/8/layout/vProcess5"/>
    <dgm:cxn modelId="{49ED4BA9-B802-490F-8AC9-2EE1B2BDB7B0}" type="presParOf" srcId="{404F4FD3-0C26-416E-BABA-6FF868EED071}" destId="{58D37B7A-BBC9-44E7-BBE6-8B170BF2A8DA}" srcOrd="1" destOrd="0" presId="urn:microsoft.com/office/officeart/2005/8/layout/vProcess5"/>
    <dgm:cxn modelId="{3B3D3577-129D-4D8D-8B0B-7A0F694305E6}" type="presParOf" srcId="{404F4FD3-0C26-416E-BABA-6FF868EED071}" destId="{444E7EEF-214D-4BA8-AB2D-B672B7C5ACEA}" srcOrd="2" destOrd="0" presId="urn:microsoft.com/office/officeart/2005/8/layout/vProcess5"/>
    <dgm:cxn modelId="{87F992E0-F8A1-4927-939D-6088C34C61E9}" type="presParOf" srcId="{404F4FD3-0C26-416E-BABA-6FF868EED071}" destId="{BE266556-3FAE-4A76-A0E6-F3EA3DCA6F5F}" srcOrd="3" destOrd="0" presId="urn:microsoft.com/office/officeart/2005/8/layout/vProcess5"/>
    <dgm:cxn modelId="{6FBC9210-8A74-423C-BF3C-27560EE7755C}" type="presParOf" srcId="{404F4FD3-0C26-416E-BABA-6FF868EED071}" destId="{07242D47-556B-4256-BA87-B539C30D0080}" srcOrd="4" destOrd="0" presId="urn:microsoft.com/office/officeart/2005/8/layout/vProcess5"/>
    <dgm:cxn modelId="{14FB58FF-855D-44D3-8710-67210EFEED56}" type="presParOf" srcId="{404F4FD3-0C26-416E-BABA-6FF868EED071}" destId="{25A313C9-BAF2-43CD-B845-7D68C3ED0C1D}" srcOrd="5" destOrd="0" presId="urn:microsoft.com/office/officeart/2005/8/layout/vProcess5"/>
    <dgm:cxn modelId="{BCE5BC74-1284-4ECD-934B-844A716C9E38}" type="presParOf" srcId="{404F4FD3-0C26-416E-BABA-6FF868EED071}" destId="{5BE24005-CD6F-4C66-9820-4030E9868B1F}" srcOrd="6" destOrd="0" presId="urn:microsoft.com/office/officeart/2005/8/layout/vProcess5"/>
    <dgm:cxn modelId="{A2583AA7-BC54-45DA-AA31-061C676E9EA9}" type="presParOf" srcId="{404F4FD3-0C26-416E-BABA-6FF868EED071}" destId="{72B62F87-EDB8-4D58-B807-97AB7A828C20}" srcOrd="7" destOrd="0" presId="urn:microsoft.com/office/officeart/2005/8/layout/vProcess5"/>
    <dgm:cxn modelId="{C925DABB-69A1-4C6C-A555-E0B8F86EDF0B}" type="presParOf" srcId="{404F4FD3-0C26-416E-BABA-6FF868EED071}" destId="{A50B827B-34C9-4721-B9D4-9BA9484AE4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D3781-7870-4A0E-A0AA-2773B10A5C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CF8D8-39CB-496D-A4D2-7B27A5B353DF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 Category</a:t>
          </a:r>
          <a:endParaRPr lang="en-US" dirty="0"/>
        </a:p>
      </dgm:t>
    </dgm:pt>
    <dgm:pt modelId="{64E02E8C-5DC0-4781-9F7B-FBFB61114B0F}" type="parTrans" cxnId="{221E1EC6-0362-423A-A88E-01D0622F6899}">
      <dgm:prSet/>
      <dgm:spPr/>
      <dgm:t>
        <a:bodyPr/>
        <a:lstStyle/>
        <a:p>
          <a:endParaRPr lang="en-US"/>
        </a:p>
      </dgm:t>
    </dgm:pt>
    <dgm:pt modelId="{C6721D8E-12C7-465C-87DD-B87929B64BAD}" type="sibTrans" cxnId="{221E1EC6-0362-423A-A88E-01D0622F6899}">
      <dgm:prSet/>
      <dgm:spPr/>
      <dgm:t>
        <a:bodyPr/>
        <a:lstStyle/>
        <a:p>
          <a:endParaRPr lang="en-US"/>
        </a:p>
      </dgm:t>
    </dgm:pt>
    <dgm:pt modelId="{67567C1A-C7AC-4E61-8566-7E109A79A121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     Size</a:t>
          </a:r>
          <a:endParaRPr lang="en-US" dirty="0"/>
        </a:p>
      </dgm:t>
    </dgm:pt>
    <dgm:pt modelId="{6F87AEA9-4EC6-4840-8FBD-5FA6A14F2578}" type="parTrans" cxnId="{1B15E231-C95E-41C3-BFEE-66E8DB874378}">
      <dgm:prSet/>
      <dgm:spPr/>
      <dgm:t>
        <a:bodyPr/>
        <a:lstStyle/>
        <a:p>
          <a:endParaRPr lang="en-US"/>
        </a:p>
      </dgm:t>
    </dgm:pt>
    <dgm:pt modelId="{D8CDF9EA-6038-4CD8-BBA8-19D11331306C}" type="sibTrans" cxnId="{1B15E231-C95E-41C3-BFEE-66E8DB874378}">
      <dgm:prSet/>
      <dgm:spPr/>
      <dgm:t>
        <a:bodyPr/>
        <a:lstStyle/>
        <a:p>
          <a:endParaRPr lang="en-US"/>
        </a:p>
      </dgm:t>
    </dgm:pt>
    <dgm:pt modelId="{1E8A53BC-C00B-406D-9666-F9746409DD09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  Quantity</a:t>
          </a:r>
          <a:endParaRPr lang="en-US" dirty="0"/>
        </a:p>
      </dgm:t>
    </dgm:pt>
    <dgm:pt modelId="{2EF344AD-5E04-4573-96F6-813DC296013D}" type="parTrans" cxnId="{30E36A19-94F8-43E4-A412-B58869C1DBAB}">
      <dgm:prSet/>
      <dgm:spPr/>
      <dgm:t>
        <a:bodyPr/>
        <a:lstStyle/>
        <a:p>
          <a:endParaRPr lang="en-US"/>
        </a:p>
      </dgm:t>
    </dgm:pt>
    <dgm:pt modelId="{ACFD9E0D-16B6-4701-9BD9-FA5B8E440865}" type="sibTrans" cxnId="{30E36A19-94F8-43E4-A412-B58869C1DBAB}">
      <dgm:prSet/>
      <dgm:spPr/>
      <dgm:t>
        <a:bodyPr/>
        <a:lstStyle/>
        <a:p>
          <a:endParaRPr lang="en-US"/>
        </a:p>
      </dgm:t>
    </dgm:pt>
    <dgm:pt modelId="{624B5095-4472-4C47-863F-3213C6F2AA4B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Description</a:t>
          </a:r>
          <a:endParaRPr lang="en-US" dirty="0"/>
        </a:p>
      </dgm:t>
    </dgm:pt>
    <dgm:pt modelId="{3F3DFF46-90FD-4FDF-8206-534F762E8B22}" type="parTrans" cxnId="{9EE3C8BA-BA21-4048-96F9-8C43DB74FF5E}">
      <dgm:prSet/>
      <dgm:spPr/>
      <dgm:t>
        <a:bodyPr/>
        <a:lstStyle/>
        <a:p>
          <a:endParaRPr lang="en-US"/>
        </a:p>
      </dgm:t>
    </dgm:pt>
    <dgm:pt modelId="{6797AB3C-A7EF-442B-B3EC-C1A18CFC4192}" type="sibTrans" cxnId="{9EE3C8BA-BA21-4048-96F9-8C43DB74FF5E}">
      <dgm:prSet/>
      <dgm:spPr/>
      <dgm:t>
        <a:bodyPr/>
        <a:lstStyle/>
        <a:p>
          <a:endParaRPr lang="en-US"/>
        </a:p>
      </dgm:t>
    </dgm:pt>
    <dgm:pt modelId="{DA9C7CC5-257D-43C3-AA86-8DBC359F1D4F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     Price</a:t>
          </a:r>
          <a:endParaRPr lang="en-US" dirty="0"/>
        </a:p>
      </dgm:t>
    </dgm:pt>
    <dgm:pt modelId="{DC0180C2-3DDD-40D6-84E2-183A6F0868F9}" type="sibTrans" cxnId="{6901DF5C-F14A-4B4B-801F-2C000624B7EC}">
      <dgm:prSet/>
      <dgm:spPr/>
      <dgm:t>
        <a:bodyPr/>
        <a:lstStyle/>
        <a:p>
          <a:endParaRPr lang="en-US"/>
        </a:p>
      </dgm:t>
    </dgm:pt>
    <dgm:pt modelId="{3D019A4E-E763-494A-B95D-A8B415578A32}" type="parTrans" cxnId="{6901DF5C-F14A-4B4B-801F-2C000624B7EC}">
      <dgm:prSet/>
      <dgm:spPr/>
      <dgm:t>
        <a:bodyPr/>
        <a:lstStyle/>
        <a:p>
          <a:endParaRPr lang="en-US"/>
        </a:p>
      </dgm:t>
    </dgm:pt>
    <dgm:pt modelId="{8DD40390-2D07-463E-BF4B-D857BADAC236}">
      <dgm:prSet/>
      <dgm:spPr>
        <a:solidFill>
          <a:srgbClr val="EBADE8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      Side Effects</a:t>
          </a:r>
          <a:endParaRPr lang="en-US" dirty="0"/>
        </a:p>
      </dgm:t>
    </dgm:pt>
    <dgm:pt modelId="{C123C6DF-68C5-4008-ABB3-231BE65E417C}" type="parTrans" cxnId="{CF802D73-7AD7-41B5-A6CA-934EC8533446}">
      <dgm:prSet/>
      <dgm:spPr/>
      <dgm:t>
        <a:bodyPr/>
        <a:lstStyle/>
        <a:p>
          <a:endParaRPr lang="en-US"/>
        </a:p>
      </dgm:t>
    </dgm:pt>
    <dgm:pt modelId="{593CB844-4245-4F82-933B-3D7BB1E9E66E}" type="sibTrans" cxnId="{CF802D73-7AD7-41B5-A6CA-934EC8533446}">
      <dgm:prSet/>
      <dgm:spPr/>
      <dgm:t>
        <a:bodyPr/>
        <a:lstStyle/>
        <a:p>
          <a:endParaRPr lang="en-US"/>
        </a:p>
      </dgm:t>
    </dgm:pt>
    <dgm:pt modelId="{751155AB-4287-4940-A0D2-014D3C0B901E}" type="pres">
      <dgm:prSet presAssocID="{526D3781-7870-4A0E-A0AA-2773B10A5C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2A288-E2F4-4906-A8F2-61DAEBE9FFEF}" type="pres">
      <dgm:prSet presAssocID="{DA9C7CC5-257D-43C3-AA86-8DBC359F1D4F}" presName="parentText" presStyleLbl="node1" presStyleIdx="0" presStyleCnt="6" custLinFactNeighborX="4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3BE38-4352-4DA9-8339-533FF3E7DADE}" type="pres">
      <dgm:prSet presAssocID="{DC0180C2-3DDD-40D6-84E2-183A6F0868F9}" presName="spacer" presStyleCnt="0"/>
      <dgm:spPr/>
    </dgm:pt>
    <dgm:pt modelId="{2BF88825-7848-4F1B-90DD-91BAEE2A2A29}" type="pres">
      <dgm:prSet presAssocID="{244CF8D8-39CB-496D-A4D2-7B27A5B353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1EA7C-763F-4378-A66B-9361D6F2A458}" type="pres">
      <dgm:prSet presAssocID="{C6721D8E-12C7-465C-87DD-B87929B64BAD}" presName="spacer" presStyleCnt="0"/>
      <dgm:spPr/>
    </dgm:pt>
    <dgm:pt modelId="{85E725AC-495E-4F1E-B383-70588905269F}" type="pres">
      <dgm:prSet presAssocID="{67567C1A-C7AC-4E61-8566-7E109A79A12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671C7-2689-499A-A732-63100871E4E7}" type="pres">
      <dgm:prSet presAssocID="{D8CDF9EA-6038-4CD8-BBA8-19D11331306C}" presName="spacer" presStyleCnt="0"/>
      <dgm:spPr/>
    </dgm:pt>
    <dgm:pt modelId="{EDC3A420-75D2-4253-BA48-E53F43AA39AB}" type="pres">
      <dgm:prSet presAssocID="{1E8A53BC-C00B-406D-9666-F9746409DD0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E71A3-E36A-47F2-A4D7-80DFCF02465F}" type="pres">
      <dgm:prSet presAssocID="{ACFD9E0D-16B6-4701-9BD9-FA5B8E440865}" presName="spacer" presStyleCnt="0"/>
      <dgm:spPr/>
    </dgm:pt>
    <dgm:pt modelId="{58755E02-003C-45B4-93C3-6FB4988E9CE6}" type="pres">
      <dgm:prSet presAssocID="{624B5095-4472-4C47-863F-3213C6F2AA4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BE9FE-75A4-4265-B719-B44DFA732569}" type="pres">
      <dgm:prSet presAssocID="{6797AB3C-A7EF-442B-B3EC-C1A18CFC4192}" presName="spacer" presStyleCnt="0"/>
      <dgm:spPr/>
    </dgm:pt>
    <dgm:pt modelId="{A233376F-DD89-4154-8946-429A7F9701D4}" type="pres">
      <dgm:prSet presAssocID="{8DD40390-2D07-463E-BF4B-D857BADAC23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2E2F3-C57F-40F5-B43C-F0AE5EBE01BD}" type="presOf" srcId="{8DD40390-2D07-463E-BF4B-D857BADAC236}" destId="{A233376F-DD89-4154-8946-429A7F9701D4}" srcOrd="0" destOrd="0" presId="urn:microsoft.com/office/officeart/2005/8/layout/vList2"/>
    <dgm:cxn modelId="{BEBB1BE4-7020-442B-BCF7-35839E1B129D}" type="presOf" srcId="{624B5095-4472-4C47-863F-3213C6F2AA4B}" destId="{58755E02-003C-45B4-93C3-6FB4988E9CE6}" srcOrd="0" destOrd="0" presId="urn:microsoft.com/office/officeart/2005/8/layout/vList2"/>
    <dgm:cxn modelId="{6901DF5C-F14A-4B4B-801F-2C000624B7EC}" srcId="{526D3781-7870-4A0E-A0AA-2773B10A5C5B}" destId="{DA9C7CC5-257D-43C3-AA86-8DBC359F1D4F}" srcOrd="0" destOrd="0" parTransId="{3D019A4E-E763-494A-B95D-A8B415578A32}" sibTransId="{DC0180C2-3DDD-40D6-84E2-183A6F0868F9}"/>
    <dgm:cxn modelId="{0C229691-635B-48AD-BDE0-14152313115D}" type="presOf" srcId="{67567C1A-C7AC-4E61-8566-7E109A79A121}" destId="{85E725AC-495E-4F1E-B383-70588905269F}" srcOrd="0" destOrd="0" presId="urn:microsoft.com/office/officeart/2005/8/layout/vList2"/>
    <dgm:cxn modelId="{1B15E231-C95E-41C3-BFEE-66E8DB874378}" srcId="{526D3781-7870-4A0E-A0AA-2773B10A5C5B}" destId="{67567C1A-C7AC-4E61-8566-7E109A79A121}" srcOrd="2" destOrd="0" parTransId="{6F87AEA9-4EC6-4840-8FBD-5FA6A14F2578}" sibTransId="{D8CDF9EA-6038-4CD8-BBA8-19D11331306C}"/>
    <dgm:cxn modelId="{7754AE81-362A-49DD-87B0-B20623F7AA4E}" type="presOf" srcId="{244CF8D8-39CB-496D-A4D2-7B27A5B353DF}" destId="{2BF88825-7848-4F1B-90DD-91BAEE2A2A29}" srcOrd="0" destOrd="0" presId="urn:microsoft.com/office/officeart/2005/8/layout/vList2"/>
    <dgm:cxn modelId="{221E1EC6-0362-423A-A88E-01D0622F6899}" srcId="{526D3781-7870-4A0E-A0AA-2773B10A5C5B}" destId="{244CF8D8-39CB-496D-A4D2-7B27A5B353DF}" srcOrd="1" destOrd="0" parTransId="{64E02E8C-5DC0-4781-9F7B-FBFB61114B0F}" sibTransId="{C6721D8E-12C7-465C-87DD-B87929B64BAD}"/>
    <dgm:cxn modelId="{9EE3C8BA-BA21-4048-96F9-8C43DB74FF5E}" srcId="{526D3781-7870-4A0E-A0AA-2773B10A5C5B}" destId="{624B5095-4472-4C47-863F-3213C6F2AA4B}" srcOrd="4" destOrd="0" parTransId="{3F3DFF46-90FD-4FDF-8206-534F762E8B22}" sibTransId="{6797AB3C-A7EF-442B-B3EC-C1A18CFC4192}"/>
    <dgm:cxn modelId="{BBB5ADF7-62FF-46C3-A17A-DDBE3E564D8D}" type="presOf" srcId="{526D3781-7870-4A0E-A0AA-2773B10A5C5B}" destId="{751155AB-4287-4940-A0D2-014D3C0B901E}" srcOrd="0" destOrd="0" presId="urn:microsoft.com/office/officeart/2005/8/layout/vList2"/>
    <dgm:cxn modelId="{3A6E9106-2E5D-4A29-B58B-994786E7BB8B}" type="presOf" srcId="{1E8A53BC-C00B-406D-9666-F9746409DD09}" destId="{EDC3A420-75D2-4253-BA48-E53F43AA39AB}" srcOrd="0" destOrd="0" presId="urn:microsoft.com/office/officeart/2005/8/layout/vList2"/>
    <dgm:cxn modelId="{30E36A19-94F8-43E4-A412-B58869C1DBAB}" srcId="{526D3781-7870-4A0E-A0AA-2773B10A5C5B}" destId="{1E8A53BC-C00B-406D-9666-F9746409DD09}" srcOrd="3" destOrd="0" parTransId="{2EF344AD-5E04-4573-96F6-813DC296013D}" sibTransId="{ACFD9E0D-16B6-4701-9BD9-FA5B8E440865}"/>
    <dgm:cxn modelId="{8D757FDD-2A47-4D17-AFBA-B1A800EF556E}" type="presOf" srcId="{DA9C7CC5-257D-43C3-AA86-8DBC359F1D4F}" destId="{9832A288-E2F4-4906-A8F2-61DAEBE9FFEF}" srcOrd="0" destOrd="0" presId="urn:microsoft.com/office/officeart/2005/8/layout/vList2"/>
    <dgm:cxn modelId="{CF802D73-7AD7-41B5-A6CA-934EC8533446}" srcId="{526D3781-7870-4A0E-A0AA-2773B10A5C5B}" destId="{8DD40390-2D07-463E-BF4B-D857BADAC236}" srcOrd="5" destOrd="0" parTransId="{C123C6DF-68C5-4008-ABB3-231BE65E417C}" sibTransId="{593CB844-4245-4F82-933B-3D7BB1E9E66E}"/>
    <dgm:cxn modelId="{F3945C6D-9C64-49FD-AE6F-1F16EE3A98C4}" type="presParOf" srcId="{751155AB-4287-4940-A0D2-014D3C0B901E}" destId="{9832A288-E2F4-4906-A8F2-61DAEBE9FFEF}" srcOrd="0" destOrd="0" presId="urn:microsoft.com/office/officeart/2005/8/layout/vList2"/>
    <dgm:cxn modelId="{49DE22BC-17F2-44F3-A937-E764D4A7A8F8}" type="presParOf" srcId="{751155AB-4287-4940-A0D2-014D3C0B901E}" destId="{7233BE38-4352-4DA9-8339-533FF3E7DADE}" srcOrd="1" destOrd="0" presId="urn:microsoft.com/office/officeart/2005/8/layout/vList2"/>
    <dgm:cxn modelId="{3A46CD33-5564-4F56-8FA6-B1A46FC779FB}" type="presParOf" srcId="{751155AB-4287-4940-A0D2-014D3C0B901E}" destId="{2BF88825-7848-4F1B-90DD-91BAEE2A2A29}" srcOrd="2" destOrd="0" presId="urn:microsoft.com/office/officeart/2005/8/layout/vList2"/>
    <dgm:cxn modelId="{33560766-073E-4798-A50A-D3D19889B248}" type="presParOf" srcId="{751155AB-4287-4940-A0D2-014D3C0B901E}" destId="{5711EA7C-763F-4378-A66B-9361D6F2A458}" srcOrd="3" destOrd="0" presId="urn:microsoft.com/office/officeart/2005/8/layout/vList2"/>
    <dgm:cxn modelId="{B87F4101-2CBE-412D-92B0-236454F41908}" type="presParOf" srcId="{751155AB-4287-4940-A0D2-014D3C0B901E}" destId="{85E725AC-495E-4F1E-B383-70588905269F}" srcOrd="4" destOrd="0" presId="urn:microsoft.com/office/officeart/2005/8/layout/vList2"/>
    <dgm:cxn modelId="{A1982B51-7340-4A90-8C90-6DF3E252C7E8}" type="presParOf" srcId="{751155AB-4287-4940-A0D2-014D3C0B901E}" destId="{4E6671C7-2689-499A-A732-63100871E4E7}" srcOrd="5" destOrd="0" presId="urn:microsoft.com/office/officeart/2005/8/layout/vList2"/>
    <dgm:cxn modelId="{7167788E-A2AE-4F4E-9E94-B716CF9029EA}" type="presParOf" srcId="{751155AB-4287-4940-A0D2-014D3C0B901E}" destId="{EDC3A420-75D2-4253-BA48-E53F43AA39AB}" srcOrd="6" destOrd="0" presId="urn:microsoft.com/office/officeart/2005/8/layout/vList2"/>
    <dgm:cxn modelId="{ED5196D7-E1C7-429B-9D2C-D47FF60E3035}" type="presParOf" srcId="{751155AB-4287-4940-A0D2-014D3C0B901E}" destId="{439E71A3-E36A-47F2-A4D7-80DFCF02465F}" srcOrd="7" destOrd="0" presId="urn:microsoft.com/office/officeart/2005/8/layout/vList2"/>
    <dgm:cxn modelId="{1C566FC0-B21E-4CDE-A1DE-5087FF4D3397}" type="presParOf" srcId="{751155AB-4287-4940-A0D2-014D3C0B901E}" destId="{58755E02-003C-45B4-93C3-6FB4988E9CE6}" srcOrd="8" destOrd="0" presId="urn:microsoft.com/office/officeart/2005/8/layout/vList2"/>
    <dgm:cxn modelId="{AAAAA7A9-3C9C-4AD4-A735-CFE8E5556BDE}" type="presParOf" srcId="{751155AB-4287-4940-A0D2-014D3C0B901E}" destId="{34DBE9FE-75A4-4265-B719-B44DFA732569}" srcOrd="9" destOrd="0" presId="urn:microsoft.com/office/officeart/2005/8/layout/vList2"/>
    <dgm:cxn modelId="{065EB530-36BF-4814-A7CA-023F4195446E}" type="presParOf" srcId="{751155AB-4287-4940-A0D2-014D3C0B901E}" destId="{A233376F-DD89-4154-8946-429A7F9701D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DD01B-8331-4373-8CD4-BE5252CBBFB3}">
      <dsp:nvSpPr>
        <dsp:cNvPr id="0" name=""/>
        <dsp:cNvSpPr/>
      </dsp:nvSpPr>
      <dsp:spPr>
        <a:xfrm rot="10800000">
          <a:off x="745065" y="220715"/>
          <a:ext cx="2292710" cy="526140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8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Header</a:t>
          </a:r>
          <a:endParaRPr lang="en-US" sz="1900" kern="1200" dirty="0"/>
        </a:p>
      </dsp:txBody>
      <dsp:txXfrm rot="10800000">
        <a:off x="876600" y="220715"/>
        <a:ext cx="2161175" cy="526140"/>
      </dsp:txXfrm>
    </dsp:sp>
    <dsp:sp modelId="{3A25FBD8-188B-450A-8B07-BEB51515C7AC}">
      <dsp:nvSpPr>
        <dsp:cNvPr id="0" name=""/>
        <dsp:cNvSpPr/>
      </dsp:nvSpPr>
      <dsp:spPr>
        <a:xfrm>
          <a:off x="420416" y="170335"/>
          <a:ext cx="544214" cy="544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A292-CA1C-4CD5-AE0A-55E59A9A12B3}">
      <dsp:nvSpPr>
        <dsp:cNvPr id="0" name=""/>
        <dsp:cNvSpPr/>
      </dsp:nvSpPr>
      <dsp:spPr>
        <a:xfrm rot="10800000">
          <a:off x="734541" y="882867"/>
          <a:ext cx="2292710" cy="468024"/>
        </a:xfrm>
        <a:prstGeom prst="homePlate">
          <a:avLst/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8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 Slider</a:t>
          </a:r>
          <a:endParaRPr lang="en-US" sz="1900" kern="1200" dirty="0"/>
        </a:p>
      </dsp:txBody>
      <dsp:txXfrm rot="10800000">
        <a:off x="851547" y="882867"/>
        <a:ext cx="2175704" cy="468024"/>
      </dsp:txXfrm>
    </dsp:sp>
    <dsp:sp modelId="{6CA5458E-9963-4BEA-8EDC-1AFB35F69F8F}">
      <dsp:nvSpPr>
        <dsp:cNvPr id="0" name=""/>
        <dsp:cNvSpPr/>
      </dsp:nvSpPr>
      <dsp:spPr>
        <a:xfrm>
          <a:off x="388884" y="823749"/>
          <a:ext cx="544214" cy="544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9FF2A-D1E4-40A6-B078-5CDFB468B4C3}">
      <dsp:nvSpPr>
        <dsp:cNvPr id="0" name=""/>
        <dsp:cNvSpPr/>
      </dsp:nvSpPr>
      <dsp:spPr>
        <a:xfrm rot="10800000">
          <a:off x="724041" y="1513488"/>
          <a:ext cx="2292710" cy="515006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8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Best seller Items</a:t>
          </a:r>
          <a:endParaRPr lang="en-US" sz="1900" kern="1200" dirty="0"/>
        </a:p>
      </dsp:txBody>
      <dsp:txXfrm rot="10800000">
        <a:off x="852792" y="1513488"/>
        <a:ext cx="2163959" cy="515006"/>
      </dsp:txXfrm>
    </dsp:sp>
    <dsp:sp modelId="{C3F0BA7C-7362-4F79-9B93-4AA08D798396}">
      <dsp:nvSpPr>
        <dsp:cNvPr id="0" name=""/>
        <dsp:cNvSpPr/>
      </dsp:nvSpPr>
      <dsp:spPr>
        <a:xfrm>
          <a:off x="399393" y="1467352"/>
          <a:ext cx="544214" cy="544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C9EBD-A8FA-4D39-9105-6E64C326A99E}">
      <dsp:nvSpPr>
        <dsp:cNvPr id="0" name=""/>
        <dsp:cNvSpPr/>
      </dsp:nvSpPr>
      <dsp:spPr>
        <a:xfrm rot="10800000">
          <a:off x="713540" y="2186151"/>
          <a:ext cx="2292710" cy="519947"/>
        </a:xfrm>
        <a:prstGeom prst="homePlate">
          <a:avLst/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8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Unique features</a:t>
          </a:r>
          <a:endParaRPr lang="en-US" sz="1900" kern="1200" dirty="0"/>
        </a:p>
      </dsp:txBody>
      <dsp:txXfrm rot="10800000">
        <a:off x="843527" y="2186151"/>
        <a:ext cx="2162723" cy="519947"/>
      </dsp:txXfrm>
    </dsp:sp>
    <dsp:sp modelId="{76DBAD97-E028-4A16-B3E6-0E77DD762334}">
      <dsp:nvSpPr>
        <dsp:cNvPr id="0" name=""/>
        <dsp:cNvSpPr/>
      </dsp:nvSpPr>
      <dsp:spPr>
        <a:xfrm>
          <a:off x="409907" y="2153000"/>
          <a:ext cx="544214" cy="544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AE7E0-8B7D-4C39-AEB2-BF8481236FED}">
      <dsp:nvSpPr>
        <dsp:cNvPr id="0" name=""/>
        <dsp:cNvSpPr/>
      </dsp:nvSpPr>
      <dsp:spPr>
        <a:xfrm rot="10800000">
          <a:off x="713540" y="2869323"/>
          <a:ext cx="2292710" cy="461836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8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Footer</a:t>
          </a:r>
          <a:endParaRPr lang="en-US" sz="1900" kern="1200" dirty="0"/>
        </a:p>
      </dsp:txBody>
      <dsp:txXfrm rot="10800000">
        <a:off x="828999" y="2869323"/>
        <a:ext cx="2177251" cy="461836"/>
      </dsp:txXfrm>
    </dsp:sp>
    <dsp:sp modelId="{44F4405A-43C3-44DA-9D57-C7D82C3BF81D}">
      <dsp:nvSpPr>
        <dsp:cNvPr id="0" name=""/>
        <dsp:cNvSpPr/>
      </dsp:nvSpPr>
      <dsp:spPr>
        <a:xfrm>
          <a:off x="420410" y="2807111"/>
          <a:ext cx="544214" cy="544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7B7A-BBC9-44E7-BBE6-8B170BF2A8DA}">
      <dsp:nvSpPr>
        <dsp:cNvPr id="0" name=""/>
        <dsp:cNvSpPr/>
      </dsp:nvSpPr>
      <dsp:spPr>
        <a:xfrm>
          <a:off x="0" y="230176"/>
          <a:ext cx="3287635" cy="71575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Upload Picture</a:t>
          </a:r>
          <a:endParaRPr lang="en-US" sz="2200" kern="1200" dirty="0"/>
        </a:p>
      </dsp:txBody>
      <dsp:txXfrm>
        <a:off x="20964" y="251140"/>
        <a:ext cx="2045490" cy="673827"/>
      </dsp:txXfrm>
    </dsp:sp>
    <dsp:sp modelId="{444E7EEF-214D-4BA8-AB2D-B672B7C5ACEA}">
      <dsp:nvSpPr>
        <dsp:cNvPr id="0" name=""/>
        <dsp:cNvSpPr/>
      </dsp:nvSpPr>
      <dsp:spPr>
        <a:xfrm>
          <a:off x="290085" y="1637543"/>
          <a:ext cx="3287635" cy="729363"/>
        </a:xfrm>
        <a:prstGeom prst="roundRect">
          <a:avLst>
            <a:gd name="adj" fmla="val 10000"/>
          </a:avLst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See Information</a:t>
          </a:r>
          <a:endParaRPr lang="en-US" sz="2200" kern="1200" dirty="0"/>
        </a:p>
      </dsp:txBody>
      <dsp:txXfrm>
        <a:off x="311447" y="1658905"/>
        <a:ext cx="2190356" cy="686639"/>
      </dsp:txXfrm>
    </dsp:sp>
    <dsp:sp modelId="{BE266556-3FAE-4A76-A0E6-F3EA3DCA6F5F}">
      <dsp:nvSpPr>
        <dsp:cNvPr id="0" name=""/>
        <dsp:cNvSpPr/>
      </dsp:nvSpPr>
      <dsp:spPr>
        <a:xfrm>
          <a:off x="580171" y="3069027"/>
          <a:ext cx="3287635" cy="673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Edit Information</a:t>
          </a:r>
          <a:endParaRPr lang="en-US" sz="2200" kern="1200" dirty="0"/>
        </a:p>
      </dsp:txBody>
      <dsp:txXfrm>
        <a:off x="599903" y="3088759"/>
        <a:ext cx="2193616" cy="634245"/>
      </dsp:txXfrm>
    </dsp:sp>
    <dsp:sp modelId="{07242D47-556B-4256-BA87-B539C30D0080}">
      <dsp:nvSpPr>
        <dsp:cNvPr id="0" name=""/>
        <dsp:cNvSpPr/>
      </dsp:nvSpPr>
      <dsp:spPr>
        <a:xfrm>
          <a:off x="504498" y="978763"/>
          <a:ext cx="492196" cy="63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15242" y="978763"/>
        <a:ext cx="270708" cy="518011"/>
      </dsp:txXfrm>
    </dsp:sp>
    <dsp:sp modelId="{25A313C9-BAF2-43CD-B845-7D68C3ED0C1D}">
      <dsp:nvSpPr>
        <dsp:cNvPr id="0" name=""/>
        <dsp:cNvSpPr/>
      </dsp:nvSpPr>
      <dsp:spPr>
        <a:xfrm>
          <a:off x="966104" y="2396358"/>
          <a:ext cx="515856" cy="655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1082172" y="2396358"/>
        <a:ext cx="283720" cy="528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2A288-E2F4-4906-A8F2-61DAEBE9FFEF}">
      <dsp:nvSpPr>
        <dsp:cNvPr id="0" name=""/>
        <dsp:cNvSpPr/>
      </dsp:nvSpPr>
      <dsp:spPr>
        <a:xfrm>
          <a:off x="0" y="77275"/>
          <a:ext cx="2480442" cy="49139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     Price</a:t>
          </a:r>
          <a:endParaRPr lang="en-US" sz="2100" kern="1200" dirty="0"/>
        </a:p>
      </dsp:txBody>
      <dsp:txXfrm>
        <a:off x="23988" y="101263"/>
        <a:ext cx="2432466" cy="443423"/>
      </dsp:txXfrm>
    </dsp:sp>
    <dsp:sp modelId="{2BF88825-7848-4F1B-90DD-91BAEE2A2A29}">
      <dsp:nvSpPr>
        <dsp:cNvPr id="0" name=""/>
        <dsp:cNvSpPr/>
      </dsp:nvSpPr>
      <dsp:spPr>
        <a:xfrm>
          <a:off x="0" y="629155"/>
          <a:ext cx="2480442" cy="491399"/>
        </a:xfrm>
        <a:prstGeom prst="roundRect">
          <a:avLst/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 Category</a:t>
          </a:r>
          <a:endParaRPr lang="en-US" sz="2100" kern="1200" dirty="0"/>
        </a:p>
      </dsp:txBody>
      <dsp:txXfrm>
        <a:off x="23988" y="653143"/>
        <a:ext cx="2432466" cy="443423"/>
      </dsp:txXfrm>
    </dsp:sp>
    <dsp:sp modelId="{85E725AC-495E-4F1E-B383-70588905269F}">
      <dsp:nvSpPr>
        <dsp:cNvPr id="0" name=""/>
        <dsp:cNvSpPr/>
      </dsp:nvSpPr>
      <dsp:spPr>
        <a:xfrm>
          <a:off x="0" y="1181035"/>
          <a:ext cx="2480442" cy="49139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     Size</a:t>
          </a:r>
          <a:endParaRPr lang="en-US" sz="2100" kern="1200" dirty="0"/>
        </a:p>
      </dsp:txBody>
      <dsp:txXfrm>
        <a:off x="23988" y="1205023"/>
        <a:ext cx="2432466" cy="443423"/>
      </dsp:txXfrm>
    </dsp:sp>
    <dsp:sp modelId="{EDC3A420-75D2-4253-BA48-E53F43AA39AB}">
      <dsp:nvSpPr>
        <dsp:cNvPr id="0" name=""/>
        <dsp:cNvSpPr/>
      </dsp:nvSpPr>
      <dsp:spPr>
        <a:xfrm>
          <a:off x="0" y="1732915"/>
          <a:ext cx="2480442" cy="491399"/>
        </a:xfrm>
        <a:prstGeom prst="roundRect">
          <a:avLst/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  Quantity</a:t>
          </a:r>
          <a:endParaRPr lang="en-US" sz="2100" kern="1200" dirty="0"/>
        </a:p>
      </dsp:txBody>
      <dsp:txXfrm>
        <a:off x="23988" y="1756903"/>
        <a:ext cx="2432466" cy="443423"/>
      </dsp:txXfrm>
    </dsp:sp>
    <dsp:sp modelId="{58755E02-003C-45B4-93C3-6FB4988E9CE6}">
      <dsp:nvSpPr>
        <dsp:cNvPr id="0" name=""/>
        <dsp:cNvSpPr/>
      </dsp:nvSpPr>
      <dsp:spPr>
        <a:xfrm>
          <a:off x="0" y="2284795"/>
          <a:ext cx="2480442" cy="49139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Description</a:t>
          </a:r>
          <a:endParaRPr lang="en-US" sz="2100" kern="1200" dirty="0"/>
        </a:p>
      </dsp:txBody>
      <dsp:txXfrm>
        <a:off x="23988" y="2308783"/>
        <a:ext cx="2432466" cy="443423"/>
      </dsp:txXfrm>
    </dsp:sp>
    <dsp:sp modelId="{A233376F-DD89-4154-8946-429A7F9701D4}">
      <dsp:nvSpPr>
        <dsp:cNvPr id="0" name=""/>
        <dsp:cNvSpPr/>
      </dsp:nvSpPr>
      <dsp:spPr>
        <a:xfrm>
          <a:off x="0" y="2836675"/>
          <a:ext cx="2480442" cy="491399"/>
        </a:xfrm>
        <a:prstGeom prst="roundRect">
          <a:avLst/>
        </a:prstGeom>
        <a:solidFill>
          <a:srgbClr val="EBADE8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 Side Effects</a:t>
          </a:r>
          <a:endParaRPr lang="en-US" sz="2100" kern="1200" dirty="0"/>
        </a:p>
      </dsp:txBody>
      <dsp:txXfrm>
        <a:off x="23988" y="2860663"/>
        <a:ext cx="2432466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430c3cbe_0_12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4430c3cbe_0_12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bdde402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bdde402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430c3cbe_0_12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430c3cbe_0_12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1976" y="1735175"/>
            <a:ext cx="364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91975" y="3748525"/>
            <a:ext cx="364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600" y="2256837"/>
            <a:ext cx="2908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64200" y="934779"/>
            <a:ext cx="54156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98400" y="3445554"/>
            <a:ext cx="2347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43700" y="981750"/>
            <a:ext cx="7056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ctrTitle"/>
          </p:nvPr>
        </p:nvSpPr>
        <p:spPr>
          <a:xfrm>
            <a:off x="2750701" y="-442750"/>
            <a:ext cx="364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2750700" y="1609850"/>
            <a:ext cx="364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040800" y="2968575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</p:sldLayoutIdLst>
  <p:transition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75" y="-1"/>
            <a:ext cx="5422325" cy="46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>
            <a:off x="4897100" y="2386525"/>
            <a:ext cx="3846600" cy="230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5220500" y="2386525"/>
            <a:ext cx="344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Medical Store</a:t>
            </a:r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VIEW CART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52946" y="1170877"/>
            <a:ext cx="2729304" cy="1839951"/>
          </a:xfrm>
          <a:prstGeom prst="cloudCallout">
            <a:avLst>
              <a:gd name="adj1" fmla="val -53988"/>
              <a:gd name="adj2" fmla="val 53858"/>
            </a:avLst>
          </a:prstGeom>
          <a:solidFill>
            <a:srgbClr val="ECACD1"/>
          </a:solidFill>
          <a:ln>
            <a:solidFill>
              <a:srgbClr val="DD1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50" indent="0">
              <a:buNone/>
            </a:pPr>
            <a:r>
              <a:rPr lang="en-US" sz="2400" b="1" dirty="0" smtClean="0"/>
              <a:t>Want to see Your Cart???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t="217" r="24635" b="28011"/>
          <a:stretch/>
        </p:blipFill>
        <p:spPr>
          <a:xfrm>
            <a:off x="412596" y="1082923"/>
            <a:ext cx="4616605" cy="36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3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PLACE </a:t>
            </a:r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ORDER</a:t>
            </a:r>
            <a:endParaRPr lang="en-US" sz="3600" dirty="0"/>
          </a:p>
        </p:txBody>
      </p:sp>
      <p:pic>
        <p:nvPicPr>
          <p:cNvPr id="11" name="Picture 10" descr="Check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" y="839971"/>
            <a:ext cx="4040372" cy="4167963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solidFill>
              <a:schemeClr val="tx1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prescriptionChe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90" y="839971"/>
            <a:ext cx="4109544" cy="2966485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solidFill>
              <a:schemeClr val="tx1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FinalOr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76" y="4306186"/>
            <a:ext cx="4104167" cy="701750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Right Arrow 29"/>
          <p:cNvSpPr/>
          <p:nvPr/>
        </p:nvSpPr>
        <p:spPr>
          <a:xfrm>
            <a:off x="4167963" y="2232837"/>
            <a:ext cx="669851" cy="34024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783572" y="3827721"/>
            <a:ext cx="350875" cy="457200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88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ALTERNATIVE MEDICINE</a:t>
            </a:r>
            <a:endParaRPr lang="en-US" sz="3600" dirty="0"/>
          </a:p>
        </p:txBody>
      </p:sp>
      <p:pic>
        <p:nvPicPr>
          <p:cNvPr id="19" name="Picture 18" descr="AlternativeMedicineSugg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1" y="987972"/>
            <a:ext cx="4277710" cy="3888828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solidFill>
              <a:schemeClr val="tx1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Cloud Callout 24"/>
          <p:cNvSpPr/>
          <p:nvPr/>
        </p:nvSpPr>
        <p:spPr>
          <a:xfrm flipH="1">
            <a:off x="6286500" y="923925"/>
            <a:ext cx="2295525" cy="1314450"/>
          </a:xfrm>
          <a:prstGeom prst="cloudCallout">
            <a:avLst>
              <a:gd name="adj1" fmla="val -59240"/>
              <a:gd name="adj2" fmla="val -4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Callout 25"/>
          <p:cNvSpPr/>
          <p:nvPr/>
        </p:nvSpPr>
        <p:spPr>
          <a:xfrm flipH="1">
            <a:off x="6353173" y="3114675"/>
            <a:ext cx="2333626" cy="1323976"/>
          </a:xfrm>
          <a:prstGeom prst="cloudCallout">
            <a:avLst>
              <a:gd name="adj1" fmla="val -57595"/>
              <a:gd name="adj2" fmla="val -39806"/>
            </a:avLst>
          </a:prstGeom>
          <a:solidFill>
            <a:schemeClr val="accent1"/>
          </a:solidFill>
          <a:ln>
            <a:solidFill>
              <a:srgbClr val="77A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 Placeholder 19"/>
          <p:cNvSpPr>
            <a:spLocks noGrp="1"/>
          </p:cNvSpPr>
          <p:nvPr>
            <p:ph type="body" idx="1"/>
          </p:nvPr>
        </p:nvSpPr>
        <p:spPr>
          <a:xfrm flipH="1">
            <a:off x="6286500" y="1076324"/>
            <a:ext cx="2219324" cy="962025"/>
          </a:xfrm>
        </p:spPr>
        <p:txBody>
          <a:bodyPr/>
          <a:lstStyle/>
          <a:p>
            <a:pPr lvl="0">
              <a:buNone/>
            </a:pPr>
            <a:r>
              <a:rPr lang="en-US" sz="1400" b="1" dirty="0" smtClean="0"/>
              <a:t>      couldn’t find what you were looking for?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8" name="Text Placeholder 19"/>
          <p:cNvSpPr txBox="1">
            <a:spLocks/>
          </p:cNvSpPr>
          <p:nvPr/>
        </p:nvSpPr>
        <p:spPr>
          <a:xfrm>
            <a:off x="6076950" y="2800350"/>
            <a:ext cx="204787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 Placeholder 19"/>
          <p:cNvSpPr txBox="1">
            <a:spLocks/>
          </p:cNvSpPr>
          <p:nvPr/>
        </p:nvSpPr>
        <p:spPr>
          <a:xfrm>
            <a:off x="6305550" y="3276600"/>
            <a:ext cx="2124075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don’t worry! This is your alternate medicine.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4924425" y="2238375"/>
            <a:ext cx="1685925" cy="752475"/>
          </a:xfrm>
          <a:prstGeom prst="cloudCallout">
            <a:avLst>
              <a:gd name="adj1" fmla="val -53988"/>
              <a:gd name="adj2" fmla="val 53858"/>
            </a:avLst>
          </a:prstGeom>
          <a:solidFill>
            <a:srgbClr val="ECACD1"/>
          </a:solidFill>
          <a:ln>
            <a:solidFill>
              <a:srgbClr val="DD1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9"/>
          <p:cNvSpPr txBox="1">
            <a:spLocks/>
          </p:cNvSpPr>
          <p:nvPr/>
        </p:nvSpPr>
        <p:spPr>
          <a:xfrm flipH="1">
            <a:off x="4972047" y="2400301"/>
            <a:ext cx="1400175" cy="4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NO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:’(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92624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build="p"/>
      <p:bldP spid="29" grpId="0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DOCTOR’S INFORMATION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" y="840577"/>
            <a:ext cx="3452260" cy="4161034"/>
          </a:xfrm>
          <a:prstGeom prst="rect">
            <a:avLst/>
          </a:prstGeom>
          <a:ln>
            <a:solidFill>
              <a:schemeClr val="accent2">
                <a:lumMod val="75000"/>
                <a:alpha val="98000"/>
              </a:schemeClr>
            </a:solidFill>
          </a:ln>
        </p:spPr>
      </p:pic>
      <p:pic>
        <p:nvPicPr>
          <p:cNvPr id="5" name="Picture 4" descr="medic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84" y="914025"/>
            <a:ext cx="2975177" cy="4016828"/>
          </a:xfrm>
          <a:prstGeom prst="rect">
            <a:avLst/>
          </a:prstGeom>
          <a:ln>
            <a:solidFill>
              <a:schemeClr val="accent2">
                <a:lumMod val="75000"/>
                <a:alpha val="98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4099034" y="816429"/>
            <a:ext cx="1797269" cy="1096454"/>
          </a:xfrm>
          <a:prstGeom prst="wedgeRoundRectCallout">
            <a:avLst>
              <a:gd name="adj1" fmla="val -111220"/>
              <a:gd name="adj2" fmla="val 58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9"/>
          <p:cNvSpPr>
            <a:spLocks noGrp="1"/>
          </p:cNvSpPr>
          <p:nvPr>
            <p:ph type="body" idx="1"/>
          </p:nvPr>
        </p:nvSpPr>
        <p:spPr>
          <a:xfrm flipH="1">
            <a:off x="3783724" y="798786"/>
            <a:ext cx="2007476" cy="945273"/>
          </a:xfrm>
        </p:spPr>
        <p:txBody>
          <a:bodyPr/>
          <a:lstStyle/>
          <a:p>
            <a:pPr lvl="0">
              <a:buNone/>
            </a:pPr>
            <a:r>
              <a:rPr lang="en-US" sz="1400" b="1" dirty="0" smtClean="0"/>
              <a:t>      Find renowned doctors according to your problem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078014" y="2974428"/>
            <a:ext cx="1786758" cy="1156138"/>
          </a:xfrm>
          <a:prstGeom prst="wedgeRoundRectCallout">
            <a:avLst>
              <a:gd name="adj1" fmla="val 63285"/>
              <a:gd name="adj2" fmla="val -83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9"/>
          <p:cNvSpPr txBox="1">
            <a:spLocks/>
          </p:cNvSpPr>
          <p:nvPr/>
        </p:nvSpPr>
        <p:spPr>
          <a:xfrm flipH="1">
            <a:off x="3936121" y="2995449"/>
            <a:ext cx="2054773" cy="11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Doctor’s</a:t>
            </a:r>
            <a:endParaRPr lang="en-US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details will help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to reach the        doctors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build="p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HELPLINE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3" y="977462"/>
            <a:ext cx="3563005" cy="390984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solidFill>
              <a:schemeClr val="tx1"/>
            </a:solidFill>
          </a:ln>
        </p:spPr>
      </p:pic>
      <p:pic>
        <p:nvPicPr>
          <p:cNvPr id="5" name="Picture 4" descr="medic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87" y="977462"/>
            <a:ext cx="3452260" cy="38888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3941381" y="2511973"/>
            <a:ext cx="1271752" cy="6411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TERMS AND POLICIES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5" y="1187668"/>
            <a:ext cx="3804745" cy="3825766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</p:pic>
      <p:pic>
        <p:nvPicPr>
          <p:cNvPr id="5" name="Picture 4" descr="medicin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10" y="1187669"/>
            <a:ext cx="3647089" cy="3815255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</p:pic>
      <p:sp>
        <p:nvSpPr>
          <p:cNvPr id="6" name="Text Placeholder 19"/>
          <p:cNvSpPr txBox="1">
            <a:spLocks/>
          </p:cNvSpPr>
          <p:nvPr/>
        </p:nvSpPr>
        <p:spPr>
          <a:xfrm flipH="1">
            <a:off x="420411" y="746235"/>
            <a:ext cx="3867808" cy="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  <a:tabLst/>
              <a:defRPr/>
            </a:pP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Terms and conditions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 Placeholder 19"/>
          <p:cNvSpPr txBox="1">
            <a:spLocks/>
          </p:cNvSpPr>
          <p:nvPr/>
        </p:nvSpPr>
        <p:spPr>
          <a:xfrm flipH="1">
            <a:off x="4656082" y="762001"/>
            <a:ext cx="4146330" cy="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  <a:tabLst/>
              <a:defRPr/>
            </a:pP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Privacy policy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ABOUT US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" y="840828"/>
            <a:ext cx="3699642" cy="4172606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</p:pic>
      <p:sp>
        <p:nvSpPr>
          <p:cNvPr id="13" name="Line Callout 1 12"/>
          <p:cNvSpPr/>
          <p:nvPr/>
        </p:nvSpPr>
        <p:spPr>
          <a:xfrm>
            <a:off x="5644055" y="1030014"/>
            <a:ext cx="2333297" cy="683172"/>
          </a:xfrm>
          <a:prstGeom prst="borderCallout1">
            <a:avLst>
              <a:gd name="adj1" fmla="val 47128"/>
              <a:gd name="adj2" fmla="val -1776"/>
              <a:gd name="adj3" fmla="val 51378"/>
              <a:gd name="adj4" fmla="val -5943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5659821" y="1939159"/>
            <a:ext cx="2333297" cy="683172"/>
          </a:xfrm>
          <a:prstGeom prst="borderCallout1">
            <a:avLst>
              <a:gd name="adj1" fmla="val 47128"/>
              <a:gd name="adj2" fmla="val -1776"/>
              <a:gd name="adj3" fmla="val 49838"/>
              <a:gd name="adj4" fmla="val -58988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5633546" y="2879834"/>
            <a:ext cx="2333297" cy="683172"/>
          </a:xfrm>
          <a:prstGeom prst="borderCallout1">
            <a:avLst>
              <a:gd name="adj1" fmla="val 47128"/>
              <a:gd name="adj2" fmla="val -1776"/>
              <a:gd name="adj3" fmla="val 48299"/>
              <a:gd name="adj4" fmla="val -58538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5638800" y="3799489"/>
            <a:ext cx="2333297" cy="683172"/>
          </a:xfrm>
          <a:prstGeom prst="borderCallout1">
            <a:avLst>
              <a:gd name="adj1" fmla="val 47128"/>
              <a:gd name="adj2" fmla="val -1776"/>
              <a:gd name="adj3" fmla="val 48300"/>
              <a:gd name="adj4" fmla="val -59438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9"/>
          <p:cNvSpPr txBox="1">
            <a:spLocks/>
          </p:cNvSpPr>
          <p:nvPr/>
        </p:nvSpPr>
        <p:spPr>
          <a:xfrm flipH="1">
            <a:off x="5675585" y="1139060"/>
            <a:ext cx="2291255" cy="4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 we are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Text Placeholder 19"/>
          <p:cNvSpPr txBox="1">
            <a:spLocks/>
          </p:cNvSpPr>
          <p:nvPr/>
        </p:nvSpPr>
        <p:spPr>
          <a:xfrm flipH="1">
            <a:off x="5686749" y="2063970"/>
            <a:ext cx="2301112" cy="4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Company overview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Text Placeholder 19"/>
          <p:cNvSpPr txBox="1">
            <a:spLocks/>
          </p:cNvSpPr>
          <p:nvPr/>
        </p:nvSpPr>
        <p:spPr>
          <a:xfrm flipH="1">
            <a:off x="5655218" y="2999390"/>
            <a:ext cx="2311622" cy="4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 Placeholder 19"/>
          <p:cNvSpPr txBox="1">
            <a:spLocks/>
          </p:cNvSpPr>
          <p:nvPr/>
        </p:nvSpPr>
        <p:spPr>
          <a:xfrm flipH="1">
            <a:off x="5660474" y="3908536"/>
            <a:ext cx="2301112" cy="4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Service we provide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ctrTitle"/>
          </p:nvPr>
        </p:nvSpPr>
        <p:spPr>
          <a:xfrm>
            <a:off x="2750700" y="538775"/>
            <a:ext cx="36426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subTitle" idx="1"/>
          </p:nvPr>
        </p:nvSpPr>
        <p:spPr>
          <a:xfrm>
            <a:off x="2750700" y="1955085"/>
            <a:ext cx="364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/>
          <p:nvPr/>
        </p:nvSpPr>
        <p:spPr>
          <a:xfrm rot="10800000">
            <a:off x="7419063" y="0"/>
            <a:ext cx="1260000" cy="1347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465388" y="3795900"/>
            <a:ext cx="1260000" cy="1347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808462" y="270619"/>
            <a:ext cx="7426712" cy="4583151"/>
          </a:xfrm>
          <a:prstGeom prst="roundRect">
            <a:avLst>
              <a:gd name="adj" fmla="val 1252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1918010" y="1926574"/>
            <a:ext cx="5642518" cy="1271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800" b="1" dirty="0" smtClean="0"/>
              <a:t>COURSE NO:  </a:t>
            </a:r>
            <a:r>
              <a:rPr lang="en-US" sz="1800" dirty="0" smtClean="0">
                <a:latin typeface="+mn-lt"/>
              </a:rPr>
              <a:t>CSE</a:t>
            </a:r>
            <a:r>
              <a:rPr lang="en-US" sz="1800" b="1" dirty="0" smtClean="0"/>
              <a:t> </a:t>
            </a:r>
            <a:r>
              <a:rPr lang="en-US" sz="1800" dirty="0" smtClean="0">
                <a:latin typeface="+mn-lt"/>
              </a:rPr>
              <a:t>3224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COURSE NAME:  </a:t>
            </a:r>
            <a:r>
              <a:rPr lang="en-US" sz="2000" dirty="0">
                <a:latin typeface="+mn-lt"/>
              </a:rPr>
              <a:t>Information </a:t>
            </a:r>
            <a:r>
              <a:rPr lang="en-US" sz="2000" dirty="0" smtClean="0">
                <a:latin typeface="+mn-lt"/>
              </a:rPr>
              <a:t>System </a:t>
            </a:r>
            <a:r>
              <a:rPr lang="en-US" sz="2000" dirty="0">
                <a:latin typeface="+mn-lt"/>
              </a:rPr>
              <a:t>D</a:t>
            </a:r>
            <a:r>
              <a:rPr lang="en-US" sz="2000" dirty="0" smtClean="0">
                <a:latin typeface="+mn-lt"/>
              </a:rPr>
              <a:t>esign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Software </a:t>
            </a: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ngineering </a:t>
            </a: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ab</a:t>
            </a:r>
            <a:r>
              <a:rPr lang="en-US" sz="2000" b="1" dirty="0" smtClean="0">
                <a:latin typeface="+mn-lt"/>
              </a:rPr>
              <a:t/>
            </a:r>
            <a:br>
              <a:rPr 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/>
            </a:r>
            <a:br>
              <a:rPr lang="en-US" sz="2000" b="1" dirty="0" smtClean="0">
                <a:latin typeface="+mn-lt"/>
              </a:rPr>
            </a:br>
            <a:r>
              <a:rPr lang="en-US" sz="1800" b="1" dirty="0" smtClean="0"/>
              <a:t>GROUP:  </a:t>
            </a:r>
            <a:r>
              <a:rPr lang="en-US" sz="1800" dirty="0" smtClean="0">
                <a:latin typeface="+mj-lt"/>
              </a:rPr>
              <a:t>B2</a:t>
            </a:r>
            <a:endParaRPr sz="1800"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title" idx="2"/>
          </p:nvPr>
        </p:nvSpPr>
        <p:spPr>
          <a:xfrm>
            <a:off x="1814018" y="517246"/>
            <a:ext cx="5415600" cy="1409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PROJECT NAME: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400" dirty="0" smtClean="0">
                <a:latin typeface="Algerian" panose="04020705040A02060702" pitchFamily="82" charset="0"/>
              </a:rPr>
              <a:t>LIFESERVEBD</a:t>
            </a:r>
            <a:endParaRPr sz="4400" dirty="0">
              <a:latin typeface="Algerian" panose="04020705040A02060702" pitchFamily="82" charset="0"/>
            </a:endParaRPr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2317263" y="3459809"/>
            <a:ext cx="4409110" cy="147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smtClean="0"/>
              <a:t>GROUP MEMBERS: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Tanima</a:t>
            </a:r>
            <a:r>
              <a:rPr lang="en-US" sz="1600" dirty="0" smtClean="0"/>
              <a:t> Islam (17.01.04.085)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Faiza</a:t>
            </a:r>
            <a:r>
              <a:rPr lang="en-US" sz="1600" dirty="0" smtClean="0"/>
              <a:t> Anan Noor (17.01.04.093)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Anika </a:t>
            </a:r>
            <a:r>
              <a:rPr lang="en-US" sz="1600" dirty="0" err="1" smtClean="0"/>
              <a:t>Bintee</a:t>
            </a:r>
            <a:r>
              <a:rPr lang="en-US" sz="1600" dirty="0" smtClean="0"/>
              <a:t> </a:t>
            </a:r>
            <a:r>
              <a:rPr lang="en-US" sz="1600" dirty="0" err="1" smtClean="0"/>
              <a:t>Aftab</a:t>
            </a:r>
            <a:r>
              <a:rPr lang="en-US" sz="1600" dirty="0" smtClean="0"/>
              <a:t> (17.01.04.098)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Mohana</a:t>
            </a:r>
            <a:r>
              <a:rPr lang="en-US" sz="1600" dirty="0" smtClean="0"/>
              <a:t> Rahman (17.01.04.101)</a:t>
            </a:r>
            <a:endParaRPr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29"/>
          <p:cNvGraphicFramePr/>
          <p:nvPr/>
        </p:nvGraphicFramePr>
        <p:xfrm>
          <a:off x="559254" y="1450428"/>
          <a:ext cx="3447685" cy="337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HOMEPAGE</a:t>
            </a:r>
            <a:endParaRPr lang="en-US" sz="3600" dirty="0"/>
          </a:p>
        </p:txBody>
      </p:sp>
      <p:pic>
        <p:nvPicPr>
          <p:cNvPr id="8" name="Picture 7" descr="hompageFul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634" y="872976"/>
            <a:ext cx="3426373" cy="4098417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accent1">
                <a:alpha val="98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 Placeholder 1"/>
          <p:cNvSpPr txBox="1">
            <a:spLocks/>
          </p:cNvSpPr>
          <p:nvPr/>
        </p:nvSpPr>
        <p:spPr>
          <a:xfrm>
            <a:off x="526978" y="957423"/>
            <a:ext cx="3606872" cy="65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Homepage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will contain-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93902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REGISTRATION</a:t>
            </a:r>
            <a:endParaRPr lang="en-US" sz="3600" dirty="0"/>
          </a:p>
        </p:txBody>
      </p:sp>
      <p:pic>
        <p:nvPicPr>
          <p:cNvPr id="4" name="Google Shape;163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5686" y="861848"/>
            <a:ext cx="4561113" cy="4120055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loud Callout 6">
            <a:extLst>
              <a:ext uri="{FF2B5EF4-FFF2-40B4-BE49-F238E27FC236}">
                <a16:creationId xmlns:a16="http://schemas.microsoft.com/office/drawing/2014/main" id="{80485B7E-CF94-4A14-B8CB-DB8ED1384B19}"/>
              </a:ext>
            </a:extLst>
          </p:cNvPr>
          <p:cNvSpPr/>
          <p:nvPr/>
        </p:nvSpPr>
        <p:spPr>
          <a:xfrm>
            <a:off x="5308100" y="978212"/>
            <a:ext cx="2974428" cy="1460938"/>
          </a:xfrm>
          <a:prstGeom prst="cloudCallout">
            <a:avLst>
              <a:gd name="adj1" fmla="val 22185"/>
              <a:gd name="adj2" fmla="val 7391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6" name="Text Placeholder 19"/>
          <p:cNvSpPr>
            <a:spLocks noGrp="1"/>
          </p:cNvSpPr>
          <p:nvPr>
            <p:ph type="body" idx="1"/>
          </p:nvPr>
        </p:nvSpPr>
        <p:spPr>
          <a:xfrm flipH="1">
            <a:off x="5475513" y="1202448"/>
            <a:ext cx="2601685" cy="962025"/>
          </a:xfrm>
        </p:spPr>
        <p:txBody>
          <a:bodyPr/>
          <a:lstStyle/>
          <a:p>
            <a:pPr lvl="0">
              <a:buNone/>
            </a:pPr>
            <a:r>
              <a:rPr lang="en-US" sz="1400" b="1" dirty="0" smtClean="0"/>
              <a:t> </a:t>
            </a:r>
            <a:r>
              <a:rPr lang="en-US" sz="1400" b="1" smtClean="0"/>
              <a:t>haven’t registered </a:t>
            </a:r>
            <a:r>
              <a:rPr lang="en-US" sz="1400" b="1" dirty="0" smtClean="0"/>
              <a:t>yet?</a:t>
            </a:r>
          </a:p>
          <a:p>
            <a:pPr lvl="0">
              <a:buNone/>
            </a:pPr>
            <a:r>
              <a:rPr lang="en-US" sz="1400" b="1" dirty="0" smtClean="0"/>
              <a:t>Fill up the form &amp; follow the procedure.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2" y="2413247"/>
            <a:ext cx="1807029" cy="259418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LOGIN</a:t>
            </a:r>
            <a:endParaRPr lang="en-US" sz="3600" dirty="0"/>
          </a:p>
        </p:txBody>
      </p:sp>
      <p:pic>
        <p:nvPicPr>
          <p:cNvPr id="4" name="Google Shape;163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15933" y="1019504"/>
            <a:ext cx="4939488" cy="3815256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80485B7E-CF94-4A14-B8CB-DB8ED1384B19}"/>
              </a:ext>
            </a:extLst>
          </p:cNvPr>
          <p:cNvSpPr/>
          <p:nvPr/>
        </p:nvSpPr>
        <p:spPr>
          <a:xfrm>
            <a:off x="420413" y="851340"/>
            <a:ext cx="2711669" cy="1397874"/>
          </a:xfrm>
          <a:prstGeom prst="cloudCallout">
            <a:avLst>
              <a:gd name="adj1" fmla="val -5065"/>
              <a:gd name="adj2" fmla="val 81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8" name="Text Placeholder 19"/>
          <p:cNvSpPr>
            <a:spLocks noGrp="1"/>
          </p:cNvSpPr>
          <p:nvPr>
            <p:ph type="body" idx="1"/>
          </p:nvPr>
        </p:nvSpPr>
        <p:spPr>
          <a:xfrm flipH="1">
            <a:off x="672285" y="1139386"/>
            <a:ext cx="2302142" cy="847069"/>
          </a:xfrm>
        </p:spPr>
        <p:txBody>
          <a:bodyPr/>
          <a:lstStyle/>
          <a:p>
            <a:pPr lvl="0">
              <a:buNone/>
            </a:pPr>
            <a:r>
              <a:rPr lang="en-US" sz="1400" b="1" dirty="0" smtClean="0"/>
              <a:t> Login to enjoy our website…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business-people-hand-gesturing-illustration_33099-4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5" y="2774730"/>
            <a:ext cx="3331779" cy="205822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MY ACCOUNT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" y="924910"/>
            <a:ext cx="4214649" cy="40044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Diagram 6"/>
          <p:cNvGraphicFramePr/>
          <p:nvPr/>
        </p:nvGraphicFramePr>
        <p:xfrm>
          <a:off x="4803227" y="914400"/>
          <a:ext cx="3867807" cy="392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ACCOUNT EDIT</a:t>
            </a:r>
            <a:endParaRPr lang="en-US" sz="3600" dirty="0"/>
          </a:p>
        </p:txBody>
      </p:sp>
      <p:pic>
        <p:nvPicPr>
          <p:cNvPr id="4" name="Picture 3" descr="medic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" y="1881188"/>
            <a:ext cx="2672529" cy="3058674"/>
          </a:xfrm>
          <a:prstGeom prst="rect">
            <a:avLst/>
          </a:prstGeom>
          <a:ln>
            <a:solidFill>
              <a:schemeClr val="accent2">
                <a:lumMod val="75000"/>
                <a:alpha val="98000"/>
              </a:schemeClr>
            </a:solidFill>
          </a:ln>
        </p:spPr>
      </p:pic>
      <p:pic>
        <p:nvPicPr>
          <p:cNvPr id="5" name="Picture 4" descr="medic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901" y="1881352"/>
            <a:ext cx="2652664" cy="3079530"/>
          </a:xfrm>
          <a:prstGeom prst="rect">
            <a:avLst/>
          </a:prstGeom>
          <a:ln>
            <a:solidFill>
              <a:schemeClr val="accent2">
                <a:lumMod val="75000"/>
                <a:alpha val="98000"/>
              </a:schemeClr>
            </a:solidFill>
          </a:ln>
        </p:spPr>
      </p:pic>
      <p:pic>
        <p:nvPicPr>
          <p:cNvPr id="6" name="Picture 5" descr="medicin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13" y="1849821"/>
            <a:ext cx="2689544" cy="3089896"/>
          </a:xfrm>
          <a:prstGeom prst="rect">
            <a:avLst/>
          </a:prstGeom>
          <a:ln>
            <a:solidFill>
              <a:schemeClr val="accent2">
                <a:lumMod val="75000"/>
                <a:alpha val="98000"/>
              </a:schemeClr>
            </a:solidFill>
          </a:ln>
        </p:spPr>
      </p:pic>
      <p:sp>
        <p:nvSpPr>
          <p:cNvPr id="7" name="Rectangular Callout 6"/>
          <p:cNvSpPr/>
          <p:nvPr/>
        </p:nvSpPr>
        <p:spPr>
          <a:xfrm>
            <a:off x="588579" y="956441"/>
            <a:ext cx="1975944" cy="725214"/>
          </a:xfrm>
          <a:prstGeom prst="wedgeRectCallout">
            <a:avLst>
              <a:gd name="adj1" fmla="val -21443"/>
              <a:gd name="adj2" fmla="val 65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536731" y="972207"/>
            <a:ext cx="1975944" cy="725214"/>
          </a:xfrm>
          <a:prstGeom prst="wedgeRectCallout">
            <a:avLst>
              <a:gd name="adj1" fmla="val -21443"/>
              <a:gd name="adj2" fmla="val 65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90138" y="977462"/>
            <a:ext cx="1975944" cy="688428"/>
          </a:xfrm>
          <a:prstGeom prst="wedgeRectCallout">
            <a:avLst>
              <a:gd name="adj1" fmla="val -21443"/>
              <a:gd name="adj2" fmla="val 65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9"/>
          <p:cNvSpPr>
            <a:spLocks noGrp="1"/>
          </p:cNvSpPr>
          <p:nvPr>
            <p:ph type="body" idx="1"/>
          </p:nvPr>
        </p:nvSpPr>
        <p:spPr>
          <a:xfrm flipH="1">
            <a:off x="662151" y="977462"/>
            <a:ext cx="1891859" cy="777765"/>
          </a:xfrm>
        </p:spPr>
        <p:txBody>
          <a:bodyPr/>
          <a:lstStyle/>
          <a:p>
            <a:pPr lvl="0">
              <a:buNone/>
            </a:pPr>
            <a:r>
              <a:rPr lang="en-US" sz="1400" b="1" dirty="0" smtClean="0"/>
              <a:t> Edit Personal </a:t>
            </a:r>
          </a:p>
          <a:p>
            <a:pPr lvl="0">
              <a:buNone/>
            </a:pPr>
            <a:r>
              <a:rPr lang="en-US" sz="1400" b="1" dirty="0" smtClean="0"/>
              <a:t>       Details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 flipH="1">
            <a:off x="3605047" y="951186"/>
            <a:ext cx="1876094" cy="77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Edit Account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Information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 Placeholder 19"/>
          <p:cNvSpPr txBox="1">
            <a:spLocks/>
          </p:cNvSpPr>
          <p:nvPr/>
        </p:nvSpPr>
        <p:spPr>
          <a:xfrm flipH="1">
            <a:off x="6574220" y="919655"/>
            <a:ext cx="1891859" cy="77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Change</a:t>
            </a:r>
            <a:endParaRPr lang="en-US" b="1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Password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>
                <a:solidFill>
                  <a:srgbClr val="8A0B0B"/>
                </a:solidFill>
                <a:latin typeface="Impact"/>
                <a:ea typeface="Impact"/>
                <a:cs typeface="Impact"/>
                <a:sym typeface="Impact"/>
              </a:rPr>
              <a:t>MEDICINE</a:t>
            </a:r>
            <a:endParaRPr/>
          </a:p>
        </p:txBody>
      </p:sp>
      <p:pic>
        <p:nvPicPr>
          <p:cNvPr id="13" name="Picture 12" descr="medic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3" y="819555"/>
            <a:ext cx="4516053" cy="416103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  <a:alpha val="98000"/>
              </a:schemeClr>
            </a:solidFill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5252483" y="981750"/>
            <a:ext cx="3272391" cy="581236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sz="1400" b="1" dirty="0" smtClean="0"/>
              <a:t>User can search medicine by its name.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5248275" y="1524000"/>
            <a:ext cx="3653391" cy="89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Medicines are sorted by in different orders.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 Placeholder 14"/>
          <p:cNvSpPr txBox="1">
            <a:spLocks/>
          </p:cNvSpPr>
          <p:nvPr/>
        </p:nvSpPr>
        <p:spPr>
          <a:xfrm>
            <a:off x="5257800" y="2228850"/>
            <a:ext cx="330676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By selecting each medicine, user can purchase them.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Text Placeholder 14"/>
          <p:cNvSpPr txBox="1">
            <a:spLocks/>
          </p:cNvSpPr>
          <p:nvPr/>
        </p:nvSpPr>
        <p:spPr>
          <a:xfrm>
            <a:off x="5248275" y="2857501"/>
            <a:ext cx="345314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Different medicine companies can be selected by the user.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 Placeholder 19"/>
          <p:cNvSpPr txBox="1">
            <a:spLocks/>
          </p:cNvSpPr>
          <p:nvPr/>
        </p:nvSpPr>
        <p:spPr>
          <a:xfrm>
            <a:off x="5257737" y="4119088"/>
            <a:ext cx="3272391" cy="58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categories of medicine: regular &amp; non regular.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/>
      <p:bldP spid="24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72140" y="981749"/>
            <a:ext cx="3434316" cy="4161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Google Shape;19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>
                <a:solidFill>
                  <a:srgbClr val="8A0B0B"/>
                </a:solidFill>
                <a:latin typeface="Impact"/>
                <a:sym typeface="Impact"/>
              </a:rPr>
              <a:t>VIEW DETAIL</a:t>
            </a:r>
            <a:endParaRPr/>
          </a:p>
        </p:txBody>
      </p:sp>
      <p:pic>
        <p:nvPicPr>
          <p:cNvPr id="6" name="Picture 5" descr="details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21" y="839971"/>
            <a:ext cx="4378439" cy="4175937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solidFill>
              <a:schemeClr val="tx1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26124" y="3930870"/>
            <a:ext cx="3447685" cy="98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endParaRPr kumimoji="0" lang="en-US" sz="1100" b="0" i="0" u="none" strike="noStrike" kern="0" cap="none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76445" y="897668"/>
            <a:ext cx="3871200" cy="58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Medicine details contains-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40827" y="1481959"/>
          <a:ext cx="2480442" cy="340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mal Dise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E2F4"/>
      </a:accent1>
      <a:accent2>
        <a:srgbClr val="8FE3B8"/>
      </a:accent2>
      <a:accent3>
        <a:srgbClr val="8BD9D4"/>
      </a:accent3>
      <a:accent4>
        <a:srgbClr val="E7FBB0"/>
      </a:accent4>
      <a:accent5>
        <a:srgbClr val="E1EDBD"/>
      </a:accent5>
      <a:accent6>
        <a:srgbClr val="B6D7A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271</Words>
  <Application>Microsoft Office PowerPoint</Application>
  <PresentationFormat>On-screen Show (16:9)</PresentationFormat>
  <Paragraphs>76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Open Sans</vt:lpstr>
      <vt:lpstr>Algerian</vt:lpstr>
      <vt:lpstr>Merriweather</vt:lpstr>
      <vt:lpstr>Arial</vt:lpstr>
      <vt:lpstr>Wingdings</vt:lpstr>
      <vt:lpstr>Copperplate Gothic Bold</vt:lpstr>
      <vt:lpstr>Impact</vt:lpstr>
      <vt:lpstr>Formal Disease by Slidesgo</vt:lpstr>
      <vt:lpstr>Online Medical Store</vt:lpstr>
      <vt:lpstr>COURSE NO:  CSE 3224  COURSE NAME:  Information System Design and                             Software Engineering Lab  GROUP:  B2</vt:lpstr>
      <vt:lpstr>HOMEPAGE</vt:lpstr>
      <vt:lpstr>REGISTRATION</vt:lpstr>
      <vt:lpstr>LOGIN</vt:lpstr>
      <vt:lpstr>MY ACCOUNT</vt:lpstr>
      <vt:lpstr>ACCOUNT EDIT</vt:lpstr>
      <vt:lpstr>MEDICINE</vt:lpstr>
      <vt:lpstr>VIEW DETAIL</vt:lpstr>
      <vt:lpstr>VIEW CART</vt:lpstr>
      <vt:lpstr>PLACE ORDER</vt:lpstr>
      <vt:lpstr>ALTERNATIVE MEDICINE</vt:lpstr>
      <vt:lpstr>DOCTOR’S INFORMATION</vt:lpstr>
      <vt:lpstr>HELPLINE</vt:lpstr>
      <vt:lpstr>TERMS AND POLICIES</vt:lpstr>
      <vt:lpstr>ABOUT 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Medical Store</dc:title>
  <dc:creator>Dass</dc:creator>
  <cp:lastModifiedBy>anika9297@outlook.com</cp:lastModifiedBy>
  <cp:revision>117</cp:revision>
  <dcterms:modified xsi:type="dcterms:W3CDTF">2020-02-29T18:58:27Z</dcterms:modified>
</cp:coreProperties>
</file>