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Barlow SemiBold" panose="00000700000000000000" pitchFamily="2" charset="0"/>
      <p:bold r:id="rId26"/>
      <p:boldItalic r:id="rId27"/>
    </p:embeddedFont>
    <p:embeddedFont>
      <p:font typeface="Figtree" panose="020B0604020202020204" charset="0"/>
      <p:regular r:id="rId28"/>
      <p:bold r:id="rId29"/>
      <p:italic r:id="rId30"/>
      <p:boldItalic r:id="rId31"/>
    </p:embeddedFont>
    <p:embeddedFont>
      <p:font typeface="Figtree SemiBol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6DB3F-14A5-4F60-8389-9FC3510F6CC9}">
  <a:tblStyle styleId="{0766DB3F-14A5-4F60-8389-9FC3510F6C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ed3401ed3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24dce8f6f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324dce8f6f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24dce8f6f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24dce8f6f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2ad054491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32ad054491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2ad05449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32ad05449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2ad05449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32ad05449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32ad054491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32ad054491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2ad054491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32ad054491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2ad054491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32ad054491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2ad054491e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32ad054491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e1d838b627_4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e1d838b62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2ad054491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2ad054491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e207fd22f2_0_250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Menolerir FP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2ad054491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32ad054491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24bdaa34c1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24bdaa34c1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24bdaa34c1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24bdaa34c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324bdaa34c1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324bdaa34c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24bdaa34c1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24bdaa34c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24175" y="895100"/>
            <a:ext cx="4806600" cy="24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624175" y="3601300"/>
            <a:ext cx="2770800" cy="718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400771" y="-39822"/>
            <a:ext cx="10182198" cy="5636372"/>
            <a:chOff x="-400771" y="-39822"/>
            <a:chExt cx="10182198" cy="5636372"/>
          </a:xfrm>
        </p:grpSpPr>
        <p:sp>
          <p:nvSpPr>
            <p:cNvPr id="13" name="Google Shape;13;p2"/>
            <p:cNvSpPr/>
            <p:nvPr/>
          </p:nvSpPr>
          <p:spPr>
            <a:xfrm>
              <a:off x="7498676" y="3198512"/>
              <a:ext cx="2282751" cy="2398037"/>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4" name="Google Shape;14;p2"/>
            <p:cNvGrpSpPr/>
            <p:nvPr/>
          </p:nvGrpSpPr>
          <p:grpSpPr>
            <a:xfrm>
              <a:off x="-400771" y="-39822"/>
              <a:ext cx="9684100" cy="5028346"/>
              <a:chOff x="-400771" y="-39822"/>
              <a:chExt cx="9684100" cy="5028346"/>
            </a:xfrm>
          </p:grpSpPr>
          <p:grpSp>
            <p:nvGrpSpPr>
              <p:cNvPr id="15" name="Google Shape;15;p2"/>
              <p:cNvGrpSpPr/>
              <p:nvPr/>
            </p:nvGrpSpPr>
            <p:grpSpPr>
              <a:xfrm>
                <a:off x="6086042" y="-39822"/>
                <a:ext cx="1380465" cy="390131"/>
                <a:chOff x="8640762" y="5785103"/>
                <a:chExt cx="730250" cy="206375"/>
              </a:xfrm>
            </p:grpSpPr>
            <p:sp>
              <p:nvSpPr>
                <p:cNvPr id="16" name="Google Shape;16;p2"/>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17;p2"/>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18;p2"/>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9" name="Google Shape;19;p2"/>
              <p:cNvGrpSpPr/>
              <p:nvPr/>
            </p:nvGrpSpPr>
            <p:grpSpPr>
              <a:xfrm>
                <a:off x="-400771" y="490710"/>
                <a:ext cx="1059885" cy="299533"/>
                <a:chOff x="10448480" y="3783774"/>
                <a:chExt cx="730250" cy="206375"/>
              </a:xfrm>
            </p:grpSpPr>
            <p:sp>
              <p:nvSpPr>
                <p:cNvPr id="20" name="Google Shape;20;p2"/>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21;p2"/>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 name="Google Shape;22;p2"/>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 name="Google Shape;23;p2"/>
              <p:cNvGrpSpPr/>
              <p:nvPr/>
            </p:nvGrpSpPr>
            <p:grpSpPr>
              <a:xfrm>
                <a:off x="1351605" y="206942"/>
                <a:ext cx="571500" cy="206375"/>
                <a:chOff x="10607230" y="6115367"/>
                <a:chExt cx="571500" cy="206375"/>
              </a:xfrm>
            </p:grpSpPr>
            <p:sp>
              <p:nvSpPr>
                <p:cNvPr id="24" name="Google Shape;24;p2"/>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 name="Google Shape;25;p2"/>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6" name="Google Shape;26;p2"/>
              <p:cNvGrpSpPr/>
              <p:nvPr/>
            </p:nvGrpSpPr>
            <p:grpSpPr>
              <a:xfrm>
                <a:off x="3167562" y="4715474"/>
                <a:ext cx="603250" cy="273050"/>
                <a:chOff x="8640762" y="3990149"/>
                <a:chExt cx="603250" cy="273050"/>
              </a:xfrm>
            </p:grpSpPr>
            <p:sp>
              <p:nvSpPr>
                <p:cNvPr id="27" name="Google Shape;27;p2"/>
                <p:cNvSpPr/>
                <p:nvPr/>
              </p:nvSpPr>
              <p:spPr>
                <a:xfrm>
                  <a:off x="8640762" y="4152074"/>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 name="Google Shape;28;p2"/>
                <p:cNvSpPr/>
                <p:nvPr/>
              </p:nvSpPr>
              <p:spPr>
                <a:xfrm>
                  <a:off x="8863012" y="399014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9" name="Google Shape;29;p2"/>
              <p:cNvSpPr/>
              <p:nvPr/>
            </p:nvSpPr>
            <p:spPr>
              <a:xfrm>
                <a:off x="8812318" y="921651"/>
                <a:ext cx="471011" cy="47101"/>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 name="Google Shape;30;p2"/>
              <p:cNvSpPr/>
              <p:nvPr/>
            </p:nvSpPr>
            <p:spPr>
              <a:xfrm>
                <a:off x="975455" y="258212"/>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 name="Google Shape;31;p2"/>
              <p:cNvSpPr/>
              <p:nvPr/>
            </p:nvSpPr>
            <p:spPr>
              <a:xfrm>
                <a:off x="8553571" y="1085849"/>
                <a:ext cx="222250" cy="111125"/>
              </a:xfrm>
              <a:custGeom>
                <a:avLst/>
                <a:gdLst/>
                <a:ahLst/>
                <a:cxnLst/>
                <a:rect l="l" t="t" r="r" b="b"/>
                <a:pathLst>
                  <a:path w="222250" h="111125" extrusionOk="0">
                    <a:moveTo>
                      <a:pt x="0" y="111125"/>
                    </a:moveTo>
                    <a:cubicBezTo>
                      <a:pt x="0" y="49784"/>
                      <a:pt x="49721" y="0"/>
                      <a:pt x="111125" y="0"/>
                    </a:cubicBezTo>
                    <a:cubicBezTo>
                      <a:pt x="172530"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7"/>
        <p:cNvGrpSpPr/>
        <p:nvPr/>
      </p:nvGrpSpPr>
      <p:grpSpPr>
        <a:xfrm>
          <a:off x="0" y="0"/>
          <a:ext cx="0" cy="0"/>
          <a:chOff x="0" y="0"/>
          <a:chExt cx="0" cy="0"/>
        </a:xfrm>
      </p:grpSpPr>
      <p:sp>
        <p:nvSpPr>
          <p:cNvPr id="208" name="Google Shape;208;p11"/>
          <p:cNvSpPr txBox="1">
            <a:spLocks noGrp="1"/>
          </p:cNvSpPr>
          <p:nvPr>
            <p:ph type="title" hasCustomPrompt="1"/>
          </p:nvPr>
        </p:nvSpPr>
        <p:spPr>
          <a:xfrm>
            <a:off x="2276400" y="2445488"/>
            <a:ext cx="4591200" cy="97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solidFill>
                  <a:schemeClr val="accen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09" name="Google Shape;209;p11"/>
          <p:cNvSpPr txBox="1">
            <a:spLocks noGrp="1"/>
          </p:cNvSpPr>
          <p:nvPr>
            <p:ph type="subTitle" idx="1"/>
          </p:nvPr>
        </p:nvSpPr>
        <p:spPr>
          <a:xfrm>
            <a:off x="2276475" y="3749125"/>
            <a:ext cx="4591200" cy="714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0" name="Google Shape;21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211"/>
        <p:cNvGrpSpPr/>
        <p:nvPr/>
      </p:nvGrpSpPr>
      <p:grpSpPr>
        <a:xfrm>
          <a:off x="0" y="0"/>
          <a:ext cx="0" cy="0"/>
          <a:chOff x="0" y="0"/>
          <a:chExt cx="0" cy="0"/>
        </a:xfrm>
      </p:grpSpPr>
      <p:sp>
        <p:nvSpPr>
          <p:cNvPr id="212" name="Google Shape;21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213"/>
        <p:cNvGrpSpPr/>
        <p:nvPr/>
      </p:nvGrpSpPr>
      <p:grpSpPr>
        <a:xfrm>
          <a:off x="0" y="0"/>
          <a:ext cx="0" cy="0"/>
          <a:chOff x="0" y="0"/>
          <a:chExt cx="0" cy="0"/>
        </a:xfrm>
      </p:grpSpPr>
      <p:sp>
        <p:nvSpPr>
          <p:cNvPr id="214" name="Google Shape;214;p13"/>
          <p:cNvSpPr txBox="1">
            <a:spLocks noGrp="1"/>
          </p:cNvSpPr>
          <p:nvPr>
            <p:ph type="subTitle" idx="1"/>
          </p:nvPr>
        </p:nvSpPr>
        <p:spPr>
          <a:xfrm>
            <a:off x="720000" y="2152777"/>
            <a:ext cx="30873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4236455" y="2152778"/>
            <a:ext cx="30873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13"/>
          <p:cNvSpPr txBox="1">
            <a:spLocks noGrp="1"/>
          </p:cNvSpPr>
          <p:nvPr>
            <p:ph type="subTitle" idx="3"/>
          </p:nvPr>
        </p:nvSpPr>
        <p:spPr>
          <a:xfrm>
            <a:off x="720000" y="3955999"/>
            <a:ext cx="30873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3"/>
          <p:cNvSpPr txBox="1">
            <a:spLocks noGrp="1"/>
          </p:cNvSpPr>
          <p:nvPr>
            <p:ph type="subTitle" idx="4"/>
          </p:nvPr>
        </p:nvSpPr>
        <p:spPr>
          <a:xfrm>
            <a:off x="4236455" y="3956000"/>
            <a:ext cx="30873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3"/>
          <p:cNvSpPr txBox="1">
            <a:spLocks noGrp="1"/>
          </p:cNvSpPr>
          <p:nvPr>
            <p:ph type="title"/>
          </p:nvPr>
        </p:nvSpPr>
        <p:spPr>
          <a:xfrm>
            <a:off x="720000" y="445025"/>
            <a:ext cx="77040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13"/>
          <p:cNvSpPr txBox="1">
            <a:spLocks noGrp="1"/>
          </p:cNvSpPr>
          <p:nvPr>
            <p:ph type="title" idx="5" hasCustomPrompt="1"/>
          </p:nvPr>
        </p:nvSpPr>
        <p:spPr>
          <a:xfrm>
            <a:off x="985930" y="1312315"/>
            <a:ext cx="571500" cy="38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title" idx="6" hasCustomPrompt="1"/>
          </p:nvPr>
        </p:nvSpPr>
        <p:spPr>
          <a:xfrm>
            <a:off x="986494" y="3114278"/>
            <a:ext cx="570300" cy="38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7" hasCustomPrompt="1"/>
          </p:nvPr>
        </p:nvSpPr>
        <p:spPr>
          <a:xfrm>
            <a:off x="4509154" y="1312765"/>
            <a:ext cx="571500" cy="38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3"/>
          <p:cNvSpPr txBox="1">
            <a:spLocks noGrp="1"/>
          </p:cNvSpPr>
          <p:nvPr>
            <p:ph type="title" idx="8" hasCustomPrompt="1"/>
          </p:nvPr>
        </p:nvSpPr>
        <p:spPr>
          <a:xfrm>
            <a:off x="4509154" y="3114279"/>
            <a:ext cx="571500" cy="389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9"/>
          </p:nvPr>
        </p:nvSpPr>
        <p:spPr>
          <a:xfrm>
            <a:off x="720000" y="1743425"/>
            <a:ext cx="30873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224" name="Google Shape;224;p13"/>
          <p:cNvSpPr txBox="1">
            <a:spLocks noGrp="1"/>
          </p:cNvSpPr>
          <p:nvPr>
            <p:ph type="subTitle" idx="13"/>
          </p:nvPr>
        </p:nvSpPr>
        <p:spPr>
          <a:xfrm>
            <a:off x="720000" y="3546777"/>
            <a:ext cx="30873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225" name="Google Shape;225;p13"/>
          <p:cNvSpPr txBox="1">
            <a:spLocks noGrp="1"/>
          </p:cNvSpPr>
          <p:nvPr>
            <p:ph type="subTitle" idx="14"/>
          </p:nvPr>
        </p:nvSpPr>
        <p:spPr>
          <a:xfrm>
            <a:off x="4236450" y="1743425"/>
            <a:ext cx="30873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226" name="Google Shape;226;p13"/>
          <p:cNvSpPr txBox="1">
            <a:spLocks noGrp="1"/>
          </p:cNvSpPr>
          <p:nvPr>
            <p:ph type="subTitle" idx="15"/>
          </p:nvPr>
        </p:nvSpPr>
        <p:spPr>
          <a:xfrm>
            <a:off x="4236450" y="3546776"/>
            <a:ext cx="30873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grpSp>
        <p:nvGrpSpPr>
          <p:cNvPr id="227" name="Google Shape;227;p13"/>
          <p:cNvGrpSpPr/>
          <p:nvPr/>
        </p:nvGrpSpPr>
        <p:grpSpPr>
          <a:xfrm>
            <a:off x="231262" y="328449"/>
            <a:ext cx="9740044" cy="4591805"/>
            <a:chOff x="231262" y="328449"/>
            <a:chExt cx="9740044" cy="4591805"/>
          </a:xfrm>
        </p:grpSpPr>
        <p:grpSp>
          <p:nvGrpSpPr>
            <p:cNvPr id="228" name="Google Shape;228;p13"/>
            <p:cNvGrpSpPr/>
            <p:nvPr/>
          </p:nvGrpSpPr>
          <p:grpSpPr>
            <a:xfrm>
              <a:off x="8590842" y="2125303"/>
              <a:ext cx="1380465" cy="390131"/>
              <a:chOff x="8640762" y="5785103"/>
              <a:chExt cx="730250" cy="206375"/>
            </a:xfrm>
          </p:grpSpPr>
          <p:sp>
            <p:nvSpPr>
              <p:cNvPr id="229" name="Google Shape;229;p13"/>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0" name="Google Shape;230;p13"/>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1" name="Google Shape;231;p13"/>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2" name="Google Shape;232;p13"/>
            <p:cNvGrpSpPr/>
            <p:nvPr/>
          </p:nvGrpSpPr>
          <p:grpSpPr>
            <a:xfrm>
              <a:off x="4846887" y="4786904"/>
              <a:ext cx="571500" cy="133350"/>
              <a:chOff x="8990012" y="6086729"/>
              <a:chExt cx="571500" cy="133350"/>
            </a:xfrm>
          </p:grpSpPr>
          <p:sp>
            <p:nvSpPr>
              <p:cNvPr id="233" name="Google Shape;233;p13"/>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4" name="Google Shape;234;p13"/>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5" name="Google Shape;235;p13"/>
            <p:cNvGrpSpPr/>
            <p:nvPr/>
          </p:nvGrpSpPr>
          <p:grpSpPr>
            <a:xfrm>
              <a:off x="8915480" y="4110417"/>
              <a:ext cx="571500" cy="206375"/>
              <a:chOff x="10607230" y="6115367"/>
              <a:chExt cx="571500" cy="206375"/>
            </a:xfrm>
          </p:grpSpPr>
          <p:sp>
            <p:nvSpPr>
              <p:cNvPr id="236" name="Google Shape;236;p13"/>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13"/>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8" name="Google Shape;238;p13"/>
            <p:cNvGrpSpPr/>
            <p:nvPr/>
          </p:nvGrpSpPr>
          <p:grpSpPr>
            <a:xfrm>
              <a:off x="231262" y="328449"/>
              <a:ext cx="603250" cy="273050"/>
              <a:chOff x="8640762" y="3990149"/>
              <a:chExt cx="603250" cy="273050"/>
            </a:xfrm>
          </p:grpSpPr>
          <p:sp>
            <p:nvSpPr>
              <p:cNvPr id="239" name="Google Shape;239;p13"/>
              <p:cNvSpPr/>
              <p:nvPr/>
            </p:nvSpPr>
            <p:spPr>
              <a:xfrm>
                <a:off x="8640762" y="4152074"/>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0" name="Google Shape;240;p13"/>
              <p:cNvSpPr/>
              <p:nvPr/>
            </p:nvSpPr>
            <p:spPr>
              <a:xfrm>
                <a:off x="8863012" y="399014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41" name="Google Shape;241;p13"/>
          <p:cNvGrpSpPr/>
          <p:nvPr/>
        </p:nvGrpSpPr>
        <p:grpSpPr>
          <a:xfrm rot="2227899" flipH="1">
            <a:off x="8476009" y="2708152"/>
            <a:ext cx="1383714" cy="1173264"/>
            <a:chOff x="5024310" y="2167559"/>
            <a:chExt cx="569494" cy="482907"/>
          </a:xfrm>
        </p:grpSpPr>
        <p:grpSp>
          <p:nvGrpSpPr>
            <p:cNvPr id="242" name="Google Shape;242;p13"/>
            <p:cNvGrpSpPr/>
            <p:nvPr/>
          </p:nvGrpSpPr>
          <p:grpSpPr>
            <a:xfrm>
              <a:off x="5024310" y="2167559"/>
              <a:ext cx="569494" cy="482907"/>
              <a:chOff x="5024310" y="2167559"/>
              <a:chExt cx="569494" cy="482907"/>
            </a:xfrm>
          </p:grpSpPr>
          <p:sp>
            <p:nvSpPr>
              <p:cNvPr id="243" name="Google Shape;243;p13"/>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rgbClr val="FF9D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4" name="Google Shape;244;p13"/>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5" name="Google Shape;245;p13"/>
              <p:cNvSpPr/>
              <p:nvPr/>
            </p:nvSpPr>
            <p:spPr>
              <a:xfrm>
                <a:off x="5265229" y="2249445"/>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6" name="Google Shape;246;p13"/>
              <p:cNvSpPr/>
              <p:nvPr/>
            </p:nvSpPr>
            <p:spPr>
              <a:xfrm>
                <a:off x="5196141" y="2191343"/>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7" name="Google Shape;247;p13"/>
              <p:cNvSpPr/>
              <p:nvPr/>
            </p:nvSpPr>
            <p:spPr>
              <a:xfrm>
                <a:off x="5352732" y="2455228"/>
                <a:ext cx="87344" cy="48956"/>
              </a:xfrm>
              <a:custGeom>
                <a:avLst/>
                <a:gdLst/>
                <a:ahLst/>
                <a:cxnLst/>
                <a:rect l="l" t="t" r="r" b="b"/>
                <a:pathLst>
                  <a:path w="87344" h="48956" extrusionOk="0">
                    <a:moveTo>
                      <a:pt x="84264" y="6031"/>
                    </a:moveTo>
                    <a:lnTo>
                      <a:pt x="86932" y="14350"/>
                    </a:lnTo>
                    <a:cubicBezTo>
                      <a:pt x="88392" y="18922"/>
                      <a:pt x="85852" y="23875"/>
                      <a:pt x="81280" y="25335"/>
                    </a:cubicBezTo>
                    <a:lnTo>
                      <a:pt x="7938" y="48957"/>
                    </a:lnTo>
                    <a:cubicBezTo>
                      <a:pt x="5652" y="40512"/>
                      <a:pt x="2984" y="32193"/>
                      <a:pt x="0" y="24001"/>
                    </a:cubicBezTo>
                    <a:lnTo>
                      <a:pt x="73279" y="443"/>
                    </a:lnTo>
                    <a:cubicBezTo>
                      <a:pt x="77851" y="-1081"/>
                      <a:pt x="82740" y="1459"/>
                      <a:pt x="84264"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8" name="Google Shape;248;p13"/>
              <p:cNvSpPr/>
              <p:nvPr/>
            </p:nvSpPr>
            <p:spPr>
              <a:xfrm>
                <a:off x="5353494" y="2545462"/>
                <a:ext cx="87344" cy="48957"/>
              </a:xfrm>
              <a:custGeom>
                <a:avLst/>
                <a:gdLst/>
                <a:ahLst/>
                <a:cxnLst/>
                <a:rect l="l" t="t" r="r" b="b"/>
                <a:pathLst>
                  <a:path w="87344" h="48957" extrusionOk="0">
                    <a:moveTo>
                      <a:pt x="84265" y="6031"/>
                    </a:moveTo>
                    <a:lnTo>
                      <a:pt x="86932" y="14350"/>
                    </a:lnTo>
                    <a:cubicBezTo>
                      <a:pt x="88392" y="18922"/>
                      <a:pt x="85852" y="23875"/>
                      <a:pt x="81280" y="25335"/>
                    </a:cubicBezTo>
                    <a:lnTo>
                      <a:pt x="7938" y="48957"/>
                    </a:lnTo>
                    <a:cubicBezTo>
                      <a:pt x="5652" y="40512"/>
                      <a:pt x="2984" y="32193"/>
                      <a:pt x="0" y="24002"/>
                    </a:cubicBezTo>
                    <a:lnTo>
                      <a:pt x="73279" y="443"/>
                    </a:lnTo>
                    <a:cubicBezTo>
                      <a:pt x="77851" y="-1081"/>
                      <a:pt x="82804" y="1459"/>
                      <a:pt x="84265"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9" name="Google Shape;249;p13"/>
              <p:cNvSpPr/>
              <p:nvPr/>
            </p:nvSpPr>
            <p:spPr>
              <a:xfrm>
                <a:off x="5159933" y="2167559"/>
                <a:ext cx="254772" cy="482907"/>
              </a:xfrm>
              <a:custGeom>
                <a:avLst/>
                <a:gdLst/>
                <a:ahLst/>
                <a:cxnLst/>
                <a:rect l="l" t="t" r="r" b="b"/>
                <a:pathLst>
                  <a:path w="254772" h="482907" extrusionOk="0">
                    <a:moveTo>
                      <a:pt x="249505" y="207340"/>
                    </a:moveTo>
                    <a:lnTo>
                      <a:pt x="228867" y="190894"/>
                    </a:lnTo>
                    <a:lnTo>
                      <a:pt x="229757" y="164605"/>
                    </a:lnTo>
                    <a:cubicBezTo>
                      <a:pt x="229757" y="164605"/>
                      <a:pt x="62942" y="838"/>
                      <a:pt x="23381" y="13"/>
                    </a:cubicBezTo>
                    <a:cubicBezTo>
                      <a:pt x="-16242" y="-749"/>
                      <a:pt x="6490" y="32779"/>
                      <a:pt x="6490" y="32779"/>
                    </a:cubicBezTo>
                    <a:lnTo>
                      <a:pt x="124346" y="216992"/>
                    </a:lnTo>
                    <a:lnTo>
                      <a:pt x="133998" y="234328"/>
                    </a:lnTo>
                    <a:lnTo>
                      <a:pt x="141872" y="255410"/>
                    </a:lnTo>
                    <a:lnTo>
                      <a:pt x="204991" y="462801"/>
                    </a:lnTo>
                    <a:cubicBezTo>
                      <a:pt x="204991" y="462801"/>
                      <a:pt x="215786" y="501790"/>
                      <a:pt x="240869" y="471183"/>
                    </a:cubicBezTo>
                    <a:cubicBezTo>
                      <a:pt x="265888" y="440512"/>
                      <a:pt x="249505" y="207340"/>
                      <a:pt x="249505" y="2073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0" name="Google Shape;250;p13"/>
              <p:cNvSpPr/>
              <p:nvPr/>
            </p:nvSpPr>
            <p:spPr>
              <a:xfrm>
                <a:off x="5033490" y="2264417"/>
                <a:ext cx="560314" cy="256064"/>
              </a:xfrm>
              <a:custGeom>
                <a:avLst/>
                <a:gdLst/>
                <a:ahLst/>
                <a:cxnLst/>
                <a:rect l="l" t="t" r="r" b="b"/>
                <a:pathLst>
                  <a:path w="560314" h="256064" extrusionOk="0">
                    <a:moveTo>
                      <a:pt x="66258" y="194684"/>
                    </a:moveTo>
                    <a:cubicBezTo>
                      <a:pt x="66258" y="194684"/>
                      <a:pt x="359311" y="54920"/>
                      <a:pt x="420398" y="24821"/>
                    </a:cubicBezTo>
                    <a:cubicBezTo>
                      <a:pt x="481485" y="-5278"/>
                      <a:pt x="543144" y="-9913"/>
                      <a:pt x="558574" y="21519"/>
                    </a:cubicBezTo>
                    <a:cubicBezTo>
                      <a:pt x="574005" y="53015"/>
                      <a:pt x="482564" y="95814"/>
                      <a:pt x="452719" y="107244"/>
                    </a:cubicBezTo>
                    <a:cubicBezTo>
                      <a:pt x="422875" y="118674"/>
                      <a:pt x="86388" y="245356"/>
                      <a:pt x="86388" y="245356"/>
                    </a:cubicBezTo>
                    <a:cubicBezTo>
                      <a:pt x="86388" y="245356"/>
                      <a:pt x="4028" y="269868"/>
                      <a:pt x="155" y="244722"/>
                    </a:cubicBezTo>
                    <a:cubicBezTo>
                      <a:pt x="-3718" y="219575"/>
                      <a:pt x="66258" y="194684"/>
                      <a:pt x="66258" y="1946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51" name="Google Shape;251;p13"/>
            <p:cNvSpPr/>
            <p:nvPr/>
          </p:nvSpPr>
          <p:spPr>
            <a:xfrm>
              <a:off x="5503862" y="2278931"/>
              <a:ext cx="45767" cy="55265"/>
            </a:xfrm>
            <a:custGeom>
              <a:avLst/>
              <a:gdLst/>
              <a:ahLst/>
              <a:cxnLst/>
              <a:rect l="l" t="t" r="r" b="b"/>
              <a:pathLst>
                <a:path w="45767" h="55265" extrusionOk="0">
                  <a:moveTo>
                    <a:pt x="0" y="2878"/>
                  </a:moveTo>
                  <a:cubicBezTo>
                    <a:pt x="0" y="2878"/>
                    <a:pt x="20129" y="26817"/>
                    <a:pt x="24193" y="55265"/>
                  </a:cubicBezTo>
                  <a:cubicBezTo>
                    <a:pt x="24193" y="55265"/>
                    <a:pt x="53721" y="48471"/>
                    <a:pt x="43688" y="19197"/>
                  </a:cubicBezTo>
                  <a:cubicBezTo>
                    <a:pt x="33591" y="-10140"/>
                    <a:pt x="0" y="2878"/>
                    <a:pt x="0" y="28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52" name="Google Shape;25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5" name="Google Shape;255;p14"/>
          <p:cNvGrpSpPr/>
          <p:nvPr/>
        </p:nvGrpSpPr>
        <p:grpSpPr>
          <a:xfrm>
            <a:off x="-694133" y="222653"/>
            <a:ext cx="10655664" cy="5041189"/>
            <a:chOff x="-694133" y="222653"/>
            <a:chExt cx="10655664" cy="5041189"/>
          </a:xfrm>
        </p:grpSpPr>
        <p:grpSp>
          <p:nvGrpSpPr>
            <p:cNvPr id="256" name="Google Shape;256;p14"/>
            <p:cNvGrpSpPr/>
            <p:nvPr/>
          </p:nvGrpSpPr>
          <p:grpSpPr>
            <a:xfrm rot="-510019">
              <a:off x="8695994" y="298993"/>
              <a:ext cx="1152711" cy="1612424"/>
              <a:chOff x="-1891361" y="-1128192"/>
              <a:chExt cx="1290816" cy="1805406"/>
            </a:xfrm>
          </p:grpSpPr>
          <p:grpSp>
            <p:nvGrpSpPr>
              <p:cNvPr id="257" name="Google Shape;257;p14"/>
              <p:cNvGrpSpPr/>
              <p:nvPr/>
            </p:nvGrpSpPr>
            <p:grpSpPr>
              <a:xfrm>
                <a:off x="-1891361" y="-1128192"/>
                <a:ext cx="1290816" cy="1805406"/>
                <a:chOff x="-1891361" y="-1128192"/>
                <a:chExt cx="1290816" cy="1805406"/>
              </a:xfrm>
            </p:grpSpPr>
            <p:sp>
              <p:nvSpPr>
                <p:cNvPr id="258" name="Google Shape;258;p14"/>
                <p:cNvSpPr/>
                <p:nvPr/>
              </p:nvSpPr>
              <p:spPr>
                <a:xfrm>
                  <a:off x="-1693575" y="-55375"/>
                  <a:ext cx="893523" cy="433590"/>
                </a:xfrm>
                <a:custGeom>
                  <a:avLst/>
                  <a:gdLst/>
                  <a:ahLst/>
                  <a:cxnLst/>
                  <a:rect l="l" t="t" r="r" b="b"/>
                  <a:pathLst>
                    <a:path w="3469994" h="1469798" extrusionOk="0">
                      <a:moveTo>
                        <a:pt x="2218218" y="955478"/>
                      </a:moveTo>
                      <a:lnTo>
                        <a:pt x="2279936" y="955478"/>
                      </a:lnTo>
                      <a:lnTo>
                        <a:pt x="2279936" y="1469798"/>
                      </a:lnTo>
                      <a:lnTo>
                        <a:pt x="2218218" y="1469798"/>
                      </a:lnTo>
                      <a:close/>
                      <a:moveTo>
                        <a:pt x="1189577" y="955478"/>
                      </a:moveTo>
                      <a:lnTo>
                        <a:pt x="1251295" y="955478"/>
                      </a:lnTo>
                      <a:lnTo>
                        <a:pt x="1251295" y="1469798"/>
                      </a:lnTo>
                      <a:lnTo>
                        <a:pt x="1189577" y="1469798"/>
                      </a:lnTo>
                      <a:close/>
                      <a:moveTo>
                        <a:pt x="51287" y="2372"/>
                      </a:moveTo>
                      <a:lnTo>
                        <a:pt x="989061" y="1403218"/>
                      </a:lnTo>
                      <a:lnTo>
                        <a:pt x="937774" y="1437551"/>
                      </a:lnTo>
                      <a:lnTo>
                        <a:pt x="0" y="36705"/>
                      </a:lnTo>
                      <a:close/>
                      <a:moveTo>
                        <a:pt x="3418707" y="0"/>
                      </a:moveTo>
                      <a:lnTo>
                        <a:pt x="3469994" y="34333"/>
                      </a:lnTo>
                      <a:lnTo>
                        <a:pt x="2532221" y="1435177"/>
                      </a:lnTo>
                      <a:lnTo>
                        <a:pt x="2480934" y="14008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14"/>
                <p:cNvSpPr/>
                <p:nvPr/>
              </p:nvSpPr>
              <p:spPr>
                <a:xfrm>
                  <a:off x="-1891361" y="-1128192"/>
                  <a:ext cx="1290816" cy="1365868"/>
                </a:xfrm>
                <a:custGeom>
                  <a:avLst/>
                  <a:gdLst/>
                  <a:ahLst/>
                  <a:cxnLst/>
                  <a:rect l="l" t="t" r="r" b="b"/>
                  <a:pathLst>
                    <a:path w="1492273" h="1579038" extrusionOk="0">
                      <a:moveTo>
                        <a:pt x="1273730" y="218551"/>
                      </a:moveTo>
                      <a:cubicBezTo>
                        <a:pt x="982329" y="-72850"/>
                        <a:pt x="509953" y="-72850"/>
                        <a:pt x="218551" y="218551"/>
                      </a:cubicBezTo>
                      <a:cubicBezTo>
                        <a:pt x="-72850" y="509952"/>
                        <a:pt x="-72850" y="982329"/>
                        <a:pt x="218551" y="1273731"/>
                      </a:cubicBezTo>
                      <a:lnTo>
                        <a:pt x="523859" y="1579039"/>
                      </a:lnTo>
                      <a:lnTo>
                        <a:pt x="968359" y="1579039"/>
                      </a:lnTo>
                      <a:lnTo>
                        <a:pt x="1273667" y="1273731"/>
                      </a:lnTo>
                      <a:cubicBezTo>
                        <a:pt x="1565132" y="982393"/>
                        <a:pt x="1565132" y="509952"/>
                        <a:pt x="1273730"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0" name="Google Shape;260;p14"/>
                <p:cNvSpPr/>
                <p:nvPr/>
              </p:nvSpPr>
              <p:spPr>
                <a:xfrm>
                  <a:off x="-1671618" y="-1128192"/>
                  <a:ext cx="851368" cy="1365868"/>
                </a:xfrm>
                <a:custGeom>
                  <a:avLst/>
                  <a:gdLst/>
                  <a:ahLst/>
                  <a:cxnLst/>
                  <a:rect l="l" t="t" r="r" b="b"/>
                  <a:pathLst>
                    <a:path w="984241" h="1579038" extrusionOk="0">
                      <a:moveTo>
                        <a:pt x="840121" y="218551"/>
                      </a:moveTo>
                      <a:cubicBezTo>
                        <a:pt x="647907" y="-72850"/>
                        <a:pt x="336312" y="-72850"/>
                        <a:pt x="144161" y="218551"/>
                      </a:cubicBezTo>
                      <a:cubicBezTo>
                        <a:pt x="-48054" y="509952"/>
                        <a:pt x="-48054" y="982329"/>
                        <a:pt x="144161" y="1273731"/>
                      </a:cubicBezTo>
                      <a:lnTo>
                        <a:pt x="345583" y="1579039"/>
                      </a:lnTo>
                      <a:lnTo>
                        <a:pt x="638762" y="1579039"/>
                      </a:lnTo>
                      <a:lnTo>
                        <a:pt x="840184" y="1273731"/>
                      </a:lnTo>
                      <a:cubicBezTo>
                        <a:pt x="1032272" y="982393"/>
                        <a:pt x="1032272" y="509952"/>
                        <a:pt x="840121" y="2185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1" name="Google Shape;261;p14"/>
                <p:cNvSpPr/>
                <p:nvPr/>
              </p:nvSpPr>
              <p:spPr>
                <a:xfrm>
                  <a:off x="-1451887" y="-1128192"/>
                  <a:ext cx="411949" cy="1365868"/>
                </a:xfrm>
                <a:custGeom>
                  <a:avLst/>
                  <a:gdLst/>
                  <a:ahLst/>
                  <a:cxnLst/>
                  <a:rect l="l" t="t" r="r" b="b"/>
                  <a:pathLst>
                    <a:path w="476242" h="1579038" extrusionOk="0">
                      <a:moveTo>
                        <a:pt x="406464" y="218551"/>
                      </a:moveTo>
                      <a:cubicBezTo>
                        <a:pt x="313500" y="-72850"/>
                        <a:pt x="162687" y="-72850"/>
                        <a:pt x="69723" y="218551"/>
                      </a:cubicBezTo>
                      <a:cubicBezTo>
                        <a:pt x="-23241" y="509952"/>
                        <a:pt x="-23241" y="982329"/>
                        <a:pt x="69723" y="1273731"/>
                      </a:cubicBezTo>
                      <a:lnTo>
                        <a:pt x="167195" y="1579039"/>
                      </a:lnTo>
                      <a:lnTo>
                        <a:pt x="309055" y="1579039"/>
                      </a:lnTo>
                      <a:lnTo>
                        <a:pt x="406527" y="1273731"/>
                      </a:lnTo>
                      <a:cubicBezTo>
                        <a:pt x="499491" y="982393"/>
                        <a:pt x="499491" y="509952"/>
                        <a:pt x="406464"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2" name="Google Shape;262;p14"/>
                <p:cNvSpPr/>
                <p:nvPr/>
              </p:nvSpPr>
              <p:spPr>
                <a:xfrm>
                  <a:off x="-1451865" y="347649"/>
                  <a:ext cx="411956" cy="329565"/>
                </a:xfrm>
                <a:custGeom>
                  <a:avLst/>
                  <a:gdLst/>
                  <a:ahLst/>
                  <a:cxnLst/>
                  <a:rect l="l" t="t" r="r" b="b"/>
                  <a:pathLst>
                    <a:path w="476250" h="381000" extrusionOk="0">
                      <a:moveTo>
                        <a:pt x="114300" y="381000"/>
                      </a:moveTo>
                      <a:lnTo>
                        <a:pt x="361950" y="381000"/>
                      </a:lnTo>
                      <a:cubicBezTo>
                        <a:pt x="425069" y="381000"/>
                        <a:pt x="476250" y="329819"/>
                        <a:pt x="476250" y="266700"/>
                      </a:cubicBezTo>
                      <a:lnTo>
                        <a:pt x="476250" y="0"/>
                      </a:lnTo>
                      <a:lnTo>
                        <a:pt x="0" y="0"/>
                      </a:lnTo>
                      <a:lnTo>
                        <a:pt x="0" y="266700"/>
                      </a:lnTo>
                      <a:cubicBezTo>
                        <a:pt x="0" y="329819"/>
                        <a:pt x="51118" y="381000"/>
                        <a:pt x="114300" y="3810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63" name="Google Shape;263;p14"/>
                <p:cNvGrpSpPr/>
                <p:nvPr/>
              </p:nvGrpSpPr>
              <p:grpSpPr>
                <a:xfrm>
                  <a:off x="-1460307" y="347488"/>
                  <a:ext cx="428435" cy="76899"/>
                  <a:chOff x="6791388" y="5563615"/>
                  <a:chExt cx="495300" cy="88900"/>
                </a:xfrm>
              </p:grpSpPr>
              <p:sp>
                <p:nvSpPr>
                  <p:cNvPr id="264" name="Google Shape;264;p14"/>
                  <p:cNvSpPr/>
                  <p:nvPr/>
                </p:nvSpPr>
                <p:spPr>
                  <a:xfrm>
                    <a:off x="67913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14"/>
                  <p:cNvSpPr/>
                  <p:nvPr/>
                </p:nvSpPr>
                <p:spPr>
                  <a:xfrm>
                    <a:off x="71088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6" name="Google Shape;266;p14"/>
                  <p:cNvSpPr/>
                  <p:nvPr/>
                </p:nvSpPr>
                <p:spPr>
                  <a:xfrm>
                    <a:off x="695013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7" name="Google Shape;267;p14"/>
                <p:cNvSpPr/>
                <p:nvPr/>
              </p:nvSpPr>
              <p:spPr>
                <a:xfrm>
                  <a:off x="-1451865" y="570114"/>
                  <a:ext cx="411956" cy="16478"/>
                </a:xfrm>
                <a:custGeom>
                  <a:avLst/>
                  <a:gdLst/>
                  <a:ahLst/>
                  <a:cxnLst/>
                  <a:rect l="l" t="t" r="r" b="b"/>
                  <a:pathLst>
                    <a:path w="476250" h="19050" extrusionOk="0">
                      <a:moveTo>
                        <a:pt x="0" y="0"/>
                      </a:moveTo>
                      <a:lnTo>
                        <a:pt x="476250" y="0"/>
                      </a:lnTo>
                      <a:lnTo>
                        <a:pt x="47625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8" name="Google Shape;268;p14"/>
              <p:cNvSpPr/>
              <p:nvPr/>
            </p:nvSpPr>
            <p:spPr>
              <a:xfrm>
                <a:off x="-1439100" y="235100"/>
                <a:ext cx="384525" cy="59900"/>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269" name="Google Shape;269;p14"/>
            <p:cNvGrpSpPr/>
            <p:nvPr/>
          </p:nvGrpSpPr>
          <p:grpSpPr>
            <a:xfrm rot="-2227899">
              <a:off x="-480291" y="3791877"/>
              <a:ext cx="1383714" cy="1173264"/>
              <a:chOff x="5024310" y="2167559"/>
              <a:chExt cx="569494" cy="482907"/>
            </a:xfrm>
          </p:grpSpPr>
          <p:grpSp>
            <p:nvGrpSpPr>
              <p:cNvPr id="270" name="Google Shape;270;p14"/>
              <p:cNvGrpSpPr/>
              <p:nvPr/>
            </p:nvGrpSpPr>
            <p:grpSpPr>
              <a:xfrm>
                <a:off x="5024310" y="2167559"/>
                <a:ext cx="569494" cy="482907"/>
                <a:chOff x="5024310" y="2167559"/>
                <a:chExt cx="569494" cy="482907"/>
              </a:xfrm>
            </p:grpSpPr>
            <p:sp>
              <p:nvSpPr>
                <p:cNvPr id="271" name="Google Shape;271;p14"/>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rgbClr val="FF9D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14"/>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14"/>
                <p:cNvSpPr/>
                <p:nvPr/>
              </p:nvSpPr>
              <p:spPr>
                <a:xfrm>
                  <a:off x="5265229" y="2249445"/>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14"/>
                <p:cNvSpPr/>
                <p:nvPr/>
              </p:nvSpPr>
              <p:spPr>
                <a:xfrm>
                  <a:off x="5196141" y="2191343"/>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14"/>
                <p:cNvSpPr/>
                <p:nvPr/>
              </p:nvSpPr>
              <p:spPr>
                <a:xfrm>
                  <a:off x="5352732" y="2455228"/>
                  <a:ext cx="87344" cy="48956"/>
                </a:xfrm>
                <a:custGeom>
                  <a:avLst/>
                  <a:gdLst/>
                  <a:ahLst/>
                  <a:cxnLst/>
                  <a:rect l="l" t="t" r="r" b="b"/>
                  <a:pathLst>
                    <a:path w="87344" h="48956" extrusionOk="0">
                      <a:moveTo>
                        <a:pt x="84264" y="6031"/>
                      </a:moveTo>
                      <a:lnTo>
                        <a:pt x="86932" y="14350"/>
                      </a:lnTo>
                      <a:cubicBezTo>
                        <a:pt x="88392" y="18922"/>
                        <a:pt x="85852" y="23875"/>
                        <a:pt x="81280" y="25335"/>
                      </a:cubicBezTo>
                      <a:lnTo>
                        <a:pt x="7938" y="48957"/>
                      </a:lnTo>
                      <a:cubicBezTo>
                        <a:pt x="5652" y="40512"/>
                        <a:pt x="2984" y="32193"/>
                        <a:pt x="0" y="24001"/>
                      </a:cubicBezTo>
                      <a:lnTo>
                        <a:pt x="73279" y="443"/>
                      </a:lnTo>
                      <a:cubicBezTo>
                        <a:pt x="77851" y="-1081"/>
                        <a:pt x="82740" y="1459"/>
                        <a:pt x="84264"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14"/>
                <p:cNvSpPr/>
                <p:nvPr/>
              </p:nvSpPr>
              <p:spPr>
                <a:xfrm>
                  <a:off x="5353494" y="2545462"/>
                  <a:ext cx="87344" cy="48957"/>
                </a:xfrm>
                <a:custGeom>
                  <a:avLst/>
                  <a:gdLst/>
                  <a:ahLst/>
                  <a:cxnLst/>
                  <a:rect l="l" t="t" r="r" b="b"/>
                  <a:pathLst>
                    <a:path w="87344" h="48957" extrusionOk="0">
                      <a:moveTo>
                        <a:pt x="84265" y="6031"/>
                      </a:moveTo>
                      <a:lnTo>
                        <a:pt x="86932" y="14350"/>
                      </a:lnTo>
                      <a:cubicBezTo>
                        <a:pt x="88392" y="18922"/>
                        <a:pt x="85852" y="23875"/>
                        <a:pt x="81280" y="25335"/>
                      </a:cubicBezTo>
                      <a:lnTo>
                        <a:pt x="7938" y="48957"/>
                      </a:lnTo>
                      <a:cubicBezTo>
                        <a:pt x="5652" y="40512"/>
                        <a:pt x="2984" y="32193"/>
                        <a:pt x="0" y="24002"/>
                      </a:cubicBezTo>
                      <a:lnTo>
                        <a:pt x="73279" y="443"/>
                      </a:lnTo>
                      <a:cubicBezTo>
                        <a:pt x="77851" y="-1081"/>
                        <a:pt x="82804" y="1459"/>
                        <a:pt x="84265"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7" name="Google Shape;277;p14"/>
                <p:cNvSpPr/>
                <p:nvPr/>
              </p:nvSpPr>
              <p:spPr>
                <a:xfrm>
                  <a:off x="5159933" y="2167559"/>
                  <a:ext cx="254772" cy="482907"/>
                </a:xfrm>
                <a:custGeom>
                  <a:avLst/>
                  <a:gdLst/>
                  <a:ahLst/>
                  <a:cxnLst/>
                  <a:rect l="l" t="t" r="r" b="b"/>
                  <a:pathLst>
                    <a:path w="254772" h="482907" extrusionOk="0">
                      <a:moveTo>
                        <a:pt x="249505" y="207340"/>
                      </a:moveTo>
                      <a:lnTo>
                        <a:pt x="228867" y="190894"/>
                      </a:lnTo>
                      <a:lnTo>
                        <a:pt x="229757" y="164605"/>
                      </a:lnTo>
                      <a:cubicBezTo>
                        <a:pt x="229757" y="164605"/>
                        <a:pt x="62942" y="838"/>
                        <a:pt x="23381" y="13"/>
                      </a:cubicBezTo>
                      <a:cubicBezTo>
                        <a:pt x="-16242" y="-749"/>
                        <a:pt x="6490" y="32779"/>
                        <a:pt x="6490" y="32779"/>
                      </a:cubicBezTo>
                      <a:lnTo>
                        <a:pt x="124346" y="216992"/>
                      </a:lnTo>
                      <a:lnTo>
                        <a:pt x="133998" y="234328"/>
                      </a:lnTo>
                      <a:lnTo>
                        <a:pt x="141872" y="255410"/>
                      </a:lnTo>
                      <a:lnTo>
                        <a:pt x="204991" y="462801"/>
                      </a:lnTo>
                      <a:cubicBezTo>
                        <a:pt x="204991" y="462801"/>
                        <a:pt x="215786" y="501790"/>
                        <a:pt x="240869" y="471183"/>
                      </a:cubicBezTo>
                      <a:cubicBezTo>
                        <a:pt x="265888" y="440512"/>
                        <a:pt x="249505" y="207340"/>
                        <a:pt x="249505" y="2073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8" name="Google Shape;278;p14"/>
                <p:cNvSpPr/>
                <p:nvPr/>
              </p:nvSpPr>
              <p:spPr>
                <a:xfrm>
                  <a:off x="5033490" y="2264417"/>
                  <a:ext cx="560314" cy="256064"/>
                </a:xfrm>
                <a:custGeom>
                  <a:avLst/>
                  <a:gdLst/>
                  <a:ahLst/>
                  <a:cxnLst/>
                  <a:rect l="l" t="t" r="r" b="b"/>
                  <a:pathLst>
                    <a:path w="560314" h="256064" extrusionOk="0">
                      <a:moveTo>
                        <a:pt x="66258" y="194684"/>
                      </a:moveTo>
                      <a:cubicBezTo>
                        <a:pt x="66258" y="194684"/>
                        <a:pt x="359311" y="54920"/>
                        <a:pt x="420398" y="24821"/>
                      </a:cubicBezTo>
                      <a:cubicBezTo>
                        <a:pt x="481485" y="-5278"/>
                        <a:pt x="543144" y="-9913"/>
                        <a:pt x="558574" y="21519"/>
                      </a:cubicBezTo>
                      <a:cubicBezTo>
                        <a:pt x="574005" y="53015"/>
                        <a:pt x="482564" y="95814"/>
                        <a:pt x="452719" y="107244"/>
                      </a:cubicBezTo>
                      <a:cubicBezTo>
                        <a:pt x="422875" y="118674"/>
                        <a:pt x="86388" y="245356"/>
                        <a:pt x="86388" y="245356"/>
                      </a:cubicBezTo>
                      <a:cubicBezTo>
                        <a:pt x="86388" y="245356"/>
                        <a:pt x="4028" y="269868"/>
                        <a:pt x="155" y="244722"/>
                      </a:cubicBezTo>
                      <a:cubicBezTo>
                        <a:pt x="-3718" y="219575"/>
                        <a:pt x="66258" y="194684"/>
                        <a:pt x="66258" y="1946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79" name="Google Shape;279;p14"/>
              <p:cNvSpPr/>
              <p:nvPr/>
            </p:nvSpPr>
            <p:spPr>
              <a:xfrm>
                <a:off x="5503862" y="2278931"/>
                <a:ext cx="45767" cy="55265"/>
              </a:xfrm>
              <a:custGeom>
                <a:avLst/>
                <a:gdLst/>
                <a:ahLst/>
                <a:cxnLst/>
                <a:rect l="l" t="t" r="r" b="b"/>
                <a:pathLst>
                  <a:path w="45767" h="55265" extrusionOk="0">
                    <a:moveTo>
                      <a:pt x="0" y="2878"/>
                    </a:moveTo>
                    <a:cubicBezTo>
                      <a:pt x="0" y="2878"/>
                      <a:pt x="20129" y="26817"/>
                      <a:pt x="24193" y="55265"/>
                    </a:cubicBezTo>
                    <a:cubicBezTo>
                      <a:pt x="24193" y="55265"/>
                      <a:pt x="53721" y="48471"/>
                      <a:pt x="43688" y="19197"/>
                    </a:cubicBezTo>
                    <a:cubicBezTo>
                      <a:pt x="33591" y="-10140"/>
                      <a:pt x="0" y="2878"/>
                      <a:pt x="0" y="28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80" name="Google Shape;280;p14"/>
          <p:cNvGrpSpPr/>
          <p:nvPr/>
        </p:nvGrpSpPr>
        <p:grpSpPr>
          <a:xfrm>
            <a:off x="-170322" y="-39247"/>
            <a:ext cx="9898125" cy="5486018"/>
            <a:chOff x="-170322" y="-39247"/>
            <a:chExt cx="9898125" cy="5486018"/>
          </a:xfrm>
        </p:grpSpPr>
        <p:sp>
          <p:nvSpPr>
            <p:cNvPr id="281" name="Google Shape;281;p14"/>
            <p:cNvSpPr/>
            <p:nvPr/>
          </p:nvSpPr>
          <p:spPr>
            <a:xfrm>
              <a:off x="1346580" y="4965274"/>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82" name="Google Shape;282;p14"/>
            <p:cNvGrpSpPr/>
            <p:nvPr/>
          </p:nvGrpSpPr>
          <p:grpSpPr>
            <a:xfrm>
              <a:off x="7166019" y="62299"/>
              <a:ext cx="1378420" cy="389574"/>
              <a:chOff x="8640762" y="5785103"/>
              <a:chExt cx="730250" cy="206375"/>
            </a:xfrm>
          </p:grpSpPr>
          <p:sp>
            <p:nvSpPr>
              <p:cNvPr id="283" name="Google Shape;283;p14"/>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14"/>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5" name="Google Shape;285;p14"/>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86" name="Google Shape;286;p14"/>
            <p:cNvGrpSpPr/>
            <p:nvPr/>
          </p:nvGrpSpPr>
          <p:grpSpPr>
            <a:xfrm>
              <a:off x="8809246" y="2070038"/>
              <a:ext cx="863822" cy="311915"/>
              <a:chOff x="10607230" y="6115367"/>
              <a:chExt cx="571500" cy="206375"/>
            </a:xfrm>
          </p:grpSpPr>
          <p:sp>
            <p:nvSpPr>
              <p:cNvPr id="287" name="Google Shape;287;p14"/>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8" name="Google Shape;288;p14"/>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89" name="Google Shape;289;p14"/>
            <p:cNvGrpSpPr/>
            <p:nvPr/>
          </p:nvGrpSpPr>
          <p:grpSpPr>
            <a:xfrm>
              <a:off x="275621" y="3296129"/>
              <a:ext cx="476259" cy="140238"/>
              <a:chOff x="8653946" y="4723904"/>
              <a:chExt cx="476259" cy="140238"/>
            </a:xfrm>
          </p:grpSpPr>
          <p:sp>
            <p:nvSpPr>
              <p:cNvPr id="290" name="Google Shape;290;p14"/>
              <p:cNvSpPr/>
              <p:nvPr/>
            </p:nvSpPr>
            <p:spPr>
              <a:xfrm>
                <a:off x="8749205" y="4723904"/>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1" name="Google Shape;291;p14"/>
              <p:cNvSpPr/>
              <p:nvPr/>
            </p:nvSpPr>
            <p:spPr>
              <a:xfrm>
                <a:off x="8653946" y="4845092"/>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92" name="Google Shape;292;p14"/>
            <p:cNvSpPr/>
            <p:nvPr/>
          </p:nvSpPr>
          <p:spPr>
            <a:xfrm rot="9724518" flipH="1">
              <a:off x="7418795" y="4855378"/>
              <a:ext cx="2328748" cy="238841"/>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3" name="Google Shape;293;p14"/>
            <p:cNvSpPr/>
            <p:nvPr/>
          </p:nvSpPr>
          <p:spPr>
            <a:xfrm rot="10800000" flipH="1">
              <a:off x="-170322" y="-39247"/>
              <a:ext cx="1156513" cy="1462286"/>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94" name="Google Shape;294;p14"/>
            <p:cNvGrpSpPr/>
            <p:nvPr/>
          </p:nvGrpSpPr>
          <p:grpSpPr>
            <a:xfrm flipH="1">
              <a:off x="609187" y="4902775"/>
              <a:ext cx="562299" cy="203032"/>
              <a:chOff x="10607230" y="6115367"/>
              <a:chExt cx="571500" cy="206375"/>
            </a:xfrm>
          </p:grpSpPr>
          <p:sp>
            <p:nvSpPr>
              <p:cNvPr id="295" name="Google Shape;295;p14"/>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6" name="Google Shape;296;p14"/>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297" name="Google Shape;29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00" name="Google Shape;300;p15"/>
          <p:cNvGrpSpPr/>
          <p:nvPr/>
        </p:nvGrpSpPr>
        <p:grpSpPr>
          <a:xfrm>
            <a:off x="-435325" y="-71329"/>
            <a:ext cx="9927103" cy="5629682"/>
            <a:chOff x="-587725" y="-223729"/>
            <a:chExt cx="9927103" cy="5629682"/>
          </a:xfrm>
        </p:grpSpPr>
        <p:grpSp>
          <p:nvGrpSpPr>
            <p:cNvPr id="301" name="Google Shape;301;p15"/>
            <p:cNvGrpSpPr/>
            <p:nvPr/>
          </p:nvGrpSpPr>
          <p:grpSpPr>
            <a:xfrm>
              <a:off x="8590665" y="3488161"/>
              <a:ext cx="701624" cy="198306"/>
              <a:chOff x="8640762" y="5785103"/>
              <a:chExt cx="730250" cy="206375"/>
            </a:xfrm>
          </p:grpSpPr>
          <p:sp>
            <p:nvSpPr>
              <p:cNvPr id="302" name="Google Shape;302;p15"/>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3" name="Google Shape;303;p15"/>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4" name="Google Shape;304;p15"/>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05" name="Google Shape;305;p15"/>
            <p:cNvGrpSpPr/>
            <p:nvPr/>
          </p:nvGrpSpPr>
          <p:grpSpPr>
            <a:xfrm>
              <a:off x="8651635" y="3940977"/>
              <a:ext cx="687743" cy="160473"/>
              <a:chOff x="8990012" y="6086729"/>
              <a:chExt cx="571500" cy="133350"/>
            </a:xfrm>
          </p:grpSpPr>
          <p:sp>
            <p:nvSpPr>
              <p:cNvPr id="306" name="Google Shape;306;p15"/>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7" name="Google Shape;307;p15"/>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08" name="Google Shape;308;p15"/>
            <p:cNvGrpSpPr/>
            <p:nvPr/>
          </p:nvGrpSpPr>
          <p:grpSpPr>
            <a:xfrm>
              <a:off x="7064293" y="-60361"/>
              <a:ext cx="1088650" cy="393124"/>
              <a:chOff x="10607230" y="6115367"/>
              <a:chExt cx="571500" cy="206375"/>
            </a:xfrm>
          </p:grpSpPr>
          <p:sp>
            <p:nvSpPr>
              <p:cNvPr id="309" name="Google Shape;309;p15"/>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0" name="Google Shape;310;p15"/>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11" name="Google Shape;311;p15"/>
            <p:cNvSpPr/>
            <p:nvPr/>
          </p:nvSpPr>
          <p:spPr>
            <a:xfrm>
              <a:off x="35090" y="1752213"/>
              <a:ext cx="372824" cy="186412"/>
            </a:xfrm>
            <a:custGeom>
              <a:avLst/>
              <a:gdLst/>
              <a:ahLst/>
              <a:cxnLst/>
              <a:rect l="l" t="t" r="r" b="b"/>
              <a:pathLst>
                <a:path w="222250" h="111125" extrusionOk="0">
                  <a:moveTo>
                    <a:pt x="0" y="111125"/>
                  </a:moveTo>
                  <a:cubicBezTo>
                    <a:pt x="0" y="49784"/>
                    <a:pt x="49721" y="0"/>
                    <a:pt x="111125" y="0"/>
                  </a:cubicBezTo>
                  <a:cubicBezTo>
                    <a:pt x="172530"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2" name="Google Shape;312;p15"/>
            <p:cNvSpPr/>
            <p:nvPr/>
          </p:nvSpPr>
          <p:spPr>
            <a:xfrm rot="7100148" flipH="1">
              <a:off x="-811454" y="495088"/>
              <a:ext cx="2065916" cy="724730"/>
            </a:xfrm>
            <a:custGeom>
              <a:avLst/>
              <a:gdLst/>
              <a:ahLst/>
              <a:cxnLst/>
              <a:rect l="l" t="t" r="r" b="b"/>
              <a:pathLst>
                <a:path w="324421" h="113808" extrusionOk="0">
                  <a:moveTo>
                    <a:pt x="324422" y="80090"/>
                  </a:moveTo>
                  <a:cubicBezTo>
                    <a:pt x="324422" y="80090"/>
                    <a:pt x="311912" y="40720"/>
                    <a:pt x="235458" y="50309"/>
                  </a:cubicBezTo>
                  <a:cubicBezTo>
                    <a:pt x="157607" y="60088"/>
                    <a:pt x="168783" y="-4682"/>
                    <a:pt x="187135" y="271"/>
                  </a:cubicBezTo>
                  <a:cubicBezTo>
                    <a:pt x="205486" y="5224"/>
                    <a:pt x="199898" y="32592"/>
                    <a:pt x="172974" y="39450"/>
                  </a:cubicBezTo>
                  <a:cubicBezTo>
                    <a:pt x="130492" y="50309"/>
                    <a:pt x="114617" y="12971"/>
                    <a:pt x="70676" y="32592"/>
                  </a:cubicBezTo>
                  <a:cubicBezTo>
                    <a:pt x="41275" y="45737"/>
                    <a:pt x="30035" y="78820"/>
                    <a:pt x="30035" y="78820"/>
                  </a:cubicBezTo>
                  <a:cubicBezTo>
                    <a:pt x="30035" y="78820"/>
                    <a:pt x="13779" y="109427"/>
                    <a:pt x="0" y="11380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3" name="Google Shape;313;p15"/>
            <p:cNvSpPr/>
            <p:nvPr/>
          </p:nvSpPr>
          <p:spPr>
            <a:xfrm>
              <a:off x="6711976" y="4318723"/>
              <a:ext cx="2550380" cy="1087230"/>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14" name="Google Shape;314;p15"/>
          <p:cNvGrpSpPr/>
          <p:nvPr/>
        </p:nvGrpSpPr>
        <p:grpSpPr>
          <a:xfrm>
            <a:off x="77070" y="2589722"/>
            <a:ext cx="9168790" cy="2553770"/>
            <a:chOff x="77070" y="2589722"/>
            <a:chExt cx="9168790" cy="2553770"/>
          </a:xfrm>
        </p:grpSpPr>
        <p:grpSp>
          <p:nvGrpSpPr>
            <p:cNvPr id="315" name="Google Shape;315;p15"/>
            <p:cNvGrpSpPr/>
            <p:nvPr/>
          </p:nvGrpSpPr>
          <p:grpSpPr>
            <a:xfrm rot="-1193981">
              <a:off x="178028" y="4420187"/>
              <a:ext cx="434231" cy="669390"/>
              <a:chOff x="930783" y="678815"/>
              <a:chExt cx="275081" cy="424052"/>
            </a:xfrm>
          </p:grpSpPr>
          <p:sp>
            <p:nvSpPr>
              <p:cNvPr id="316" name="Google Shape;316;p15"/>
              <p:cNvSpPr/>
              <p:nvPr/>
            </p:nvSpPr>
            <p:spPr>
              <a:xfrm>
                <a:off x="930783" y="678815"/>
                <a:ext cx="275081" cy="424052"/>
              </a:xfrm>
              <a:custGeom>
                <a:avLst/>
                <a:gdLst/>
                <a:ahLst/>
                <a:cxnLst/>
                <a:rect l="l" t="t" r="r" b="b"/>
                <a:pathLst>
                  <a:path w="275081" h="424052" extrusionOk="0">
                    <a:moveTo>
                      <a:pt x="0" y="137541"/>
                    </a:moveTo>
                    <a:cubicBezTo>
                      <a:pt x="0" y="213487"/>
                      <a:pt x="82105" y="424053"/>
                      <a:pt x="137541" y="424053"/>
                    </a:cubicBezTo>
                    <a:cubicBezTo>
                      <a:pt x="189103" y="424053"/>
                      <a:pt x="275082" y="213487"/>
                      <a:pt x="275082" y="137541"/>
                    </a:cubicBezTo>
                    <a:cubicBezTo>
                      <a:pt x="275082" y="61595"/>
                      <a:pt x="213487" y="0"/>
                      <a:pt x="137541" y="0"/>
                    </a:cubicBezTo>
                    <a:cubicBezTo>
                      <a:pt x="61595" y="0"/>
                      <a:pt x="0" y="61595"/>
                      <a:pt x="0" y="137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7" name="Google Shape;317;p15"/>
              <p:cNvSpPr/>
              <p:nvPr/>
            </p:nvSpPr>
            <p:spPr>
              <a:xfrm>
                <a:off x="1007236" y="755205"/>
                <a:ext cx="122237" cy="122301"/>
              </a:xfrm>
              <a:custGeom>
                <a:avLst/>
                <a:gdLst/>
                <a:ahLst/>
                <a:cxnLst/>
                <a:rect l="l" t="t" r="r" b="b"/>
                <a:pathLst>
                  <a:path w="122237" h="122301" extrusionOk="0">
                    <a:moveTo>
                      <a:pt x="0" y="61150"/>
                    </a:moveTo>
                    <a:cubicBezTo>
                      <a:pt x="0" y="94933"/>
                      <a:pt x="27368" y="122301"/>
                      <a:pt x="61151" y="122301"/>
                    </a:cubicBezTo>
                    <a:cubicBezTo>
                      <a:pt x="94933" y="122301"/>
                      <a:pt x="122238" y="94933"/>
                      <a:pt x="122238" y="61150"/>
                    </a:cubicBezTo>
                    <a:cubicBezTo>
                      <a:pt x="122238" y="27368"/>
                      <a:pt x="94869" y="0"/>
                      <a:pt x="61151" y="0"/>
                    </a:cubicBezTo>
                    <a:cubicBezTo>
                      <a:pt x="27305" y="0"/>
                      <a:pt x="0" y="27368"/>
                      <a:pt x="0" y="61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18" name="Google Shape;318;p15"/>
            <p:cNvGrpSpPr/>
            <p:nvPr/>
          </p:nvGrpSpPr>
          <p:grpSpPr>
            <a:xfrm rot="241708">
              <a:off x="8788640" y="2604148"/>
              <a:ext cx="434243" cy="669409"/>
              <a:chOff x="930783" y="678815"/>
              <a:chExt cx="275081" cy="424052"/>
            </a:xfrm>
          </p:grpSpPr>
          <p:sp>
            <p:nvSpPr>
              <p:cNvPr id="319" name="Google Shape;319;p15"/>
              <p:cNvSpPr/>
              <p:nvPr/>
            </p:nvSpPr>
            <p:spPr>
              <a:xfrm>
                <a:off x="930783" y="678815"/>
                <a:ext cx="275081" cy="424052"/>
              </a:xfrm>
              <a:custGeom>
                <a:avLst/>
                <a:gdLst/>
                <a:ahLst/>
                <a:cxnLst/>
                <a:rect l="l" t="t" r="r" b="b"/>
                <a:pathLst>
                  <a:path w="275081" h="424052" extrusionOk="0">
                    <a:moveTo>
                      <a:pt x="0" y="137541"/>
                    </a:moveTo>
                    <a:cubicBezTo>
                      <a:pt x="0" y="213487"/>
                      <a:pt x="82105" y="424053"/>
                      <a:pt x="137541" y="424053"/>
                    </a:cubicBezTo>
                    <a:cubicBezTo>
                      <a:pt x="189103" y="424053"/>
                      <a:pt x="275082" y="213487"/>
                      <a:pt x="275082" y="137541"/>
                    </a:cubicBezTo>
                    <a:cubicBezTo>
                      <a:pt x="275082" y="61595"/>
                      <a:pt x="213487" y="0"/>
                      <a:pt x="137541" y="0"/>
                    </a:cubicBezTo>
                    <a:cubicBezTo>
                      <a:pt x="61595" y="0"/>
                      <a:pt x="0" y="61595"/>
                      <a:pt x="0" y="1375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0" name="Google Shape;320;p15"/>
              <p:cNvSpPr/>
              <p:nvPr/>
            </p:nvSpPr>
            <p:spPr>
              <a:xfrm>
                <a:off x="1007236" y="755205"/>
                <a:ext cx="122237" cy="122301"/>
              </a:xfrm>
              <a:custGeom>
                <a:avLst/>
                <a:gdLst/>
                <a:ahLst/>
                <a:cxnLst/>
                <a:rect l="l" t="t" r="r" b="b"/>
                <a:pathLst>
                  <a:path w="122237" h="122301" extrusionOk="0">
                    <a:moveTo>
                      <a:pt x="0" y="61150"/>
                    </a:moveTo>
                    <a:cubicBezTo>
                      <a:pt x="0" y="94933"/>
                      <a:pt x="27368" y="122301"/>
                      <a:pt x="61151" y="122301"/>
                    </a:cubicBezTo>
                    <a:cubicBezTo>
                      <a:pt x="94933" y="122301"/>
                      <a:pt x="122238" y="94933"/>
                      <a:pt x="122238" y="61150"/>
                    </a:cubicBezTo>
                    <a:cubicBezTo>
                      <a:pt x="122238" y="27368"/>
                      <a:pt x="94869" y="0"/>
                      <a:pt x="61151" y="0"/>
                    </a:cubicBezTo>
                    <a:cubicBezTo>
                      <a:pt x="27305" y="0"/>
                      <a:pt x="0" y="27368"/>
                      <a:pt x="0" y="61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321" name="Google Shape;321;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322"/>
        <p:cNvGrpSpPr/>
        <p:nvPr/>
      </p:nvGrpSpPr>
      <p:grpSpPr>
        <a:xfrm>
          <a:off x="0" y="0"/>
          <a:ext cx="0" cy="0"/>
          <a:chOff x="0" y="0"/>
          <a:chExt cx="0" cy="0"/>
        </a:xfrm>
      </p:grpSpPr>
      <p:sp>
        <p:nvSpPr>
          <p:cNvPr id="323" name="Google Shape;323;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24" name="Google Shape;324;p16"/>
          <p:cNvSpPr txBox="1">
            <a:spLocks noGrp="1"/>
          </p:cNvSpPr>
          <p:nvPr>
            <p:ph type="body" idx="1"/>
          </p:nvPr>
        </p:nvSpPr>
        <p:spPr>
          <a:xfrm>
            <a:off x="720000" y="1152475"/>
            <a:ext cx="7704000" cy="15750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Barlow SemiBold"/>
              <a:buChar char="●"/>
              <a:defRPr sz="1200"/>
            </a:lvl1pPr>
            <a:lvl2pPr marL="914400" lvl="1" indent="-304800" rtl="0">
              <a:lnSpc>
                <a:spcPct val="115000"/>
              </a:lnSpc>
              <a:spcBef>
                <a:spcPts val="0"/>
              </a:spcBef>
              <a:spcAft>
                <a:spcPts val="0"/>
              </a:spcAft>
              <a:buSzPts val="1200"/>
              <a:buFont typeface="Darker Grotesque SemiBold"/>
              <a:buChar char="○"/>
              <a:defRPr sz="1200"/>
            </a:lvl2pPr>
            <a:lvl3pPr marL="1371600" lvl="2" indent="-304800" rtl="0">
              <a:lnSpc>
                <a:spcPct val="115000"/>
              </a:lnSpc>
              <a:spcBef>
                <a:spcPts val="0"/>
              </a:spcBef>
              <a:spcAft>
                <a:spcPts val="0"/>
              </a:spcAft>
              <a:buSzPts val="1200"/>
              <a:buFont typeface="Darker Grotesque SemiBold"/>
              <a:buChar char="■"/>
              <a:defRPr sz="1200"/>
            </a:lvl3pPr>
            <a:lvl4pPr marL="1828800" lvl="3" indent="-304800" rtl="0">
              <a:lnSpc>
                <a:spcPct val="115000"/>
              </a:lnSpc>
              <a:spcBef>
                <a:spcPts val="0"/>
              </a:spcBef>
              <a:spcAft>
                <a:spcPts val="0"/>
              </a:spcAft>
              <a:buSzPts val="1200"/>
              <a:buFont typeface="Darker Grotesque SemiBold"/>
              <a:buChar char="●"/>
              <a:defRPr sz="1200"/>
            </a:lvl4pPr>
            <a:lvl5pPr marL="2286000" lvl="4" indent="-304800" rtl="0">
              <a:lnSpc>
                <a:spcPct val="115000"/>
              </a:lnSpc>
              <a:spcBef>
                <a:spcPts val="0"/>
              </a:spcBef>
              <a:spcAft>
                <a:spcPts val="0"/>
              </a:spcAft>
              <a:buSzPts val="1200"/>
              <a:buFont typeface="Darker Grotesque SemiBold"/>
              <a:buChar char="○"/>
              <a:defRPr sz="1200"/>
            </a:lvl5pPr>
            <a:lvl6pPr marL="2743200" lvl="5" indent="-304800" rtl="0">
              <a:lnSpc>
                <a:spcPct val="115000"/>
              </a:lnSpc>
              <a:spcBef>
                <a:spcPts val="0"/>
              </a:spcBef>
              <a:spcAft>
                <a:spcPts val="0"/>
              </a:spcAft>
              <a:buSzPts val="1200"/>
              <a:buFont typeface="Darker Grotesque SemiBold"/>
              <a:buChar char="■"/>
              <a:defRPr sz="1200"/>
            </a:lvl6pPr>
            <a:lvl7pPr marL="3200400" lvl="6" indent="-304800" rtl="0">
              <a:lnSpc>
                <a:spcPct val="115000"/>
              </a:lnSpc>
              <a:spcBef>
                <a:spcPts val="0"/>
              </a:spcBef>
              <a:spcAft>
                <a:spcPts val="0"/>
              </a:spcAft>
              <a:buSzPts val="1200"/>
              <a:buFont typeface="Darker Grotesque SemiBold"/>
              <a:buChar char="●"/>
              <a:defRPr sz="1200"/>
            </a:lvl7pPr>
            <a:lvl8pPr marL="3657600" lvl="7" indent="-304800" rtl="0">
              <a:lnSpc>
                <a:spcPct val="115000"/>
              </a:lnSpc>
              <a:spcBef>
                <a:spcPts val="0"/>
              </a:spcBef>
              <a:spcAft>
                <a:spcPts val="0"/>
              </a:spcAft>
              <a:buSzPts val="1200"/>
              <a:buFont typeface="Darker Grotesque SemiBold"/>
              <a:buChar char="○"/>
              <a:defRPr sz="1200"/>
            </a:lvl8pPr>
            <a:lvl9pPr marL="4114800" lvl="8" indent="-304800" rtl="0">
              <a:lnSpc>
                <a:spcPct val="115000"/>
              </a:lnSpc>
              <a:spcBef>
                <a:spcPts val="0"/>
              </a:spcBef>
              <a:spcAft>
                <a:spcPts val="0"/>
              </a:spcAft>
              <a:buSzPts val="1200"/>
              <a:buFont typeface="Darker Grotesque SemiBold"/>
              <a:buChar char="■"/>
              <a:defRPr sz="1200"/>
            </a:lvl9pPr>
          </a:lstStyle>
          <a:p>
            <a:endParaRPr/>
          </a:p>
        </p:txBody>
      </p:sp>
      <p:grpSp>
        <p:nvGrpSpPr>
          <p:cNvPr id="325" name="Google Shape;325;p16"/>
          <p:cNvGrpSpPr/>
          <p:nvPr/>
        </p:nvGrpSpPr>
        <p:grpSpPr>
          <a:xfrm>
            <a:off x="383662" y="480849"/>
            <a:ext cx="9740044" cy="4591805"/>
            <a:chOff x="231262" y="328449"/>
            <a:chExt cx="9740044" cy="4591805"/>
          </a:xfrm>
        </p:grpSpPr>
        <p:grpSp>
          <p:nvGrpSpPr>
            <p:cNvPr id="326" name="Google Shape;326;p16"/>
            <p:cNvGrpSpPr/>
            <p:nvPr/>
          </p:nvGrpSpPr>
          <p:grpSpPr>
            <a:xfrm>
              <a:off x="8590842" y="2125303"/>
              <a:ext cx="1380465" cy="390131"/>
              <a:chOff x="8640762" y="5785103"/>
              <a:chExt cx="730250" cy="206375"/>
            </a:xfrm>
          </p:grpSpPr>
          <p:sp>
            <p:nvSpPr>
              <p:cNvPr id="327" name="Google Shape;327;p16"/>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8" name="Google Shape;328;p16"/>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9" name="Google Shape;329;p16"/>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30" name="Google Shape;330;p16"/>
            <p:cNvGrpSpPr/>
            <p:nvPr/>
          </p:nvGrpSpPr>
          <p:grpSpPr>
            <a:xfrm>
              <a:off x="4846887" y="4786904"/>
              <a:ext cx="571500" cy="133350"/>
              <a:chOff x="8990012" y="6086729"/>
              <a:chExt cx="571500" cy="133350"/>
            </a:xfrm>
          </p:grpSpPr>
          <p:sp>
            <p:nvSpPr>
              <p:cNvPr id="331" name="Google Shape;331;p16"/>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2" name="Google Shape;332;p16"/>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33" name="Google Shape;333;p16"/>
            <p:cNvGrpSpPr/>
            <p:nvPr/>
          </p:nvGrpSpPr>
          <p:grpSpPr>
            <a:xfrm>
              <a:off x="8915480" y="4110417"/>
              <a:ext cx="571500" cy="206375"/>
              <a:chOff x="10607230" y="6115367"/>
              <a:chExt cx="571500" cy="206375"/>
            </a:xfrm>
          </p:grpSpPr>
          <p:sp>
            <p:nvSpPr>
              <p:cNvPr id="334" name="Google Shape;334;p16"/>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5" name="Google Shape;335;p16"/>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36" name="Google Shape;336;p16"/>
            <p:cNvGrpSpPr/>
            <p:nvPr/>
          </p:nvGrpSpPr>
          <p:grpSpPr>
            <a:xfrm>
              <a:off x="231262" y="328449"/>
              <a:ext cx="603250" cy="273050"/>
              <a:chOff x="8640762" y="3990149"/>
              <a:chExt cx="603250" cy="273050"/>
            </a:xfrm>
          </p:grpSpPr>
          <p:sp>
            <p:nvSpPr>
              <p:cNvPr id="337" name="Google Shape;337;p16"/>
              <p:cNvSpPr/>
              <p:nvPr/>
            </p:nvSpPr>
            <p:spPr>
              <a:xfrm>
                <a:off x="8640762" y="4152074"/>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8" name="Google Shape;338;p16"/>
              <p:cNvSpPr/>
              <p:nvPr/>
            </p:nvSpPr>
            <p:spPr>
              <a:xfrm>
                <a:off x="8863012" y="399014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339" name="Google Shape;339;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340"/>
        <p:cNvGrpSpPr/>
        <p:nvPr/>
      </p:nvGrpSpPr>
      <p:grpSpPr>
        <a:xfrm>
          <a:off x="0" y="0"/>
          <a:ext cx="0" cy="0"/>
          <a:chOff x="0" y="0"/>
          <a:chExt cx="0" cy="0"/>
        </a:xfrm>
      </p:grpSpPr>
      <p:sp>
        <p:nvSpPr>
          <p:cNvPr id="341" name="Google Shape;341;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2" name="Google Shape;342;p17"/>
          <p:cNvSpPr txBox="1">
            <a:spLocks noGrp="1"/>
          </p:cNvSpPr>
          <p:nvPr>
            <p:ph type="body" idx="1"/>
          </p:nvPr>
        </p:nvSpPr>
        <p:spPr>
          <a:xfrm>
            <a:off x="720000" y="1152475"/>
            <a:ext cx="7704000" cy="34515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Barlow SemiBold"/>
              <a:buChar char="●"/>
              <a:defRPr sz="1200"/>
            </a:lvl1pPr>
            <a:lvl2pPr marL="914400" lvl="1" indent="-304800" rtl="0">
              <a:lnSpc>
                <a:spcPct val="115000"/>
              </a:lnSpc>
              <a:spcBef>
                <a:spcPts val="0"/>
              </a:spcBef>
              <a:spcAft>
                <a:spcPts val="0"/>
              </a:spcAft>
              <a:buSzPts val="1200"/>
              <a:buFont typeface="Darker Grotesque SemiBold"/>
              <a:buChar char="○"/>
              <a:defRPr sz="1200"/>
            </a:lvl2pPr>
            <a:lvl3pPr marL="1371600" lvl="2" indent="-304800" rtl="0">
              <a:lnSpc>
                <a:spcPct val="115000"/>
              </a:lnSpc>
              <a:spcBef>
                <a:spcPts val="0"/>
              </a:spcBef>
              <a:spcAft>
                <a:spcPts val="0"/>
              </a:spcAft>
              <a:buSzPts val="1200"/>
              <a:buFont typeface="Darker Grotesque SemiBold"/>
              <a:buChar char="■"/>
              <a:defRPr sz="1200"/>
            </a:lvl3pPr>
            <a:lvl4pPr marL="1828800" lvl="3" indent="-304800" rtl="0">
              <a:lnSpc>
                <a:spcPct val="115000"/>
              </a:lnSpc>
              <a:spcBef>
                <a:spcPts val="0"/>
              </a:spcBef>
              <a:spcAft>
                <a:spcPts val="0"/>
              </a:spcAft>
              <a:buSzPts val="1200"/>
              <a:buFont typeface="Darker Grotesque SemiBold"/>
              <a:buChar char="●"/>
              <a:defRPr sz="1200"/>
            </a:lvl4pPr>
            <a:lvl5pPr marL="2286000" lvl="4" indent="-304800" rtl="0">
              <a:lnSpc>
                <a:spcPct val="115000"/>
              </a:lnSpc>
              <a:spcBef>
                <a:spcPts val="0"/>
              </a:spcBef>
              <a:spcAft>
                <a:spcPts val="0"/>
              </a:spcAft>
              <a:buSzPts val="1200"/>
              <a:buFont typeface="Darker Grotesque SemiBold"/>
              <a:buChar char="○"/>
              <a:defRPr sz="1200"/>
            </a:lvl5pPr>
            <a:lvl6pPr marL="2743200" lvl="5" indent="-304800" rtl="0">
              <a:lnSpc>
                <a:spcPct val="115000"/>
              </a:lnSpc>
              <a:spcBef>
                <a:spcPts val="0"/>
              </a:spcBef>
              <a:spcAft>
                <a:spcPts val="0"/>
              </a:spcAft>
              <a:buSzPts val="1200"/>
              <a:buFont typeface="Darker Grotesque SemiBold"/>
              <a:buChar char="■"/>
              <a:defRPr sz="1200"/>
            </a:lvl6pPr>
            <a:lvl7pPr marL="3200400" lvl="6" indent="-304800" rtl="0">
              <a:lnSpc>
                <a:spcPct val="115000"/>
              </a:lnSpc>
              <a:spcBef>
                <a:spcPts val="0"/>
              </a:spcBef>
              <a:spcAft>
                <a:spcPts val="0"/>
              </a:spcAft>
              <a:buSzPts val="1200"/>
              <a:buFont typeface="Darker Grotesque SemiBold"/>
              <a:buChar char="●"/>
              <a:defRPr sz="1200"/>
            </a:lvl7pPr>
            <a:lvl8pPr marL="3657600" lvl="7" indent="-304800" rtl="0">
              <a:lnSpc>
                <a:spcPct val="115000"/>
              </a:lnSpc>
              <a:spcBef>
                <a:spcPts val="0"/>
              </a:spcBef>
              <a:spcAft>
                <a:spcPts val="0"/>
              </a:spcAft>
              <a:buSzPts val="1200"/>
              <a:buFont typeface="Darker Grotesque SemiBold"/>
              <a:buChar char="○"/>
              <a:defRPr sz="1200"/>
            </a:lvl8pPr>
            <a:lvl9pPr marL="4114800" lvl="8" indent="-304800" rtl="0">
              <a:lnSpc>
                <a:spcPct val="115000"/>
              </a:lnSpc>
              <a:spcBef>
                <a:spcPts val="0"/>
              </a:spcBef>
              <a:spcAft>
                <a:spcPts val="0"/>
              </a:spcAft>
              <a:buSzPts val="1200"/>
              <a:buFont typeface="Darker Grotesque SemiBold"/>
              <a:buChar char="■"/>
              <a:defRPr sz="1200"/>
            </a:lvl9pPr>
          </a:lstStyle>
          <a:p>
            <a:endParaRPr/>
          </a:p>
        </p:txBody>
      </p:sp>
      <p:grpSp>
        <p:nvGrpSpPr>
          <p:cNvPr id="343" name="Google Shape;343;p17"/>
          <p:cNvGrpSpPr/>
          <p:nvPr/>
        </p:nvGrpSpPr>
        <p:grpSpPr>
          <a:xfrm>
            <a:off x="-710483" y="-163610"/>
            <a:ext cx="10268734" cy="5669310"/>
            <a:chOff x="-710483" y="-163610"/>
            <a:chExt cx="10268734" cy="5669310"/>
          </a:xfrm>
        </p:grpSpPr>
        <p:grpSp>
          <p:nvGrpSpPr>
            <p:cNvPr id="344" name="Google Shape;344;p17"/>
            <p:cNvGrpSpPr/>
            <p:nvPr/>
          </p:nvGrpSpPr>
          <p:grpSpPr>
            <a:xfrm rot="6395070" flipH="1">
              <a:off x="-642629" y="80269"/>
              <a:ext cx="1383685" cy="1173261"/>
              <a:chOff x="5024310" y="2167559"/>
              <a:chExt cx="569494" cy="482907"/>
            </a:xfrm>
          </p:grpSpPr>
          <p:grpSp>
            <p:nvGrpSpPr>
              <p:cNvPr id="345" name="Google Shape;345;p17"/>
              <p:cNvGrpSpPr/>
              <p:nvPr/>
            </p:nvGrpSpPr>
            <p:grpSpPr>
              <a:xfrm>
                <a:off x="5024310" y="2167559"/>
                <a:ext cx="569494" cy="482907"/>
                <a:chOff x="5024310" y="2167559"/>
                <a:chExt cx="569494" cy="482907"/>
              </a:xfrm>
            </p:grpSpPr>
            <p:sp>
              <p:nvSpPr>
                <p:cNvPr id="346" name="Google Shape;346;p17"/>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rgbClr val="FF9D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7" name="Google Shape;347;p17"/>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8" name="Google Shape;348;p17"/>
                <p:cNvSpPr/>
                <p:nvPr/>
              </p:nvSpPr>
              <p:spPr>
                <a:xfrm>
                  <a:off x="5265229" y="2249445"/>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9" name="Google Shape;349;p17"/>
                <p:cNvSpPr/>
                <p:nvPr/>
              </p:nvSpPr>
              <p:spPr>
                <a:xfrm>
                  <a:off x="5196141" y="2191343"/>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0" name="Google Shape;350;p17"/>
                <p:cNvSpPr/>
                <p:nvPr/>
              </p:nvSpPr>
              <p:spPr>
                <a:xfrm>
                  <a:off x="5352732" y="2455228"/>
                  <a:ext cx="87344" cy="48956"/>
                </a:xfrm>
                <a:custGeom>
                  <a:avLst/>
                  <a:gdLst/>
                  <a:ahLst/>
                  <a:cxnLst/>
                  <a:rect l="l" t="t" r="r" b="b"/>
                  <a:pathLst>
                    <a:path w="87344" h="48956" extrusionOk="0">
                      <a:moveTo>
                        <a:pt x="84264" y="6031"/>
                      </a:moveTo>
                      <a:lnTo>
                        <a:pt x="86932" y="14350"/>
                      </a:lnTo>
                      <a:cubicBezTo>
                        <a:pt x="88392" y="18922"/>
                        <a:pt x="85852" y="23875"/>
                        <a:pt x="81280" y="25335"/>
                      </a:cubicBezTo>
                      <a:lnTo>
                        <a:pt x="7938" y="48957"/>
                      </a:lnTo>
                      <a:cubicBezTo>
                        <a:pt x="5652" y="40512"/>
                        <a:pt x="2984" y="32193"/>
                        <a:pt x="0" y="24001"/>
                      </a:cubicBezTo>
                      <a:lnTo>
                        <a:pt x="73279" y="443"/>
                      </a:lnTo>
                      <a:cubicBezTo>
                        <a:pt x="77851" y="-1081"/>
                        <a:pt x="82740" y="1459"/>
                        <a:pt x="84264"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1" name="Google Shape;351;p17"/>
                <p:cNvSpPr/>
                <p:nvPr/>
              </p:nvSpPr>
              <p:spPr>
                <a:xfrm>
                  <a:off x="5353494" y="2545462"/>
                  <a:ext cx="87344" cy="48957"/>
                </a:xfrm>
                <a:custGeom>
                  <a:avLst/>
                  <a:gdLst/>
                  <a:ahLst/>
                  <a:cxnLst/>
                  <a:rect l="l" t="t" r="r" b="b"/>
                  <a:pathLst>
                    <a:path w="87344" h="48957" extrusionOk="0">
                      <a:moveTo>
                        <a:pt x="84265" y="6031"/>
                      </a:moveTo>
                      <a:lnTo>
                        <a:pt x="86932" y="14350"/>
                      </a:lnTo>
                      <a:cubicBezTo>
                        <a:pt x="88392" y="18922"/>
                        <a:pt x="85852" y="23875"/>
                        <a:pt x="81280" y="25335"/>
                      </a:cubicBezTo>
                      <a:lnTo>
                        <a:pt x="7938" y="48957"/>
                      </a:lnTo>
                      <a:cubicBezTo>
                        <a:pt x="5652" y="40512"/>
                        <a:pt x="2984" y="32193"/>
                        <a:pt x="0" y="24002"/>
                      </a:cubicBezTo>
                      <a:lnTo>
                        <a:pt x="73279" y="443"/>
                      </a:lnTo>
                      <a:cubicBezTo>
                        <a:pt x="77851" y="-1081"/>
                        <a:pt x="82804" y="1459"/>
                        <a:pt x="84265"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2" name="Google Shape;352;p17"/>
                <p:cNvSpPr/>
                <p:nvPr/>
              </p:nvSpPr>
              <p:spPr>
                <a:xfrm>
                  <a:off x="5159933" y="2167559"/>
                  <a:ext cx="254772" cy="482907"/>
                </a:xfrm>
                <a:custGeom>
                  <a:avLst/>
                  <a:gdLst/>
                  <a:ahLst/>
                  <a:cxnLst/>
                  <a:rect l="l" t="t" r="r" b="b"/>
                  <a:pathLst>
                    <a:path w="254772" h="482907" extrusionOk="0">
                      <a:moveTo>
                        <a:pt x="249505" y="207340"/>
                      </a:moveTo>
                      <a:lnTo>
                        <a:pt x="228867" y="190894"/>
                      </a:lnTo>
                      <a:lnTo>
                        <a:pt x="229757" y="164605"/>
                      </a:lnTo>
                      <a:cubicBezTo>
                        <a:pt x="229757" y="164605"/>
                        <a:pt x="62942" y="838"/>
                        <a:pt x="23381" y="13"/>
                      </a:cubicBezTo>
                      <a:cubicBezTo>
                        <a:pt x="-16242" y="-749"/>
                        <a:pt x="6490" y="32779"/>
                        <a:pt x="6490" y="32779"/>
                      </a:cubicBezTo>
                      <a:lnTo>
                        <a:pt x="124346" y="216992"/>
                      </a:lnTo>
                      <a:lnTo>
                        <a:pt x="133998" y="234328"/>
                      </a:lnTo>
                      <a:lnTo>
                        <a:pt x="141872" y="255410"/>
                      </a:lnTo>
                      <a:lnTo>
                        <a:pt x="204991" y="462801"/>
                      </a:lnTo>
                      <a:cubicBezTo>
                        <a:pt x="204991" y="462801"/>
                        <a:pt x="215786" y="501790"/>
                        <a:pt x="240869" y="471183"/>
                      </a:cubicBezTo>
                      <a:cubicBezTo>
                        <a:pt x="265888" y="440512"/>
                        <a:pt x="249505" y="207340"/>
                        <a:pt x="249505" y="2073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3" name="Google Shape;353;p17"/>
                <p:cNvSpPr/>
                <p:nvPr/>
              </p:nvSpPr>
              <p:spPr>
                <a:xfrm>
                  <a:off x="5033490" y="2264417"/>
                  <a:ext cx="560314" cy="256064"/>
                </a:xfrm>
                <a:custGeom>
                  <a:avLst/>
                  <a:gdLst/>
                  <a:ahLst/>
                  <a:cxnLst/>
                  <a:rect l="l" t="t" r="r" b="b"/>
                  <a:pathLst>
                    <a:path w="560314" h="256064" extrusionOk="0">
                      <a:moveTo>
                        <a:pt x="66258" y="194684"/>
                      </a:moveTo>
                      <a:cubicBezTo>
                        <a:pt x="66258" y="194684"/>
                        <a:pt x="359311" y="54920"/>
                        <a:pt x="420398" y="24821"/>
                      </a:cubicBezTo>
                      <a:cubicBezTo>
                        <a:pt x="481485" y="-5278"/>
                        <a:pt x="543144" y="-9913"/>
                        <a:pt x="558574" y="21519"/>
                      </a:cubicBezTo>
                      <a:cubicBezTo>
                        <a:pt x="574005" y="53015"/>
                        <a:pt x="482564" y="95814"/>
                        <a:pt x="452719" y="107244"/>
                      </a:cubicBezTo>
                      <a:cubicBezTo>
                        <a:pt x="422875" y="118674"/>
                        <a:pt x="86388" y="245356"/>
                        <a:pt x="86388" y="245356"/>
                      </a:cubicBezTo>
                      <a:cubicBezTo>
                        <a:pt x="86388" y="245356"/>
                        <a:pt x="4028" y="269868"/>
                        <a:pt x="155" y="244722"/>
                      </a:cubicBezTo>
                      <a:cubicBezTo>
                        <a:pt x="-3718" y="219575"/>
                        <a:pt x="66258" y="194684"/>
                        <a:pt x="66258" y="1946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54" name="Google Shape;354;p17"/>
              <p:cNvSpPr/>
              <p:nvPr/>
            </p:nvSpPr>
            <p:spPr>
              <a:xfrm>
                <a:off x="5503862" y="2278931"/>
                <a:ext cx="45767" cy="55265"/>
              </a:xfrm>
              <a:custGeom>
                <a:avLst/>
                <a:gdLst/>
                <a:ahLst/>
                <a:cxnLst/>
                <a:rect l="l" t="t" r="r" b="b"/>
                <a:pathLst>
                  <a:path w="45767" h="55265" extrusionOk="0">
                    <a:moveTo>
                      <a:pt x="0" y="2878"/>
                    </a:moveTo>
                    <a:cubicBezTo>
                      <a:pt x="0" y="2878"/>
                      <a:pt x="20129" y="26817"/>
                      <a:pt x="24193" y="55265"/>
                    </a:cubicBezTo>
                    <a:cubicBezTo>
                      <a:pt x="24193" y="55265"/>
                      <a:pt x="53721" y="48471"/>
                      <a:pt x="43688" y="19197"/>
                    </a:cubicBezTo>
                    <a:cubicBezTo>
                      <a:pt x="33591" y="-10140"/>
                      <a:pt x="0" y="2878"/>
                      <a:pt x="0" y="28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55" name="Google Shape;355;p17"/>
            <p:cNvGrpSpPr/>
            <p:nvPr/>
          </p:nvGrpSpPr>
          <p:grpSpPr>
            <a:xfrm rot="-510170">
              <a:off x="8523092" y="4124523"/>
              <a:ext cx="942849" cy="1318720"/>
              <a:chOff x="-1891361" y="-1128192"/>
              <a:chExt cx="1290816" cy="1805406"/>
            </a:xfrm>
          </p:grpSpPr>
          <p:grpSp>
            <p:nvGrpSpPr>
              <p:cNvPr id="356" name="Google Shape;356;p17"/>
              <p:cNvGrpSpPr/>
              <p:nvPr/>
            </p:nvGrpSpPr>
            <p:grpSpPr>
              <a:xfrm>
                <a:off x="-1891361" y="-1128192"/>
                <a:ext cx="1290816" cy="1805406"/>
                <a:chOff x="-1891361" y="-1128192"/>
                <a:chExt cx="1290816" cy="1805406"/>
              </a:xfrm>
            </p:grpSpPr>
            <p:sp>
              <p:nvSpPr>
                <p:cNvPr id="357" name="Google Shape;357;p17"/>
                <p:cNvSpPr/>
                <p:nvPr/>
              </p:nvSpPr>
              <p:spPr>
                <a:xfrm>
                  <a:off x="-1693575" y="-55375"/>
                  <a:ext cx="893523" cy="433590"/>
                </a:xfrm>
                <a:custGeom>
                  <a:avLst/>
                  <a:gdLst/>
                  <a:ahLst/>
                  <a:cxnLst/>
                  <a:rect l="l" t="t" r="r" b="b"/>
                  <a:pathLst>
                    <a:path w="3469994" h="1469798" extrusionOk="0">
                      <a:moveTo>
                        <a:pt x="2218218" y="955478"/>
                      </a:moveTo>
                      <a:lnTo>
                        <a:pt x="2279936" y="955478"/>
                      </a:lnTo>
                      <a:lnTo>
                        <a:pt x="2279936" y="1469798"/>
                      </a:lnTo>
                      <a:lnTo>
                        <a:pt x="2218218" y="1469798"/>
                      </a:lnTo>
                      <a:close/>
                      <a:moveTo>
                        <a:pt x="1189577" y="955478"/>
                      </a:moveTo>
                      <a:lnTo>
                        <a:pt x="1251295" y="955478"/>
                      </a:lnTo>
                      <a:lnTo>
                        <a:pt x="1251295" y="1469798"/>
                      </a:lnTo>
                      <a:lnTo>
                        <a:pt x="1189577" y="1469798"/>
                      </a:lnTo>
                      <a:close/>
                      <a:moveTo>
                        <a:pt x="51287" y="2372"/>
                      </a:moveTo>
                      <a:lnTo>
                        <a:pt x="989061" y="1403218"/>
                      </a:lnTo>
                      <a:lnTo>
                        <a:pt x="937774" y="1437551"/>
                      </a:lnTo>
                      <a:lnTo>
                        <a:pt x="0" y="36705"/>
                      </a:lnTo>
                      <a:close/>
                      <a:moveTo>
                        <a:pt x="3418707" y="0"/>
                      </a:moveTo>
                      <a:lnTo>
                        <a:pt x="3469994" y="34333"/>
                      </a:lnTo>
                      <a:lnTo>
                        <a:pt x="2532221" y="1435177"/>
                      </a:lnTo>
                      <a:lnTo>
                        <a:pt x="2480934" y="14008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8" name="Google Shape;358;p17"/>
                <p:cNvSpPr/>
                <p:nvPr/>
              </p:nvSpPr>
              <p:spPr>
                <a:xfrm>
                  <a:off x="-1891361" y="-1128192"/>
                  <a:ext cx="1290816" cy="1365868"/>
                </a:xfrm>
                <a:custGeom>
                  <a:avLst/>
                  <a:gdLst/>
                  <a:ahLst/>
                  <a:cxnLst/>
                  <a:rect l="l" t="t" r="r" b="b"/>
                  <a:pathLst>
                    <a:path w="1492273" h="1579038" extrusionOk="0">
                      <a:moveTo>
                        <a:pt x="1273730" y="218551"/>
                      </a:moveTo>
                      <a:cubicBezTo>
                        <a:pt x="982329" y="-72850"/>
                        <a:pt x="509953" y="-72850"/>
                        <a:pt x="218551" y="218551"/>
                      </a:cubicBezTo>
                      <a:cubicBezTo>
                        <a:pt x="-72850" y="509952"/>
                        <a:pt x="-72850" y="982329"/>
                        <a:pt x="218551" y="1273731"/>
                      </a:cubicBezTo>
                      <a:lnTo>
                        <a:pt x="523859" y="1579039"/>
                      </a:lnTo>
                      <a:lnTo>
                        <a:pt x="968359" y="1579039"/>
                      </a:lnTo>
                      <a:lnTo>
                        <a:pt x="1273667" y="1273731"/>
                      </a:lnTo>
                      <a:cubicBezTo>
                        <a:pt x="1565132" y="982393"/>
                        <a:pt x="1565132" y="509952"/>
                        <a:pt x="1273730"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9" name="Google Shape;359;p17"/>
                <p:cNvSpPr/>
                <p:nvPr/>
              </p:nvSpPr>
              <p:spPr>
                <a:xfrm>
                  <a:off x="-1671618" y="-1128192"/>
                  <a:ext cx="851368" cy="1365868"/>
                </a:xfrm>
                <a:custGeom>
                  <a:avLst/>
                  <a:gdLst/>
                  <a:ahLst/>
                  <a:cxnLst/>
                  <a:rect l="l" t="t" r="r" b="b"/>
                  <a:pathLst>
                    <a:path w="984241" h="1579038" extrusionOk="0">
                      <a:moveTo>
                        <a:pt x="840121" y="218551"/>
                      </a:moveTo>
                      <a:cubicBezTo>
                        <a:pt x="647907" y="-72850"/>
                        <a:pt x="336312" y="-72850"/>
                        <a:pt x="144161" y="218551"/>
                      </a:cubicBezTo>
                      <a:cubicBezTo>
                        <a:pt x="-48054" y="509952"/>
                        <a:pt x="-48054" y="982329"/>
                        <a:pt x="144161" y="1273731"/>
                      </a:cubicBezTo>
                      <a:lnTo>
                        <a:pt x="345583" y="1579039"/>
                      </a:lnTo>
                      <a:lnTo>
                        <a:pt x="638762" y="1579039"/>
                      </a:lnTo>
                      <a:lnTo>
                        <a:pt x="840184" y="1273731"/>
                      </a:lnTo>
                      <a:cubicBezTo>
                        <a:pt x="1032272" y="982393"/>
                        <a:pt x="1032272" y="509952"/>
                        <a:pt x="840121" y="2185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0" name="Google Shape;360;p17"/>
                <p:cNvSpPr/>
                <p:nvPr/>
              </p:nvSpPr>
              <p:spPr>
                <a:xfrm>
                  <a:off x="-1451887" y="-1128192"/>
                  <a:ext cx="411949" cy="1365868"/>
                </a:xfrm>
                <a:custGeom>
                  <a:avLst/>
                  <a:gdLst/>
                  <a:ahLst/>
                  <a:cxnLst/>
                  <a:rect l="l" t="t" r="r" b="b"/>
                  <a:pathLst>
                    <a:path w="476242" h="1579038" extrusionOk="0">
                      <a:moveTo>
                        <a:pt x="406464" y="218551"/>
                      </a:moveTo>
                      <a:cubicBezTo>
                        <a:pt x="313500" y="-72850"/>
                        <a:pt x="162687" y="-72850"/>
                        <a:pt x="69723" y="218551"/>
                      </a:cubicBezTo>
                      <a:cubicBezTo>
                        <a:pt x="-23241" y="509952"/>
                        <a:pt x="-23241" y="982329"/>
                        <a:pt x="69723" y="1273731"/>
                      </a:cubicBezTo>
                      <a:lnTo>
                        <a:pt x="167195" y="1579039"/>
                      </a:lnTo>
                      <a:lnTo>
                        <a:pt x="309055" y="1579039"/>
                      </a:lnTo>
                      <a:lnTo>
                        <a:pt x="406527" y="1273731"/>
                      </a:lnTo>
                      <a:cubicBezTo>
                        <a:pt x="499491" y="982393"/>
                        <a:pt x="499491" y="509952"/>
                        <a:pt x="406464"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1" name="Google Shape;361;p17"/>
                <p:cNvSpPr/>
                <p:nvPr/>
              </p:nvSpPr>
              <p:spPr>
                <a:xfrm>
                  <a:off x="-1451865" y="347649"/>
                  <a:ext cx="411956" cy="329565"/>
                </a:xfrm>
                <a:custGeom>
                  <a:avLst/>
                  <a:gdLst/>
                  <a:ahLst/>
                  <a:cxnLst/>
                  <a:rect l="l" t="t" r="r" b="b"/>
                  <a:pathLst>
                    <a:path w="476250" h="381000" extrusionOk="0">
                      <a:moveTo>
                        <a:pt x="114300" y="381000"/>
                      </a:moveTo>
                      <a:lnTo>
                        <a:pt x="361950" y="381000"/>
                      </a:lnTo>
                      <a:cubicBezTo>
                        <a:pt x="425069" y="381000"/>
                        <a:pt x="476250" y="329819"/>
                        <a:pt x="476250" y="266700"/>
                      </a:cubicBezTo>
                      <a:lnTo>
                        <a:pt x="476250" y="0"/>
                      </a:lnTo>
                      <a:lnTo>
                        <a:pt x="0" y="0"/>
                      </a:lnTo>
                      <a:lnTo>
                        <a:pt x="0" y="266700"/>
                      </a:lnTo>
                      <a:cubicBezTo>
                        <a:pt x="0" y="329819"/>
                        <a:pt x="51118" y="381000"/>
                        <a:pt x="114300" y="3810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362" name="Google Shape;362;p17"/>
                <p:cNvGrpSpPr/>
                <p:nvPr/>
              </p:nvGrpSpPr>
              <p:grpSpPr>
                <a:xfrm>
                  <a:off x="-1460307" y="347488"/>
                  <a:ext cx="428435" cy="76899"/>
                  <a:chOff x="6791388" y="5563615"/>
                  <a:chExt cx="495300" cy="88900"/>
                </a:xfrm>
              </p:grpSpPr>
              <p:sp>
                <p:nvSpPr>
                  <p:cNvPr id="363" name="Google Shape;363;p17"/>
                  <p:cNvSpPr/>
                  <p:nvPr/>
                </p:nvSpPr>
                <p:spPr>
                  <a:xfrm>
                    <a:off x="67913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4" name="Google Shape;364;p17"/>
                  <p:cNvSpPr/>
                  <p:nvPr/>
                </p:nvSpPr>
                <p:spPr>
                  <a:xfrm>
                    <a:off x="71088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5" name="Google Shape;365;p17"/>
                  <p:cNvSpPr/>
                  <p:nvPr/>
                </p:nvSpPr>
                <p:spPr>
                  <a:xfrm>
                    <a:off x="695013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66" name="Google Shape;366;p17"/>
                <p:cNvSpPr/>
                <p:nvPr/>
              </p:nvSpPr>
              <p:spPr>
                <a:xfrm>
                  <a:off x="-1451865" y="570114"/>
                  <a:ext cx="411956" cy="16478"/>
                </a:xfrm>
                <a:custGeom>
                  <a:avLst/>
                  <a:gdLst/>
                  <a:ahLst/>
                  <a:cxnLst/>
                  <a:rect l="l" t="t" r="r" b="b"/>
                  <a:pathLst>
                    <a:path w="476250" h="19050" extrusionOk="0">
                      <a:moveTo>
                        <a:pt x="0" y="0"/>
                      </a:moveTo>
                      <a:lnTo>
                        <a:pt x="476250" y="0"/>
                      </a:lnTo>
                      <a:lnTo>
                        <a:pt x="47625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67" name="Google Shape;367;p17"/>
              <p:cNvSpPr/>
              <p:nvPr/>
            </p:nvSpPr>
            <p:spPr>
              <a:xfrm>
                <a:off x="-1439100" y="235100"/>
                <a:ext cx="384525" cy="59900"/>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sp>
        <p:nvSpPr>
          <p:cNvPr id="368" name="Google Shape;368;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69"/>
        <p:cNvGrpSpPr/>
        <p:nvPr/>
      </p:nvGrpSpPr>
      <p:grpSpPr>
        <a:xfrm>
          <a:off x="0" y="0"/>
          <a:ext cx="0" cy="0"/>
          <a:chOff x="0" y="0"/>
          <a:chExt cx="0" cy="0"/>
        </a:xfrm>
      </p:grpSpPr>
      <p:sp>
        <p:nvSpPr>
          <p:cNvPr id="370" name="Google Shape;370;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371" name="Google Shape;371;p18"/>
          <p:cNvSpPr txBox="1">
            <a:spLocks noGrp="1"/>
          </p:cNvSpPr>
          <p:nvPr>
            <p:ph type="subTitle" idx="1"/>
          </p:nvPr>
        </p:nvSpPr>
        <p:spPr>
          <a:xfrm>
            <a:off x="713225" y="3212600"/>
            <a:ext cx="2480700" cy="139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 name="Google Shape;372;p18"/>
          <p:cNvSpPr txBox="1">
            <a:spLocks noGrp="1"/>
          </p:cNvSpPr>
          <p:nvPr>
            <p:ph type="subTitle" idx="2"/>
          </p:nvPr>
        </p:nvSpPr>
        <p:spPr>
          <a:xfrm>
            <a:off x="5943294" y="3214100"/>
            <a:ext cx="2480700" cy="138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18"/>
          <p:cNvSpPr txBox="1">
            <a:spLocks noGrp="1"/>
          </p:cNvSpPr>
          <p:nvPr>
            <p:ph type="subTitle" idx="3"/>
          </p:nvPr>
        </p:nvSpPr>
        <p:spPr>
          <a:xfrm>
            <a:off x="3328259" y="3214100"/>
            <a:ext cx="2480700" cy="138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18"/>
          <p:cNvSpPr txBox="1">
            <a:spLocks noGrp="1"/>
          </p:cNvSpPr>
          <p:nvPr>
            <p:ph type="subTitle" idx="4"/>
          </p:nvPr>
        </p:nvSpPr>
        <p:spPr>
          <a:xfrm>
            <a:off x="713213" y="2450225"/>
            <a:ext cx="2480700" cy="8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375" name="Google Shape;375;p18"/>
          <p:cNvSpPr txBox="1">
            <a:spLocks noGrp="1"/>
          </p:cNvSpPr>
          <p:nvPr>
            <p:ph type="subTitle" idx="5"/>
          </p:nvPr>
        </p:nvSpPr>
        <p:spPr>
          <a:xfrm>
            <a:off x="3328247" y="2450225"/>
            <a:ext cx="2480700" cy="8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376" name="Google Shape;376;p18"/>
          <p:cNvSpPr txBox="1">
            <a:spLocks noGrp="1"/>
          </p:cNvSpPr>
          <p:nvPr>
            <p:ph type="subTitle" idx="6"/>
          </p:nvPr>
        </p:nvSpPr>
        <p:spPr>
          <a:xfrm>
            <a:off x="5943281" y="2450225"/>
            <a:ext cx="2480700" cy="80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grpSp>
        <p:nvGrpSpPr>
          <p:cNvPr id="377" name="Google Shape;377;p18"/>
          <p:cNvGrpSpPr/>
          <p:nvPr/>
        </p:nvGrpSpPr>
        <p:grpSpPr>
          <a:xfrm>
            <a:off x="-587725" y="-223729"/>
            <a:ext cx="9927103" cy="5629682"/>
            <a:chOff x="-587725" y="-223729"/>
            <a:chExt cx="9927103" cy="5629682"/>
          </a:xfrm>
        </p:grpSpPr>
        <p:grpSp>
          <p:nvGrpSpPr>
            <p:cNvPr id="378" name="Google Shape;378;p18"/>
            <p:cNvGrpSpPr/>
            <p:nvPr/>
          </p:nvGrpSpPr>
          <p:grpSpPr>
            <a:xfrm>
              <a:off x="8590665" y="3488161"/>
              <a:ext cx="701624" cy="198306"/>
              <a:chOff x="8640762" y="5785103"/>
              <a:chExt cx="730250" cy="206375"/>
            </a:xfrm>
          </p:grpSpPr>
          <p:sp>
            <p:nvSpPr>
              <p:cNvPr id="379" name="Google Shape;379;p18"/>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0" name="Google Shape;380;p18"/>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1" name="Google Shape;381;p18"/>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82" name="Google Shape;382;p18"/>
            <p:cNvGrpSpPr/>
            <p:nvPr/>
          </p:nvGrpSpPr>
          <p:grpSpPr>
            <a:xfrm>
              <a:off x="8651635" y="3940977"/>
              <a:ext cx="687743" cy="160473"/>
              <a:chOff x="8990012" y="6086729"/>
              <a:chExt cx="571500" cy="133350"/>
            </a:xfrm>
          </p:grpSpPr>
          <p:sp>
            <p:nvSpPr>
              <p:cNvPr id="383" name="Google Shape;383;p18"/>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4" name="Google Shape;384;p18"/>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85" name="Google Shape;385;p18"/>
            <p:cNvGrpSpPr/>
            <p:nvPr/>
          </p:nvGrpSpPr>
          <p:grpSpPr>
            <a:xfrm>
              <a:off x="7064293" y="-60361"/>
              <a:ext cx="1088650" cy="393124"/>
              <a:chOff x="10607230" y="6115367"/>
              <a:chExt cx="571500" cy="206375"/>
            </a:xfrm>
          </p:grpSpPr>
          <p:sp>
            <p:nvSpPr>
              <p:cNvPr id="386" name="Google Shape;386;p18"/>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7" name="Google Shape;387;p18"/>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88" name="Google Shape;388;p18"/>
            <p:cNvSpPr/>
            <p:nvPr/>
          </p:nvSpPr>
          <p:spPr>
            <a:xfrm>
              <a:off x="186028" y="1560338"/>
              <a:ext cx="372824" cy="186412"/>
            </a:xfrm>
            <a:custGeom>
              <a:avLst/>
              <a:gdLst/>
              <a:ahLst/>
              <a:cxnLst/>
              <a:rect l="l" t="t" r="r" b="b"/>
              <a:pathLst>
                <a:path w="222250" h="111125" extrusionOk="0">
                  <a:moveTo>
                    <a:pt x="0" y="111125"/>
                  </a:moveTo>
                  <a:cubicBezTo>
                    <a:pt x="0" y="49784"/>
                    <a:pt x="49721" y="0"/>
                    <a:pt x="111125" y="0"/>
                  </a:cubicBezTo>
                  <a:cubicBezTo>
                    <a:pt x="172530"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9" name="Google Shape;389;p18"/>
            <p:cNvSpPr/>
            <p:nvPr/>
          </p:nvSpPr>
          <p:spPr>
            <a:xfrm rot="7100148" flipH="1">
              <a:off x="-811454" y="495088"/>
              <a:ext cx="2065916" cy="724730"/>
            </a:xfrm>
            <a:custGeom>
              <a:avLst/>
              <a:gdLst/>
              <a:ahLst/>
              <a:cxnLst/>
              <a:rect l="l" t="t" r="r" b="b"/>
              <a:pathLst>
                <a:path w="324421" h="113808" extrusionOk="0">
                  <a:moveTo>
                    <a:pt x="324422" y="80090"/>
                  </a:moveTo>
                  <a:cubicBezTo>
                    <a:pt x="324422" y="80090"/>
                    <a:pt x="311912" y="40720"/>
                    <a:pt x="235458" y="50309"/>
                  </a:cubicBezTo>
                  <a:cubicBezTo>
                    <a:pt x="157607" y="60088"/>
                    <a:pt x="168783" y="-4682"/>
                    <a:pt x="187135" y="271"/>
                  </a:cubicBezTo>
                  <a:cubicBezTo>
                    <a:pt x="205486" y="5224"/>
                    <a:pt x="199898" y="32592"/>
                    <a:pt x="172974" y="39450"/>
                  </a:cubicBezTo>
                  <a:cubicBezTo>
                    <a:pt x="130492" y="50309"/>
                    <a:pt x="114617" y="12971"/>
                    <a:pt x="70676" y="32592"/>
                  </a:cubicBezTo>
                  <a:cubicBezTo>
                    <a:pt x="41275" y="45737"/>
                    <a:pt x="30035" y="78820"/>
                    <a:pt x="30035" y="78820"/>
                  </a:cubicBezTo>
                  <a:cubicBezTo>
                    <a:pt x="30035" y="78820"/>
                    <a:pt x="13779" y="109427"/>
                    <a:pt x="0" y="11380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0" name="Google Shape;390;p18"/>
            <p:cNvSpPr/>
            <p:nvPr/>
          </p:nvSpPr>
          <p:spPr>
            <a:xfrm>
              <a:off x="6711976" y="4318723"/>
              <a:ext cx="2550380" cy="1087230"/>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91" name="Google Shape;391;p18"/>
          <p:cNvGrpSpPr/>
          <p:nvPr/>
        </p:nvGrpSpPr>
        <p:grpSpPr>
          <a:xfrm>
            <a:off x="-375491" y="807134"/>
            <a:ext cx="9519482" cy="4459952"/>
            <a:chOff x="-375491" y="807134"/>
            <a:chExt cx="9519482" cy="4459952"/>
          </a:xfrm>
        </p:grpSpPr>
        <p:grpSp>
          <p:nvGrpSpPr>
            <p:cNvPr id="392" name="Google Shape;392;p18"/>
            <p:cNvGrpSpPr/>
            <p:nvPr/>
          </p:nvGrpSpPr>
          <p:grpSpPr>
            <a:xfrm rot="-261523">
              <a:off x="-284302" y="2819488"/>
              <a:ext cx="675760" cy="2425426"/>
              <a:chOff x="10484452" y="-4336775"/>
              <a:chExt cx="675765" cy="2425445"/>
            </a:xfrm>
          </p:grpSpPr>
          <p:sp>
            <p:nvSpPr>
              <p:cNvPr id="393" name="Google Shape;393;p18"/>
              <p:cNvSpPr/>
              <p:nvPr/>
            </p:nvSpPr>
            <p:spPr>
              <a:xfrm>
                <a:off x="10505661" y="-4336775"/>
                <a:ext cx="633348" cy="2425445"/>
              </a:xfrm>
              <a:custGeom>
                <a:avLst/>
                <a:gdLst/>
                <a:ahLst/>
                <a:cxnLst/>
                <a:rect l="l" t="t" r="r" b="b"/>
                <a:pathLst>
                  <a:path w="633348" h="2425445" extrusionOk="0">
                    <a:moveTo>
                      <a:pt x="493078" y="402654"/>
                    </a:moveTo>
                    <a:lnTo>
                      <a:pt x="493078" y="141351"/>
                    </a:lnTo>
                    <a:cubicBezTo>
                      <a:pt x="493078" y="63310"/>
                      <a:pt x="414084" y="0"/>
                      <a:pt x="316674" y="0"/>
                    </a:cubicBezTo>
                    <a:cubicBezTo>
                      <a:pt x="219266" y="0"/>
                      <a:pt x="140272" y="63310"/>
                      <a:pt x="140272" y="141351"/>
                    </a:cubicBezTo>
                    <a:lnTo>
                      <a:pt x="140272" y="402654"/>
                    </a:lnTo>
                    <a:cubicBezTo>
                      <a:pt x="98298" y="434721"/>
                      <a:pt x="50800" y="465074"/>
                      <a:pt x="0" y="487299"/>
                    </a:cubicBezTo>
                    <a:lnTo>
                      <a:pt x="0" y="1837690"/>
                    </a:lnTo>
                    <a:cubicBezTo>
                      <a:pt x="0" y="1837690"/>
                      <a:pt x="140272" y="1977200"/>
                      <a:pt x="140272" y="2099945"/>
                    </a:cubicBezTo>
                    <a:lnTo>
                      <a:pt x="140272" y="2284095"/>
                    </a:lnTo>
                    <a:cubicBezTo>
                      <a:pt x="140272" y="2362200"/>
                      <a:pt x="219266" y="2425446"/>
                      <a:pt x="316674" y="2425446"/>
                    </a:cubicBezTo>
                    <a:cubicBezTo>
                      <a:pt x="414084" y="2425446"/>
                      <a:pt x="493078" y="2362137"/>
                      <a:pt x="493078" y="2284095"/>
                    </a:cubicBezTo>
                    <a:lnTo>
                      <a:pt x="493078" y="2099945"/>
                    </a:lnTo>
                    <a:cubicBezTo>
                      <a:pt x="493078" y="1977200"/>
                      <a:pt x="633349" y="1837690"/>
                      <a:pt x="633349" y="1837690"/>
                    </a:cubicBezTo>
                    <a:lnTo>
                      <a:pt x="633349" y="487299"/>
                    </a:lnTo>
                    <a:cubicBezTo>
                      <a:pt x="582549" y="465074"/>
                      <a:pt x="535051" y="434721"/>
                      <a:pt x="493078" y="4026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4" name="Google Shape;394;p18"/>
              <p:cNvSpPr/>
              <p:nvPr/>
            </p:nvSpPr>
            <p:spPr>
              <a:xfrm>
                <a:off x="10620786" y="-4086711"/>
                <a:ext cx="423100" cy="49085"/>
              </a:xfrm>
              <a:custGeom>
                <a:avLst/>
                <a:gdLst/>
                <a:ahLst/>
                <a:cxnLst/>
                <a:rect l="l" t="t" r="r" b="b"/>
                <a:pathLst>
                  <a:path w="423100" h="49085" extrusionOk="0">
                    <a:moveTo>
                      <a:pt x="0" y="0"/>
                    </a:moveTo>
                    <a:lnTo>
                      <a:pt x="423100" y="0"/>
                    </a:lnTo>
                    <a:lnTo>
                      <a:pt x="423100" y="49086"/>
                    </a:lnTo>
                    <a:lnTo>
                      <a:pt x="0" y="490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5" name="Google Shape;395;p18"/>
              <p:cNvSpPr/>
              <p:nvPr/>
            </p:nvSpPr>
            <p:spPr>
              <a:xfrm>
                <a:off x="10620786" y="-2216509"/>
                <a:ext cx="423100" cy="49085"/>
              </a:xfrm>
              <a:custGeom>
                <a:avLst/>
                <a:gdLst/>
                <a:ahLst/>
                <a:cxnLst/>
                <a:rect l="l" t="t" r="r" b="b"/>
                <a:pathLst>
                  <a:path w="423100" h="49085" extrusionOk="0">
                    <a:moveTo>
                      <a:pt x="0" y="0"/>
                    </a:moveTo>
                    <a:lnTo>
                      <a:pt x="423100" y="0"/>
                    </a:lnTo>
                    <a:lnTo>
                      <a:pt x="423100" y="49085"/>
                    </a:lnTo>
                    <a:lnTo>
                      <a:pt x="0" y="4908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6" name="Google Shape;396;p18"/>
              <p:cNvSpPr/>
              <p:nvPr/>
            </p:nvSpPr>
            <p:spPr>
              <a:xfrm>
                <a:off x="10694192" y="-2359140"/>
                <a:ext cx="256413" cy="191652"/>
              </a:xfrm>
              <a:custGeom>
                <a:avLst/>
                <a:gdLst/>
                <a:ahLst/>
                <a:cxnLst/>
                <a:rect l="l" t="t" r="r" b="b"/>
                <a:pathLst>
                  <a:path w="256413" h="191652" extrusionOk="0">
                    <a:moveTo>
                      <a:pt x="0" y="191652"/>
                    </a:moveTo>
                    <a:lnTo>
                      <a:pt x="55626" y="191652"/>
                    </a:lnTo>
                    <a:lnTo>
                      <a:pt x="200787" y="191652"/>
                    </a:lnTo>
                    <a:lnTo>
                      <a:pt x="256413" y="191652"/>
                    </a:lnTo>
                    <a:lnTo>
                      <a:pt x="256413" y="148409"/>
                    </a:lnTo>
                    <a:lnTo>
                      <a:pt x="201168" y="131264"/>
                    </a:lnTo>
                    <a:lnTo>
                      <a:pt x="201168" y="38617"/>
                    </a:lnTo>
                    <a:cubicBezTo>
                      <a:pt x="201168" y="-1642"/>
                      <a:pt x="168529" y="9"/>
                      <a:pt x="128207" y="9"/>
                    </a:cubicBezTo>
                    <a:cubicBezTo>
                      <a:pt x="87948" y="9"/>
                      <a:pt x="55245" y="-1642"/>
                      <a:pt x="55245" y="38617"/>
                    </a:cubicBezTo>
                    <a:lnTo>
                      <a:pt x="55245" y="131200"/>
                    </a:lnTo>
                    <a:lnTo>
                      <a:pt x="0" y="148345"/>
                    </a:lnTo>
                    <a:lnTo>
                      <a:pt x="0" y="19165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7" name="Google Shape;397;p18"/>
              <p:cNvSpPr/>
              <p:nvPr/>
            </p:nvSpPr>
            <p:spPr>
              <a:xfrm>
                <a:off x="10766582" y="-2337667"/>
                <a:ext cx="111569" cy="152653"/>
              </a:xfrm>
              <a:custGeom>
                <a:avLst/>
                <a:gdLst/>
                <a:ahLst/>
                <a:cxnLst/>
                <a:rect l="l" t="t" r="r" b="b"/>
                <a:pathLst>
                  <a:path w="111569" h="152653" extrusionOk="0">
                    <a:moveTo>
                      <a:pt x="111379" y="152654"/>
                    </a:moveTo>
                    <a:cubicBezTo>
                      <a:pt x="111506" y="151320"/>
                      <a:pt x="111570" y="150051"/>
                      <a:pt x="111570" y="148717"/>
                    </a:cubicBezTo>
                    <a:lnTo>
                      <a:pt x="111570" y="55753"/>
                    </a:lnTo>
                    <a:cubicBezTo>
                      <a:pt x="111570" y="24955"/>
                      <a:pt x="86614" y="0"/>
                      <a:pt x="55753" y="0"/>
                    </a:cubicBezTo>
                    <a:cubicBezTo>
                      <a:pt x="24956" y="0"/>
                      <a:pt x="0" y="24955"/>
                      <a:pt x="0" y="55753"/>
                    </a:cubicBezTo>
                    <a:lnTo>
                      <a:pt x="0" y="148717"/>
                    </a:lnTo>
                    <a:cubicBezTo>
                      <a:pt x="0" y="150051"/>
                      <a:pt x="127" y="151320"/>
                      <a:pt x="190" y="152654"/>
                    </a:cubicBezTo>
                    <a:lnTo>
                      <a:pt x="111379" y="15265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8" name="Google Shape;398;p18"/>
              <p:cNvSpPr/>
              <p:nvPr/>
            </p:nvSpPr>
            <p:spPr>
              <a:xfrm>
                <a:off x="10785950" y="-2312013"/>
                <a:ext cx="72834" cy="63055"/>
              </a:xfrm>
              <a:custGeom>
                <a:avLst/>
                <a:gdLst/>
                <a:ahLst/>
                <a:cxnLst/>
                <a:rect l="l" t="t" r="r" b="b"/>
                <a:pathLst>
                  <a:path w="72834" h="63055" extrusionOk="0">
                    <a:moveTo>
                      <a:pt x="18225" y="63055"/>
                    </a:moveTo>
                    <a:lnTo>
                      <a:pt x="54610" y="63055"/>
                    </a:lnTo>
                    <a:lnTo>
                      <a:pt x="72835" y="31559"/>
                    </a:lnTo>
                    <a:lnTo>
                      <a:pt x="54610" y="0"/>
                    </a:lnTo>
                    <a:lnTo>
                      <a:pt x="18225" y="0"/>
                    </a:lnTo>
                    <a:lnTo>
                      <a:pt x="0" y="31559"/>
                    </a:lnTo>
                    <a:lnTo>
                      <a:pt x="18225" y="63055"/>
                    </a:lnTo>
                    <a:close/>
                    <a:moveTo>
                      <a:pt x="36385" y="15430"/>
                    </a:moveTo>
                    <a:cubicBezTo>
                      <a:pt x="45275" y="15430"/>
                      <a:pt x="52451" y="22670"/>
                      <a:pt x="52451" y="31559"/>
                    </a:cubicBezTo>
                    <a:cubicBezTo>
                      <a:pt x="52451" y="40449"/>
                      <a:pt x="45275" y="47625"/>
                      <a:pt x="36385" y="47625"/>
                    </a:cubicBezTo>
                    <a:cubicBezTo>
                      <a:pt x="27496" y="47625"/>
                      <a:pt x="20320" y="40449"/>
                      <a:pt x="20320" y="31559"/>
                    </a:cubicBezTo>
                    <a:cubicBezTo>
                      <a:pt x="20320" y="22670"/>
                      <a:pt x="27559" y="15430"/>
                      <a:pt x="36385" y="154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9" name="Google Shape;399;p18"/>
              <p:cNvSpPr/>
              <p:nvPr/>
            </p:nvSpPr>
            <p:spPr>
              <a:xfrm>
                <a:off x="11023947" y="-2300266"/>
                <a:ext cx="136270" cy="208089"/>
              </a:xfrm>
              <a:custGeom>
                <a:avLst/>
                <a:gdLst/>
                <a:ahLst/>
                <a:cxnLst/>
                <a:rect l="l" t="t" r="r" b="b"/>
                <a:pathLst>
                  <a:path w="136270" h="208089" extrusionOk="0">
                    <a:moveTo>
                      <a:pt x="116332" y="8382"/>
                    </a:moveTo>
                    <a:lnTo>
                      <a:pt x="116332" y="8382"/>
                    </a:lnTo>
                    <a:cubicBezTo>
                      <a:pt x="104013" y="2159"/>
                      <a:pt x="86995" y="0"/>
                      <a:pt x="68136" y="0"/>
                    </a:cubicBezTo>
                    <a:cubicBezTo>
                      <a:pt x="49340" y="0"/>
                      <a:pt x="32258" y="2159"/>
                      <a:pt x="19939" y="8382"/>
                    </a:cubicBezTo>
                    <a:lnTo>
                      <a:pt x="19939" y="8382"/>
                    </a:lnTo>
                    <a:cubicBezTo>
                      <a:pt x="7620" y="14605"/>
                      <a:pt x="0" y="24765"/>
                      <a:pt x="0" y="40767"/>
                    </a:cubicBezTo>
                    <a:lnTo>
                      <a:pt x="0" y="167323"/>
                    </a:lnTo>
                    <a:cubicBezTo>
                      <a:pt x="0" y="183324"/>
                      <a:pt x="7620" y="193485"/>
                      <a:pt x="19939" y="199708"/>
                    </a:cubicBezTo>
                    <a:lnTo>
                      <a:pt x="19939" y="199708"/>
                    </a:lnTo>
                    <a:cubicBezTo>
                      <a:pt x="21019" y="200216"/>
                      <a:pt x="22162" y="200724"/>
                      <a:pt x="23305" y="201168"/>
                    </a:cubicBezTo>
                    <a:cubicBezTo>
                      <a:pt x="35306" y="206185"/>
                      <a:pt x="50927" y="208090"/>
                      <a:pt x="68136" y="208090"/>
                    </a:cubicBezTo>
                    <a:cubicBezTo>
                      <a:pt x="105791" y="208090"/>
                      <a:pt x="136271" y="199327"/>
                      <a:pt x="136271" y="167323"/>
                    </a:cubicBezTo>
                    <a:lnTo>
                      <a:pt x="136271" y="40704"/>
                    </a:lnTo>
                    <a:cubicBezTo>
                      <a:pt x="136271" y="24765"/>
                      <a:pt x="128651" y="14542"/>
                      <a:pt x="116332" y="83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0" name="Google Shape;400;p18"/>
              <p:cNvSpPr/>
              <p:nvPr/>
            </p:nvSpPr>
            <p:spPr>
              <a:xfrm>
                <a:off x="10484452" y="-2300266"/>
                <a:ext cx="136271" cy="208089"/>
              </a:xfrm>
              <a:custGeom>
                <a:avLst/>
                <a:gdLst/>
                <a:ahLst/>
                <a:cxnLst/>
                <a:rect l="l" t="t" r="r" b="b"/>
                <a:pathLst>
                  <a:path w="136271" h="208089" extrusionOk="0">
                    <a:moveTo>
                      <a:pt x="112077" y="6477"/>
                    </a:moveTo>
                    <a:cubicBezTo>
                      <a:pt x="100203" y="1715"/>
                      <a:pt x="84899" y="0"/>
                      <a:pt x="68136" y="0"/>
                    </a:cubicBezTo>
                    <a:cubicBezTo>
                      <a:pt x="49340" y="0"/>
                      <a:pt x="32258" y="2159"/>
                      <a:pt x="19939" y="8382"/>
                    </a:cubicBezTo>
                    <a:lnTo>
                      <a:pt x="19939" y="8382"/>
                    </a:lnTo>
                    <a:cubicBezTo>
                      <a:pt x="7620" y="14605"/>
                      <a:pt x="0" y="24765"/>
                      <a:pt x="0" y="40767"/>
                    </a:cubicBezTo>
                    <a:lnTo>
                      <a:pt x="0" y="167323"/>
                    </a:lnTo>
                    <a:cubicBezTo>
                      <a:pt x="0" y="199327"/>
                      <a:pt x="30543" y="208090"/>
                      <a:pt x="68136" y="208090"/>
                    </a:cubicBezTo>
                    <a:cubicBezTo>
                      <a:pt x="105791" y="208090"/>
                      <a:pt x="136271" y="199327"/>
                      <a:pt x="136271" y="167323"/>
                    </a:cubicBezTo>
                    <a:lnTo>
                      <a:pt x="136271" y="40704"/>
                    </a:lnTo>
                    <a:cubicBezTo>
                      <a:pt x="136334" y="22987"/>
                      <a:pt x="126936" y="12383"/>
                      <a:pt x="112077" y="64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1" name="Google Shape;401;p18"/>
              <p:cNvSpPr/>
              <p:nvPr/>
            </p:nvSpPr>
            <p:spPr>
              <a:xfrm>
                <a:off x="10694192" y="-4086712"/>
                <a:ext cx="256413" cy="191652"/>
              </a:xfrm>
              <a:custGeom>
                <a:avLst/>
                <a:gdLst/>
                <a:ahLst/>
                <a:cxnLst/>
                <a:rect l="l" t="t" r="r" b="b"/>
                <a:pathLst>
                  <a:path w="256413" h="191652" extrusionOk="0">
                    <a:moveTo>
                      <a:pt x="256350" y="0"/>
                    </a:moveTo>
                    <a:lnTo>
                      <a:pt x="200724" y="0"/>
                    </a:lnTo>
                    <a:lnTo>
                      <a:pt x="55563" y="0"/>
                    </a:lnTo>
                    <a:lnTo>
                      <a:pt x="0" y="0"/>
                    </a:lnTo>
                    <a:lnTo>
                      <a:pt x="0" y="43243"/>
                    </a:lnTo>
                    <a:lnTo>
                      <a:pt x="55245" y="60389"/>
                    </a:lnTo>
                    <a:lnTo>
                      <a:pt x="55245" y="153035"/>
                    </a:lnTo>
                    <a:cubicBezTo>
                      <a:pt x="55245" y="193294"/>
                      <a:pt x="87884" y="191643"/>
                      <a:pt x="128207" y="191643"/>
                    </a:cubicBezTo>
                    <a:cubicBezTo>
                      <a:pt x="168466" y="191643"/>
                      <a:pt x="201168" y="193294"/>
                      <a:pt x="201168" y="153035"/>
                    </a:cubicBezTo>
                    <a:lnTo>
                      <a:pt x="201168" y="60389"/>
                    </a:lnTo>
                    <a:lnTo>
                      <a:pt x="256413" y="43243"/>
                    </a:lnTo>
                    <a:lnTo>
                      <a:pt x="256413"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2" name="Google Shape;402;p18"/>
              <p:cNvSpPr/>
              <p:nvPr/>
            </p:nvSpPr>
            <p:spPr>
              <a:xfrm>
                <a:off x="10766582" y="-4069185"/>
                <a:ext cx="111633" cy="152717"/>
              </a:xfrm>
              <a:custGeom>
                <a:avLst/>
                <a:gdLst/>
                <a:ahLst/>
                <a:cxnLst/>
                <a:rect l="l" t="t" r="r" b="b"/>
                <a:pathLst>
                  <a:path w="111633" h="152717" extrusionOk="0">
                    <a:moveTo>
                      <a:pt x="190" y="0"/>
                    </a:moveTo>
                    <a:cubicBezTo>
                      <a:pt x="64" y="1333"/>
                      <a:pt x="0" y="2604"/>
                      <a:pt x="0" y="3937"/>
                    </a:cubicBezTo>
                    <a:lnTo>
                      <a:pt x="0" y="96901"/>
                    </a:lnTo>
                    <a:cubicBezTo>
                      <a:pt x="0" y="127698"/>
                      <a:pt x="24956" y="152717"/>
                      <a:pt x="55817" y="152717"/>
                    </a:cubicBezTo>
                    <a:cubicBezTo>
                      <a:pt x="86614" y="152717"/>
                      <a:pt x="111633" y="127762"/>
                      <a:pt x="111633" y="96901"/>
                    </a:cubicBezTo>
                    <a:lnTo>
                      <a:pt x="111633" y="3937"/>
                    </a:lnTo>
                    <a:cubicBezTo>
                      <a:pt x="111633" y="2604"/>
                      <a:pt x="111506" y="1333"/>
                      <a:pt x="111443" y="0"/>
                    </a:cubicBezTo>
                    <a:lnTo>
                      <a:pt x="19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3" name="Google Shape;403;p18"/>
              <p:cNvSpPr/>
              <p:nvPr/>
            </p:nvSpPr>
            <p:spPr>
              <a:xfrm>
                <a:off x="10785950" y="-4005241"/>
                <a:ext cx="72834" cy="63055"/>
              </a:xfrm>
              <a:custGeom>
                <a:avLst/>
                <a:gdLst/>
                <a:ahLst/>
                <a:cxnLst/>
                <a:rect l="l" t="t" r="r" b="b"/>
                <a:pathLst>
                  <a:path w="72834" h="63055" extrusionOk="0">
                    <a:moveTo>
                      <a:pt x="54610" y="0"/>
                    </a:moveTo>
                    <a:lnTo>
                      <a:pt x="18225" y="0"/>
                    </a:lnTo>
                    <a:lnTo>
                      <a:pt x="0" y="31560"/>
                    </a:lnTo>
                    <a:lnTo>
                      <a:pt x="18225" y="63055"/>
                    </a:lnTo>
                    <a:lnTo>
                      <a:pt x="54610" y="63055"/>
                    </a:lnTo>
                    <a:lnTo>
                      <a:pt x="72835" y="31560"/>
                    </a:lnTo>
                    <a:lnTo>
                      <a:pt x="54610" y="0"/>
                    </a:lnTo>
                    <a:close/>
                    <a:moveTo>
                      <a:pt x="36449" y="47625"/>
                    </a:moveTo>
                    <a:cubicBezTo>
                      <a:pt x="27559" y="47625"/>
                      <a:pt x="20383" y="40386"/>
                      <a:pt x="20383" y="31560"/>
                    </a:cubicBezTo>
                    <a:cubicBezTo>
                      <a:pt x="20383" y="22669"/>
                      <a:pt x="27622" y="15494"/>
                      <a:pt x="36449" y="15494"/>
                    </a:cubicBezTo>
                    <a:cubicBezTo>
                      <a:pt x="45339" y="15494"/>
                      <a:pt x="52514" y="22733"/>
                      <a:pt x="52514" y="31560"/>
                    </a:cubicBezTo>
                    <a:cubicBezTo>
                      <a:pt x="52514" y="40386"/>
                      <a:pt x="45275" y="47625"/>
                      <a:pt x="36449" y="4762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4" name="Google Shape;404;p18"/>
              <p:cNvSpPr/>
              <p:nvPr/>
            </p:nvSpPr>
            <p:spPr>
              <a:xfrm>
                <a:off x="10484515" y="-4167610"/>
                <a:ext cx="136270" cy="208089"/>
              </a:xfrm>
              <a:custGeom>
                <a:avLst/>
                <a:gdLst/>
                <a:ahLst/>
                <a:cxnLst/>
                <a:rect l="l" t="t" r="r" b="b"/>
                <a:pathLst>
                  <a:path w="136270" h="208089" extrusionOk="0">
                    <a:moveTo>
                      <a:pt x="68136" y="0"/>
                    </a:moveTo>
                    <a:cubicBezTo>
                      <a:pt x="30544" y="0"/>
                      <a:pt x="0" y="8763"/>
                      <a:pt x="0" y="40767"/>
                    </a:cubicBezTo>
                    <a:lnTo>
                      <a:pt x="0" y="167323"/>
                    </a:lnTo>
                    <a:cubicBezTo>
                      <a:pt x="0" y="199326"/>
                      <a:pt x="30544" y="208089"/>
                      <a:pt x="68136" y="208089"/>
                    </a:cubicBezTo>
                    <a:cubicBezTo>
                      <a:pt x="79883" y="208089"/>
                      <a:pt x="90932" y="207264"/>
                      <a:pt x="100647" y="205105"/>
                    </a:cubicBezTo>
                    <a:cubicBezTo>
                      <a:pt x="106426" y="203835"/>
                      <a:pt x="111697" y="202057"/>
                      <a:pt x="116332" y="199708"/>
                    </a:cubicBezTo>
                    <a:lnTo>
                      <a:pt x="116332" y="199708"/>
                    </a:lnTo>
                    <a:cubicBezTo>
                      <a:pt x="128651" y="193548"/>
                      <a:pt x="136271" y="183324"/>
                      <a:pt x="136271" y="167323"/>
                    </a:cubicBezTo>
                    <a:lnTo>
                      <a:pt x="136271" y="40767"/>
                    </a:lnTo>
                    <a:cubicBezTo>
                      <a:pt x="136271" y="8763"/>
                      <a:pt x="105791" y="0"/>
                      <a:pt x="6813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5" name="Google Shape;405;p18"/>
              <p:cNvSpPr/>
              <p:nvPr/>
            </p:nvSpPr>
            <p:spPr>
              <a:xfrm>
                <a:off x="11023947" y="-4167674"/>
                <a:ext cx="136270" cy="208089"/>
              </a:xfrm>
              <a:custGeom>
                <a:avLst/>
                <a:gdLst/>
                <a:ahLst/>
                <a:cxnLst/>
                <a:rect l="l" t="t" r="r" b="b"/>
                <a:pathLst>
                  <a:path w="136270" h="208089" extrusionOk="0">
                    <a:moveTo>
                      <a:pt x="116332" y="8446"/>
                    </a:moveTo>
                    <a:lnTo>
                      <a:pt x="116332" y="8446"/>
                    </a:lnTo>
                    <a:cubicBezTo>
                      <a:pt x="114554" y="7557"/>
                      <a:pt x="112713" y="6795"/>
                      <a:pt x="110744" y="6033"/>
                    </a:cubicBezTo>
                    <a:cubicBezTo>
                      <a:pt x="99060" y="1651"/>
                      <a:pt x="84264" y="0"/>
                      <a:pt x="68136" y="0"/>
                    </a:cubicBezTo>
                    <a:cubicBezTo>
                      <a:pt x="30480" y="0"/>
                      <a:pt x="0" y="8763"/>
                      <a:pt x="0" y="40767"/>
                    </a:cubicBezTo>
                    <a:lnTo>
                      <a:pt x="0" y="167323"/>
                    </a:lnTo>
                    <a:cubicBezTo>
                      <a:pt x="0" y="199327"/>
                      <a:pt x="30480" y="208090"/>
                      <a:pt x="68136" y="208090"/>
                    </a:cubicBezTo>
                    <a:cubicBezTo>
                      <a:pt x="80645" y="208090"/>
                      <a:pt x="92329" y="207074"/>
                      <a:pt x="102425" y="204597"/>
                    </a:cubicBezTo>
                    <a:cubicBezTo>
                      <a:pt x="107506" y="203327"/>
                      <a:pt x="112205" y="201740"/>
                      <a:pt x="116332" y="199708"/>
                    </a:cubicBezTo>
                    <a:lnTo>
                      <a:pt x="116332" y="199708"/>
                    </a:lnTo>
                    <a:cubicBezTo>
                      <a:pt x="128651" y="193485"/>
                      <a:pt x="136271" y="183324"/>
                      <a:pt x="136271" y="167323"/>
                    </a:cubicBezTo>
                    <a:lnTo>
                      <a:pt x="136271" y="40767"/>
                    </a:lnTo>
                    <a:cubicBezTo>
                      <a:pt x="136271" y="24829"/>
                      <a:pt x="128651" y="14668"/>
                      <a:pt x="116332" y="84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6" name="Google Shape;406;p18"/>
            <p:cNvGrpSpPr/>
            <p:nvPr/>
          </p:nvGrpSpPr>
          <p:grpSpPr>
            <a:xfrm rot="-1193981">
              <a:off x="8608803" y="861049"/>
              <a:ext cx="434231" cy="669390"/>
              <a:chOff x="930783" y="678815"/>
              <a:chExt cx="275081" cy="424052"/>
            </a:xfrm>
          </p:grpSpPr>
          <p:sp>
            <p:nvSpPr>
              <p:cNvPr id="407" name="Google Shape;407;p18"/>
              <p:cNvSpPr/>
              <p:nvPr/>
            </p:nvSpPr>
            <p:spPr>
              <a:xfrm>
                <a:off x="930783" y="678815"/>
                <a:ext cx="275081" cy="424052"/>
              </a:xfrm>
              <a:custGeom>
                <a:avLst/>
                <a:gdLst/>
                <a:ahLst/>
                <a:cxnLst/>
                <a:rect l="l" t="t" r="r" b="b"/>
                <a:pathLst>
                  <a:path w="275081" h="424052" extrusionOk="0">
                    <a:moveTo>
                      <a:pt x="0" y="137541"/>
                    </a:moveTo>
                    <a:cubicBezTo>
                      <a:pt x="0" y="213487"/>
                      <a:pt x="82105" y="424053"/>
                      <a:pt x="137541" y="424053"/>
                    </a:cubicBezTo>
                    <a:cubicBezTo>
                      <a:pt x="189103" y="424053"/>
                      <a:pt x="275082" y="213487"/>
                      <a:pt x="275082" y="137541"/>
                    </a:cubicBezTo>
                    <a:cubicBezTo>
                      <a:pt x="275082" y="61595"/>
                      <a:pt x="213487" y="0"/>
                      <a:pt x="137541" y="0"/>
                    </a:cubicBezTo>
                    <a:cubicBezTo>
                      <a:pt x="61595" y="0"/>
                      <a:pt x="0" y="61595"/>
                      <a:pt x="0" y="137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8" name="Google Shape;408;p18"/>
              <p:cNvSpPr/>
              <p:nvPr/>
            </p:nvSpPr>
            <p:spPr>
              <a:xfrm>
                <a:off x="1007236" y="755205"/>
                <a:ext cx="122237" cy="122301"/>
              </a:xfrm>
              <a:custGeom>
                <a:avLst/>
                <a:gdLst/>
                <a:ahLst/>
                <a:cxnLst/>
                <a:rect l="l" t="t" r="r" b="b"/>
                <a:pathLst>
                  <a:path w="122237" h="122301" extrusionOk="0">
                    <a:moveTo>
                      <a:pt x="0" y="61150"/>
                    </a:moveTo>
                    <a:cubicBezTo>
                      <a:pt x="0" y="94933"/>
                      <a:pt x="27368" y="122301"/>
                      <a:pt x="61151" y="122301"/>
                    </a:cubicBezTo>
                    <a:cubicBezTo>
                      <a:pt x="94933" y="122301"/>
                      <a:pt x="122238" y="94933"/>
                      <a:pt x="122238" y="61150"/>
                    </a:cubicBezTo>
                    <a:cubicBezTo>
                      <a:pt x="122238" y="27368"/>
                      <a:pt x="94869" y="0"/>
                      <a:pt x="61151" y="0"/>
                    </a:cubicBezTo>
                    <a:cubicBezTo>
                      <a:pt x="27305" y="0"/>
                      <a:pt x="0" y="27368"/>
                      <a:pt x="0" y="61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409" name="Google Shape;409;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10"/>
        <p:cNvGrpSpPr/>
        <p:nvPr/>
      </p:nvGrpSpPr>
      <p:grpSpPr>
        <a:xfrm>
          <a:off x="0" y="0"/>
          <a:ext cx="0" cy="0"/>
          <a:chOff x="0" y="0"/>
          <a:chExt cx="0" cy="0"/>
        </a:xfrm>
      </p:grpSpPr>
      <p:grpSp>
        <p:nvGrpSpPr>
          <p:cNvPr id="411" name="Google Shape;411;p19"/>
          <p:cNvGrpSpPr/>
          <p:nvPr/>
        </p:nvGrpSpPr>
        <p:grpSpPr>
          <a:xfrm>
            <a:off x="4467982" y="4295391"/>
            <a:ext cx="3645932" cy="3645202"/>
            <a:chOff x="4467982" y="4295391"/>
            <a:chExt cx="3645932" cy="3645202"/>
          </a:xfrm>
        </p:grpSpPr>
        <p:grpSp>
          <p:nvGrpSpPr>
            <p:cNvPr id="412" name="Google Shape;412;p19"/>
            <p:cNvGrpSpPr/>
            <p:nvPr/>
          </p:nvGrpSpPr>
          <p:grpSpPr>
            <a:xfrm rot="2185135" flipH="1">
              <a:off x="4986589" y="4815363"/>
              <a:ext cx="2608718" cy="2605259"/>
              <a:chOff x="-2482208" y="3351602"/>
              <a:chExt cx="1509803" cy="1507801"/>
            </a:xfrm>
          </p:grpSpPr>
          <p:sp>
            <p:nvSpPr>
              <p:cNvPr id="413" name="Google Shape;413;p19"/>
              <p:cNvSpPr/>
              <p:nvPr/>
            </p:nvSpPr>
            <p:spPr>
              <a:xfrm>
                <a:off x="-2482208" y="3351602"/>
                <a:ext cx="1509803" cy="1507801"/>
              </a:xfrm>
              <a:custGeom>
                <a:avLst/>
                <a:gdLst/>
                <a:ahLst/>
                <a:cxnLst/>
                <a:rect l="l" t="t" r="r" b="b"/>
                <a:pathLst>
                  <a:path w="1509803" h="1507801" extrusionOk="0">
                    <a:moveTo>
                      <a:pt x="1509803" y="755000"/>
                    </a:moveTo>
                    <a:cubicBezTo>
                      <a:pt x="1509866" y="791703"/>
                      <a:pt x="1505104" y="840535"/>
                      <a:pt x="1499770" y="876793"/>
                    </a:cubicBezTo>
                    <a:cubicBezTo>
                      <a:pt x="1496595" y="898383"/>
                      <a:pt x="1490753" y="927022"/>
                      <a:pt x="1484466" y="947977"/>
                    </a:cubicBezTo>
                    <a:cubicBezTo>
                      <a:pt x="1484466" y="948040"/>
                      <a:pt x="1484466" y="948040"/>
                      <a:pt x="1484466" y="948040"/>
                    </a:cubicBezTo>
                    <a:cubicBezTo>
                      <a:pt x="1479323" y="964994"/>
                      <a:pt x="1472909" y="987791"/>
                      <a:pt x="1467004" y="1004492"/>
                    </a:cubicBezTo>
                    <a:cubicBezTo>
                      <a:pt x="1466940" y="1004555"/>
                      <a:pt x="1466940" y="1004682"/>
                      <a:pt x="1466940" y="1004746"/>
                    </a:cubicBezTo>
                    <a:cubicBezTo>
                      <a:pt x="1460463" y="1022843"/>
                      <a:pt x="1451510" y="1046910"/>
                      <a:pt x="1443064" y="1064118"/>
                    </a:cubicBezTo>
                    <a:cubicBezTo>
                      <a:pt x="1435381" y="1079739"/>
                      <a:pt x="1425538" y="1100694"/>
                      <a:pt x="1417156" y="1115871"/>
                    </a:cubicBezTo>
                    <a:cubicBezTo>
                      <a:pt x="1407822" y="1132698"/>
                      <a:pt x="1394550" y="1154733"/>
                      <a:pt x="1383946" y="1170735"/>
                    </a:cubicBezTo>
                    <a:cubicBezTo>
                      <a:pt x="1352704" y="1217724"/>
                      <a:pt x="1321906" y="1252078"/>
                      <a:pt x="1308825" y="1265985"/>
                    </a:cubicBezTo>
                    <a:cubicBezTo>
                      <a:pt x="1289140" y="1286876"/>
                      <a:pt x="1261708" y="1315006"/>
                      <a:pt x="1219671" y="1347899"/>
                    </a:cubicBezTo>
                    <a:cubicBezTo>
                      <a:pt x="1207543" y="1357361"/>
                      <a:pt x="1191096" y="1369553"/>
                      <a:pt x="1178269" y="1378062"/>
                    </a:cubicBezTo>
                    <a:cubicBezTo>
                      <a:pt x="1160870" y="1389555"/>
                      <a:pt x="1136994" y="1403906"/>
                      <a:pt x="1118960" y="1414321"/>
                    </a:cubicBezTo>
                    <a:cubicBezTo>
                      <a:pt x="1089306" y="1431466"/>
                      <a:pt x="1043141" y="1450960"/>
                      <a:pt x="1033489" y="1454643"/>
                    </a:cubicBezTo>
                    <a:cubicBezTo>
                      <a:pt x="1017170" y="1460866"/>
                      <a:pt x="995199" y="1468740"/>
                      <a:pt x="978562" y="1473947"/>
                    </a:cubicBezTo>
                    <a:cubicBezTo>
                      <a:pt x="962433" y="1478964"/>
                      <a:pt x="940589" y="1484742"/>
                      <a:pt x="924142" y="1488552"/>
                    </a:cubicBezTo>
                    <a:cubicBezTo>
                      <a:pt x="895123" y="1495220"/>
                      <a:pt x="865849" y="1500236"/>
                      <a:pt x="836449" y="1503411"/>
                    </a:cubicBezTo>
                    <a:cubicBezTo>
                      <a:pt x="815811" y="1505634"/>
                      <a:pt x="795110" y="1507030"/>
                      <a:pt x="774409" y="1507539"/>
                    </a:cubicBezTo>
                    <a:cubicBezTo>
                      <a:pt x="754089" y="1508110"/>
                      <a:pt x="733706" y="1507729"/>
                      <a:pt x="713259" y="1506586"/>
                    </a:cubicBezTo>
                    <a:cubicBezTo>
                      <a:pt x="690526" y="1505379"/>
                      <a:pt x="667729" y="1503093"/>
                      <a:pt x="644933" y="1499728"/>
                    </a:cubicBezTo>
                    <a:cubicBezTo>
                      <a:pt x="630836" y="1497696"/>
                      <a:pt x="618009" y="1495347"/>
                      <a:pt x="607150" y="1493187"/>
                    </a:cubicBezTo>
                    <a:cubicBezTo>
                      <a:pt x="593244" y="1490393"/>
                      <a:pt x="582576" y="1487854"/>
                      <a:pt x="576480" y="1486393"/>
                    </a:cubicBezTo>
                    <a:cubicBezTo>
                      <a:pt x="546762" y="1479345"/>
                      <a:pt x="517806" y="1469566"/>
                      <a:pt x="517552" y="1469502"/>
                    </a:cubicBezTo>
                    <a:cubicBezTo>
                      <a:pt x="488532" y="1459533"/>
                      <a:pt x="476086" y="1455024"/>
                      <a:pt x="440844" y="1439340"/>
                    </a:cubicBezTo>
                    <a:cubicBezTo>
                      <a:pt x="422873" y="1431339"/>
                      <a:pt x="399442" y="1419337"/>
                      <a:pt x="382424" y="1409431"/>
                    </a:cubicBezTo>
                    <a:cubicBezTo>
                      <a:pt x="369343" y="1401811"/>
                      <a:pt x="351944" y="1391651"/>
                      <a:pt x="339498" y="1383079"/>
                    </a:cubicBezTo>
                    <a:cubicBezTo>
                      <a:pt x="319686" y="1369426"/>
                      <a:pt x="293778" y="1350503"/>
                      <a:pt x="274982" y="1335454"/>
                    </a:cubicBezTo>
                    <a:cubicBezTo>
                      <a:pt x="249264" y="1314879"/>
                      <a:pt x="218403" y="1283574"/>
                      <a:pt x="195607" y="1259889"/>
                    </a:cubicBezTo>
                    <a:cubicBezTo>
                      <a:pt x="180621" y="1244267"/>
                      <a:pt x="162079" y="1222042"/>
                      <a:pt x="149760" y="1204262"/>
                    </a:cubicBezTo>
                    <a:cubicBezTo>
                      <a:pt x="138330" y="1187753"/>
                      <a:pt x="122836" y="1166035"/>
                      <a:pt x="112168" y="1149017"/>
                    </a:cubicBezTo>
                    <a:cubicBezTo>
                      <a:pt x="103024" y="1134349"/>
                      <a:pt x="91848" y="1114156"/>
                      <a:pt x="83783" y="1098853"/>
                    </a:cubicBezTo>
                    <a:cubicBezTo>
                      <a:pt x="74639" y="1081517"/>
                      <a:pt x="63908" y="1057641"/>
                      <a:pt x="56351" y="1039543"/>
                    </a:cubicBezTo>
                    <a:cubicBezTo>
                      <a:pt x="49620" y="1023287"/>
                      <a:pt x="42254" y="1000935"/>
                      <a:pt x="36222" y="984362"/>
                    </a:cubicBezTo>
                    <a:cubicBezTo>
                      <a:pt x="29554" y="965947"/>
                      <a:pt x="22823" y="940547"/>
                      <a:pt x="19013" y="921370"/>
                    </a:cubicBezTo>
                    <a:cubicBezTo>
                      <a:pt x="11965" y="885810"/>
                      <a:pt x="4345" y="837867"/>
                      <a:pt x="1868" y="801736"/>
                    </a:cubicBezTo>
                    <a:cubicBezTo>
                      <a:pt x="-481" y="768589"/>
                      <a:pt x="-1116" y="724012"/>
                      <a:pt x="2948" y="691055"/>
                    </a:cubicBezTo>
                    <a:cubicBezTo>
                      <a:pt x="5361" y="671371"/>
                      <a:pt x="7139" y="644891"/>
                      <a:pt x="11266" y="625460"/>
                    </a:cubicBezTo>
                    <a:cubicBezTo>
                      <a:pt x="15013" y="607934"/>
                      <a:pt x="19267" y="584312"/>
                      <a:pt x="23776" y="566977"/>
                    </a:cubicBezTo>
                    <a:cubicBezTo>
                      <a:pt x="28665" y="548117"/>
                      <a:pt x="35460" y="522907"/>
                      <a:pt x="42572" y="504747"/>
                    </a:cubicBezTo>
                    <a:cubicBezTo>
                      <a:pt x="48985" y="488427"/>
                      <a:pt x="56923" y="466392"/>
                      <a:pt x="64035" y="450391"/>
                    </a:cubicBezTo>
                    <a:cubicBezTo>
                      <a:pt x="71972" y="432610"/>
                      <a:pt x="83402" y="409242"/>
                      <a:pt x="92737" y="392161"/>
                    </a:cubicBezTo>
                    <a:cubicBezTo>
                      <a:pt x="100992" y="377111"/>
                      <a:pt x="112676" y="357427"/>
                      <a:pt x="122137" y="343139"/>
                    </a:cubicBezTo>
                    <a:cubicBezTo>
                      <a:pt x="133059" y="326629"/>
                      <a:pt x="147918" y="304722"/>
                      <a:pt x="160555" y="289481"/>
                    </a:cubicBezTo>
                    <a:cubicBezTo>
                      <a:pt x="181700" y="263954"/>
                      <a:pt x="210720" y="230490"/>
                      <a:pt x="234850" y="207757"/>
                    </a:cubicBezTo>
                    <a:cubicBezTo>
                      <a:pt x="249328" y="194168"/>
                      <a:pt x="269394" y="176832"/>
                      <a:pt x="284761" y="164323"/>
                    </a:cubicBezTo>
                    <a:cubicBezTo>
                      <a:pt x="296762" y="154544"/>
                      <a:pt x="313272" y="142225"/>
                      <a:pt x="326163" y="133653"/>
                    </a:cubicBezTo>
                    <a:cubicBezTo>
                      <a:pt x="336894" y="126477"/>
                      <a:pt x="349975" y="118159"/>
                      <a:pt x="362675" y="110348"/>
                    </a:cubicBezTo>
                    <a:cubicBezTo>
                      <a:pt x="370422" y="105522"/>
                      <a:pt x="378106" y="100950"/>
                      <a:pt x="384964" y="96949"/>
                    </a:cubicBezTo>
                    <a:cubicBezTo>
                      <a:pt x="396330" y="90282"/>
                      <a:pt x="411888" y="82091"/>
                      <a:pt x="423826" y="76503"/>
                    </a:cubicBezTo>
                    <a:cubicBezTo>
                      <a:pt x="435510" y="71042"/>
                      <a:pt x="451004" y="63803"/>
                      <a:pt x="462878" y="58723"/>
                    </a:cubicBezTo>
                    <a:cubicBezTo>
                      <a:pt x="472784" y="54531"/>
                      <a:pt x="486310" y="49451"/>
                      <a:pt x="496343" y="45642"/>
                    </a:cubicBezTo>
                    <a:cubicBezTo>
                      <a:pt x="512726" y="39418"/>
                      <a:pt x="535141" y="32560"/>
                      <a:pt x="552032" y="27861"/>
                    </a:cubicBezTo>
                    <a:cubicBezTo>
                      <a:pt x="560224" y="25575"/>
                      <a:pt x="571146" y="22591"/>
                      <a:pt x="579464" y="20749"/>
                    </a:cubicBezTo>
                    <a:cubicBezTo>
                      <a:pt x="595149" y="17257"/>
                      <a:pt x="616167" y="12875"/>
                      <a:pt x="632042" y="10081"/>
                    </a:cubicBezTo>
                    <a:cubicBezTo>
                      <a:pt x="643853" y="7986"/>
                      <a:pt x="671539" y="4176"/>
                      <a:pt x="692939" y="2525"/>
                    </a:cubicBezTo>
                    <a:cubicBezTo>
                      <a:pt x="714719" y="874"/>
                      <a:pt x="772504" y="-3508"/>
                      <a:pt x="846228" y="5510"/>
                    </a:cubicBezTo>
                    <a:cubicBezTo>
                      <a:pt x="865151" y="7859"/>
                      <a:pt x="881216" y="10462"/>
                      <a:pt x="892265" y="12494"/>
                    </a:cubicBezTo>
                    <a:cubicBezTo>
                      <a:pt x="902489" y="14336"/>
                      <a:pt x="908394" y="15669"/>
                      <a:pt x="908521" y="15669"/>
                    </a:cubicBezTo>
                    <a:cubicBezTo>
                      <a:pt x="923825" y="19098"/>
                      <a:pt x="944145" y="23988"/>
                      <a:pt x="959258" y="28052"/>
                    </a:cubicBezTo>
                    <a:cubicBezTo>
                      <a:pt x="963258" y="29131"/>
                      <a:pt x="967894" y="30465"/>
                      <a:pt x="972466" y="31862"/>
                    </a:cubicBezTo>
                    <a:cubicBezTo>
                      <a:pt x="979387" y="33957"/>
                      <a:pt x="986563" y="36243"/>
                      <a:pt x="992468" y="38212"/>
                    </a:cubicBezTo>
                    <a:cubicBezTo>
                      <a:pt x="1004025" y="42022"/>
                      <a:pt x="1019329" y="47610"/>
                      <a:pt x="1030695" y="52055"/>
                    </a:cubicBezTo>
                    <a:cubicBezTo>
                      <a:pt x="1039458" y="55548"/>
                      <a:pt x="1050253" y="60119"/>
                      <a:pt x="1059969" y="64374"/>
                    </a:cubicBezTo>
                    <a:cubicBezTo>
                      <a:pt x="1060794" y="64692"/>
                      <a:pt x="1061556" y="65073"/>
                      <a:pt x="1062382" y="65454"/>
                    </a:cubicBezTo>
                    <a:cubicBezTo>
                      <a:pt x="1063525" y="65961"/>
                      <a:pt x="1064731" y="66533"/>
                      <a:pt x="1065874" y="67041"/>
                    </a:cubicBezTo>
                    <a:cubicBezTo>
                      <a:pt x="1067017" y="67549"/>
                      <a:pt x="1068097" y="67993"/>
                      <a:pt x="1069240" y="68501"/>
                    </a:cubicBezTo>
                    <a:cubicBezTo>
                      <a:pt x="1072097" y="69772"/>
                      <a:pt x="1075018" y="71105"/>
                      <a:pt x="1078130" y="72629"/>
                    </a:cubicBezTo>
                    <a:cubicBezTo>
                      <a:pt x="1084734" y="75741"/>
                      <a:pt x="1091782" y="79297"/>
                      <a:pt x="1098767" y="82916"/>
                    </a:cubicBezTo>
                    <a:cubicBezTo>
                      <a:pt x="1108927" y="88186"/>
                      <a:pt x="1119087" y="93711"/>
                      <a:pt x="1127723" y="98410"/>
                    </a:cubicBezTo>
                    <a:cubicBezTo>
                      <a:pt x="1134645" y="102665"/>
                      <a:pt x="1142265" y="107363"/>
                      <a:pt x="1150139" y="112253"/>
                    </a:cubicBezTo>
                    <a:cubicBezTo>
                      <a:pt x="1171856" y="125779"/>
                      <a:pt x="1195478" y="141018"/>
                      <a:pt x="1213258" y="155052"/>
                    </a:cubicBezTo>
                    <a:cubicBezTo>
                      <a:pt x="1229831" y="168133"/>
                      <a:pt x="1251485" y="186104"/>
                      <a:pt x="1267106" y="200264"/>
                    </a:cubicBezTo>
                    <a:cubicBezTo>
                      <a:pt x="1269328" y="202232"/>
                      <a:pt x="1271614" y="204392"/>
                      <a:pt x="1274027" y="206550"/>
                    </a:cubicBezTo>
                    <a:cubicBezTo>
                      <a:pt x="1279171" y="211376"/>
                      <a:pt x="1284568" y="216647"/>
                      <a:pt x="1289775" y="221917"/>
                    </a:cubicBezTo>
                    <a:cubicBezTo>
                      <a:pt x="1289839" y="221981"/>
                      <a:pt x="1289902" y="222044"/>
                      <a:pt x="1289966" y="222108"/>
                    </a:cubicBezTo>
                    <a:cubicBezTo>
                      <a:pt x="1295871" y="228013"/>
                      <a:pt x="1301586" y="233982"/>
                      <a:pt x="1306412" y="239253"/>
                    </a:cubicBezTo>
                    <a:cubicBezTo>
                      <a:pt x="1307682" y="240586"/>
                      <a:pt x="1308952" y="242047"/>
                      <a:pt x="1310286" y="243507"/>
                    </a:cubicBezTo>
                    <a:cubicBezTo>
                      <a:pt x="1319620" y="253922"/>
                      <a:pt x="1330352" y="266304"/>
                      <a:pt x="1339940" y="277861"/>
                    </a:cubicBezTo>
                    <a:cubicBezTo>
                      <a:pt x="1343941" y="282687"/>
                      <a:pt x="1347814" y="287386"/>
                      <a:pt x="1351243" y="291704"/>
                    </a:cubicBezTo>
                    <a:cubicBezTo>
                      <a:pt x="1361848" y="305103"/>
                      <a:pt x="1375056" y="323708"/>
                      <a:pt x="1384517" y="337932"/>
                    </a:cubicBezTo>
                    <a:cubicBezTo>
                      <a:pt x="1395503" y="354442"/>
                      <a:pt x="1409092" y="377175"/>
                      <a:pt x="1418617" y="394510"/>
                    </a:cubicBezTo>
                    <a:cubicBezTo>
                      <a:pt x="1427062" y="409750"/>
                      <a:pt x="1436841" y="430832"/>
                      <a:pt x="1444334" y="446580"/>
                    </a:cubicBezTo>
                    <a:cubicBezTo>
                      <a:pt x="1452780" y="464234"/>
                      <a:pt x="1461860" y="488744"/>
                      <a:pt x="1468401" y="507223"/>
                    </a:cubicBezTo>
                    <a:cubicBezTo>
                      <a:pt x="1474243" y="523987"/>
                      <a:pt x="1480402" y="546847"/>
                      <a:pt x="1485546" y="563865"/>
                    </a:cubicBezTo>
                    <a:cubicBezTo>
                      <a:pt x="1491197" y="582661"/>
                      <a:pt x="1496722" y="608442"/>
                      <a:pt x="1499262" y="627936"/>
                    </a:cubicBezTo>
                    <a:cubicBezTo>
                      <a:pt x="1501548" y="645971"/>
                      <a:pt x="1505421" y="669973"/>
                      <a:pt x="1506882" y="688071"/>
                    </a:cubicBezTo>
                    <a:cubicBezTo>
                      <a:pt x="1508660" y="708073"/>
                      <a:pt x="1509803" y="734934"/>
                      <a:pt x="1509803" y="7550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4" name="Google Shape;414;p19"/>
              <p:cNvSpPr/>
              <p:nvPr/>
            </p:nvSpPr>
            <p:spPr>
              <a:xfrm>
                <a:off x="-2229486" y="3409650"/>
                <a:ext cx="564133" cy="751379"/>
              </a:xfrm>
              <a:custGeom>
                <a:avLst/>
                <a:gdLst/>
                <a:ahLst/>
                <a:cxnLst/>
                <a:rect l="l" t="t" r="r" b="b"/>
                <a:pathLst>
                  <a:path w="564133" h="751379" extrusionOk="0">
                    <a:moveTo>
                      <a:pt x="561565" y="167235"/>
                    </a:moveTo>
                    <a:cubicBezTo>
                      <a:pt x="555914" y="175236"/>
                      <a:pt x="541944" y="178792"/>
                      <a:pt x="532673" y="179935"/>
                    </a:cubicBezTo>
                    <a:cubicBezTo>
                      <a:pt x="524291" y="180951"/>
                      <a:pt x="516417" y="177077"/>
                      <a:pt x="508225" y="177966"/>
                    </a:cubicBezTo>
                    <a:cubicBezTo>
                      <a:pt x="495335" y="179363"/>
                      <a:pt x="484159" y="191682"/>
                      <a:pt x="477555" y="201779"/>
                    </a:cubicBezTo>
                    <a:cubicBezTo>
                      <a:pt x="476094" y="204001"/>
                      <a:pt x="479650" y="206033"/>
                      <a:pt x="481047" y="203874"/>
                    </a:cubicBezTo>
                    <a:cubicBezTo>
                      <a:pt x="481238" y="203557"/>
                      <a:pt x="481492" y="203239"/>
                      <a:pt x="481746" y="202922"/>
                    </a:cubicBezTo>
                    <a:cubicBezTo>
                      <a:pt x="485873" y="200699"/>
                      <a:pt x="490064" y="198540"/>
                      <a:pt x="494573" y="197143"/>
                    </a:cubicBezTo>
                    <a:cubicBezTo>
                      <a:pt x="497049" y="196191"/>
                      <a:pt x="499589" y="195683"/>
                      <a:pt x="502193" y="195492"/>
                    </a:cubicBezTo>
                    <a:cubicBezTo>
                      <a:pt x="504415" y="198350"/>
                      <a:pt x="506638" y="201271"/>
                      <a:pt x="508860" y="204128"/>
                    </a:cubicBezTo>
                    <a:cubicBezTo>
                      <a:pt x="508797" y="207430"/>
                      <a:pt x="503336" y="210732"/>
                      <a:pt x="502828" y="214669"/>
                    </a:cubicBezTo>
                    <a:cubicBezTo>
                      <a:pt x="502320" y="218289"/>
                      <a:pt x="503907" y="221019"/>
                      <a:pt x="506574" y="223305"/>
                    </a:cubicBezTo>
                    <a:cubicBezTo>
                      <a:pt x="508543" y="225020"/>
                      <a:pt x="511083" y="225718"/>
                      <a:pt x="513178" y="227179"/>
                    </a:cubicBezTo>
                    <a:cubicBezTo>
                      <a:pt x="522894" y="233846"/>
                      <a:pt x="523021" y="244133"/>
                      <a:pt x="510067" y="248832"/>
                    </a:cubicBezTo>
                    <a:cubicBezTo>
                      <a:pt x="502891" y="251436"/>
                      <a:pt x="494700" y="251817"/>
                      <a:pt x="487270" y="253976"/>
                    </a:cubicBezTo>
                    <a:cubicBezTo>
                      <a:pt x="480349" y="256008"/>
                      <a:pt x="473618" y="258484"/>
                      <a:pt x="467077" y="261405"/>
                    </a:cubicBezTo>
                    <a:cubicBezTo>
                      <a:pt x="452726" y="267819"/>
                      <a:pt x="438947" y="276391"/>
                      <a:pt x="427453" y="287123"/>
                    </a:cubicBezTo>
                    <a:cubicBezTo>
                      <a:pt x="409546" y="299315"/>
                      <a:pt x="388972" y="301537"/>
                      <a:pt x="377860" y="322302"/>
                    </a:cubicBezTo>
                    <a:cubicBezTo>
                      <a:pt x="371002" y="335129"/>
                      <a:pt x="365668" y="348464"/>
                      <a:pt x="354809" y="358687"/>
                    </a:cubicBezTo>
                    <a:cubicBezTo>
                      <a:pt x="346046" y="366942"/>
                      <a:pt x="335442" y="372721"/>
                      <a:pt x="325218" y="378880"/>
                    </a:cubicBezTo>
                    <a:cubicBezTo>
                      <a:pt x="307756" y="389358"/>
                      <a:pt x="293214" y="400915"/>
                      <a:pt x="285848" y="420536"/>
                    </a:cubicBezTo>
                    <a:cubicBezTo>
                      <a:pt x="277339" y="443015"/>
                      <a:pt x="277720" y="469114"/>
                      <a:pt x="262290" y="488481"/>
                    </a:cubicBezTo>
                    <a:cubicBezTo>
                      <a:pt x="255559" y="464669"/>
                      <a:pt x="265909" y="431014"/>
                      <a:pt x="241843" y="415710"/>
                    </a:cubicBezTo>
                    <a:cubicBezTo>
                      <a:pt x="233334" y="410313"/>
                      <a:pt x="217332" y="405550"/>
                      <a:pt x="207299" y="408979"/>
                    </a:cubicBezTo>
                    <a:cubicBezTo>
                      <a:pt x="203171" y="410313"/>
                      <a:pt x="202155" y="412345"/>
                      <a:pt x="200314" y="415964"/>
                    </a:cubicBezTo>
                    <a:cubicBezTo>
                      <a:pt x="198663" y="419139"/>
                      <a:pt x="198218" y="424092"/>
                      <a:pt x="195043" y="426696"/>
                    </a:cubicBezTo>
                    <a:cubicBezTo>
                      <a:pt x="192313" y="428982"/>
                      <a:pt x="185518" y="428410"/>
                      <a:pt x="182661" y="427648"/>
                    </a:cubicBezTo>
                    <a:cubicBezTo>
                      <a:pt x="177644" y="426251"/>
                      <a:pt x="173263" y="423076"/>
                      <a:pt x="168818" y="420600"/>
                    </a:cubicBezTo>
                    <a:cubicBezTo>
                      <a:pt x="156689" y="414123"/>
                      <a:pt x="147482" y="414440"/>
                      <a:pt x="136369" y="422695"/>
                    </a:cubicBezTo>
                    <a:cubicBezTo>
                      <a:pt x="123161" y="432601"/>
                      <a:pt x="112747" y="445936"/>
                      <a:pt x="102460" y="458700"/>
                    </a:cubicBezTo>
                    <a:cubicBezTo>
                      <a:pt x="84553" y="480861"/>
                      <a:pt x="64741" y="508357"/>
                      <a:pt x="70520" y="538583"/>
                    </a:cubicBezTo>
                    <a:cubicBezTo>
                      <a:pt x="72869" y="551092"/>
                      <a:pt x="80362" y="562967"/>
                      <a:pt x="92808" y="567221"/>
                    </a:cubicBezTo>
                    <a:cubicBezTo>
                      <a:pt x="103603" y="570904"/>
                      <a:pt x="116367" y="568555"/>
                      <a:pt x="123098" y="558966"/>
                    </a:cubicBezTo>
                    <a:cubicBezTo>
                      <a:pt x="123415" y="558522"/>
                      <a:pt x="123415" y="558014"/>
                      <a:pt x="123288" y="557569"/>
                    </a:cubicBezTo>
                    <a:cubicBezTo>
                      <a:pt x="134210" y="546266"/>
                      <a:pt x="144180" y="534138"/>
                      <a:pt x="160055" y="529375"/>
                    </a:cubicBezTo>
                    <a:cubicBezTo>
                      <a:pt x="165770" y="527661"/>
                      <a:pt x="172437" y="526645"/>
                      <a:pt x="178343" y="528169"/>
                    </a:cubicBezTo>
                    <a:cubicBezTo>
                      <a:pt x="188884" y="531026"/>
                      <a:pt x="186344" y="543917"/>
                      <a:pt x="180629" y="550711"/>
                    </a:cubicBezTo>
                    <a:cubicBezTo>
                      <a:pt x="175993" y="556172"/>
                      <a:pt x="171104" y="561252"/>
                      <a:pt x="166976" y="567094"/>
                    </a:cubicBezTo>
                    <a:cubicBezTo>
                      <a:pt x="160436" y="576365"/>
                      <a:pt x="149958" y="591669"/>
                      <a:pt x="150466" y="603670"/>
                    </a:cubicBezTo>
                    <a:cubicBezTo>
                      <a:pt x="150784" y="610782"/>
                      <a:pt x="156181" y="614656"/>
                      <a:pt x="162404" y="616180"/>
                    </a:cubicBezTo>
                    <a:cubicBezTo>
                      <a:pt x="162595" y="616370"/>
                      <a:pt x="162722" y="616624"/>
                      <a:pt x="163039" y="616624"/>
                    </a:cubicBezTo>
                    <a:cubicBezTo>
                      <a:pt x="163928" y="616688"/>
                      <a:pt x="164944" y="616751"/>
                      <a:pt x="165960" y="616815"/>
                    </a:cubicBezTo>
                    <a:cubicBezTo>
                      <a:pt x="167548" y="617005"/>
                      <a:pt x="169199" y="617069"/>
                      <a:pt x="170723" y="617005"/>
                    </a:cubicBezTo>
                    <a:cubicBezTo>
                      <a:pt x="170977" y="617005"/>
                      <a:pt x="171167" y="616942"/>
                      <a:pt x="171358" y="616878"/>
                    </a:cubicBezTo>
                    <a:cubicBezTo>
                      <a:pt x="181772" y="616751"/>
                      <a:pt x="194408" y="616561"/>
                      <a:pt x="195424" y="627737"/>
                    </a:cubicBezTo>
                    <a:cubicBezTo>
                      <a:pt x="196250" y="636881"/>
                      <a:pt x="187423" y="648057"/>
                      <a:pt x="183867" y="656185"/>
                    </a:cubicBezTo>
                    <a:cubicBezTo>
                      <a:pt x="178724" y="668123"/>
                      <a:pt x="174596" y="681394"/>
                      <a:pt x="177454" y="694412"/>
                    </a:cubicBezTo>
                    <a:cubicBezTo>
                      <a:pt x="179676" y="704762"/>
                      <a:pt x="185963" y="715049"/>
                      <a:pt x="195742" y="719748"/>
                    </a:cubicBezTo>
                    <a:cubicBezTo>
                      <a:pt x="200568" y="722034"/>
                      <a:pt x="205775" y="720637"/>
                      <a:pt x="210347" y="722352"/>
                    </a:cubicBezTo>
                    <a:cubicBezTo>
                      <a:pt x="227428" y="728765"/>
                      <a:pt x="205838" y="756705"/>
                      <a:pt x="193964" y="750482"/>
                    </a:cubicBezTo>
                    <a:cubicBezTo>
                      <a:pt x="192313" y="748323"/>
                      <a:pt x="190662" y="744958"/>
                      <a:pt x="189201" y="743751"/>
                    </a:cubicBezTo>
                    <a:cubicBezTo>
                      <a:pt x="184883" y="740132"/>
                      <a:pt x="179295" y="738671"/>
                      <a:pt x="174977" y="734734"/>
                    </a:cubicBezTo>
                    <a:cubicBezTo>
                      <a:pt x="166405" y="726860"/>
                      <a:pt x="159610" y="716446"/>
                      <a:pt x="154530" y="706032"/>
                    </a:cubicBezTo>
                    <a:cubicBezTo>
                      <a:pt x="146783" y="690157"/>
                      <a:pt x="146910" y="666662"/>
                      <a:pt x="133448" y="654089"/>
                    </a:cubicBezTo>
                    <a:cubicBezTo>
                      <a:pt x="126209" y="647422"/>
                      <a:pt x="115732" y="646342"/>
                      <a:pt x="108302" y="639738"/>
                    </a:cubicBezTo>
                    <a:cubicBezTo>
                      <a:pt x="99666" y="632055"/>
                      <a:pt x="97825" y="622149"/>
                      <a:pt x="93570" y="612052"/>
                    </a:cubicBezTo>
                    <a:cubicBezTo>
                      <a:pt x="90713" y="605258"/>
                      <a:pt x="86077" y="601130"/>
                      <a:pt x="80807" y="599416"/>
                    </a:cubicBezTo>
                    <a:cubicBezTo>
                      <a:pt x="80616" y="599098"/>
                      <a:pt x="80362" y="598844"/>
                      <a:pt x="79854" y="598654"/>
                    </a:cubicBezTo>
                    <a:cubicBezTo>
                      <a:pt x="76743" y="597574"/>
                      <a:pt x="74393" y="597892"/>
                      <a:pt x="71599" y="598844"/>
                    </a:cubicBezTo>
                    <a:cubicBezTo>
                      <a:pt x="69059" y="599225"/>
                      <a:pt x="66519" y="600051"/>
                      <a:pt x="63979" y="601321"/>
                    </a:cubicBezTo>
                    <a:cubicBezTo>
                      <a:pt x="58899" y="602273"/>
                      <a:pt x="54137" y="601321"/>
                      <a:pt x="49374" y="596939"/>
                    </a:cubicBezTo>
                    <a:cubicBezTo>
                      <a:pt x="39595" y="587922"/>
                      <a:pt x="30007" y="578651"/>
                      <a:pt x="21752" y="568174"/>
                    </a:cubicBezTo>
                    <a:cubicBezTo>
                      <a:pt x="2575" y="543726"/>
                      <a:pt x="-2315" y="514897"/>
                      <a:pt x="924" y="484544"/>
                    </a:cubicBezTo>
                    <a:cubicBezTo>
                      <a:pt x="3972" y="455779"/>
                      <a:pt x="13243" y="428220"/>
                      <a:pt x="17116" y="399645"/>
                    </a:cubicBezTo>
                    <a:cubicBezTo>
                      <a:pt x="18958" y="386056"/>
                      <a:pt x="19085" y="372784"/>
                      <a:pt x="17942" y="359195"/>
                    </a:cubicBezTo>
                    <a:cubicBezTo>
                      <a:pt x="17688" y="344717"/>
                      <a:pt x="16164" y="330303"/>
                      <a:pt x="17180" y="315761"/>
                    </a:cubicBezTo>
                    <a:cubicBezTo>
                      <a:pt x="18704" y="293219"/>
                      <a:pt x="30134" y="275121"/>
                      <a:pt x="42389" y="256897"/>
                    </a:cubicBezTo>
                    <a:cubicBezTo>
                      <a:pt x="66075" y="221718"/>
                      <a:pt x="100873" y="192825"/>
                      <a:pt x="141068" y="177966"/>
                    </a:cubicBezTo>
                    <a:cubicBezTo>
                      <a:pt x="156880" y="172124"/>
                      <a:pt x="172755" y="169203"/>
                      <a:pt x="185582" y="157456"/>
                    </a:cubicBezTo>
                    <a:cubicBezTo>
                      <a:pt x="198853" y="145391"/>
                      <a:pt x="208124" y="129452"/>
                      <a:pt x="220634" y="116689"/>
                    </a:cubicBezTo>
                    <a:cubicBezTo>
                      <a:pt x="228127" y="109069"/>
                      <a:pt x="236255" y="102084"/>
                      <a:pt x="244891" y="95924"/>
                    </a:cubicBezTo>
                    <a:cubicBezTo>
                      <a:pt x="251114" y="91479"/>
                      <a:pt x="258035" y="87669"/>
                      <a:pt x="263433" y="82208"/>
                    </a:cubicBezTo>
                    <a:cubicBezTo>
                      <a:pt x="271434" y="74080"/>
                      <a:pt x="275307" y="62206"/>
                      <a:pt x="268132" y="52427"/>
                    </a:cubicBezTo>
                    <a:cubicBezTo>
                      <a:pt x="267560" y="51665"/>
                      <a:pt x="266290" y="52363"/>
                      <a:pt x="266862" y="53125"/>
                    </a:cubicBezTo>
                    <a:cubicBezTo>
                      <a:pt x="266925" y="53252"/>
                      <a:pt x="266989" y="53379"/>
                      <a:pt x="267052" y="53506"/>
                    </a:cubicBezTo>
                    <a:cubicBezTo>
                      <a:pt x="266227" y="52871"/>
                      <a:pt x="265338" y="52236"/>
                      <a:pt x="264258" y="51665"/>
                    </a:cubicBezTo>
                    <a:cubicBezTo>
                      <a:pt x="259496" y="49188"/>
                      <a:pt x="254035" y="49506"/>
                      <a:pt x="248891" y="50585"/>
                    </a:cubicBezTo>
                    <a:cubicBezTo>
                      <a:pt x="238287" y="52808"/>
                      <a:pt x="228952" y="57507"/>
                      <a:pt x="217967" y="58586"/>
                    </a:cubicBezTo>
                    <a:cubicBezTo>
                      <a:pt x="214538" y="58904"/>
                      <a:pt x="203679" y="60428"/>
                      <a:pt x="200949" y="58269"/>
                    </a:cubicBezTo>
                    <a:cubicBezTo>
                      <a:pt x="192186" y="51284"/>
                      <a:pt x="210220" y="45759"/>
                      <a:pt x="212569" y="45061"/>
                    </a:cubicBezTo>
                    <a:cubicBezTo>
                      <a:pt x="221586" y="42203"/>
                      <a:pt x="231238" y="40933"/>
                      <a:pt x="240509" y="39028"/>
                    </a:cubicBezTo>
                    <a:cubicBezTo>
                      <a:pt x="260956" y="34964"/>
                      <a:pt x="281403" y="30646"/>
                      <a:pt x="301152" y="23852"/>
                    </a:cubicBezTo>
                    <a:cubicBezTo>
                      <a:pt x="320202" y="17311"/>
                      <a:pt x="338109" y="7532"/>
                      <a:pt x="357667" y="2643"/>
                    </a:cubicBezTo>
                    <a:cubicBezTo>
                      <a:pt x="371891" y="-977"/>
                      <a:pt x="387893" y="-3136"/>
                      <a:pt x="396275" y="11787"/>
                    </a:cubicBezTo>
                    <a:cubicBezTo>
                      <a:pt x="398370" y="15597"/>
                      <a:pt x="397862" y="17565"/>
                      <a:pt x="402371" y="18835"/>
                    </a:cubicBezTo>
                    <a:cubicBezTo>
                      <a:pt x="407197" y="20296"/>
                      <a:pt x="412658" y="18454"/>
                      <a:pt x="417738" y="20042"/>
                    </a:cubicBezTo>
                    <a:cubicBezTo>
                      <a:pt x="425104" y="21820"/>
                      <a:pt x="428596" y="26709"/>
                      <a:pt x="428279" y="34774"/>
                    </a:cubicBezTo>
                    <a:cubicBezTo>
                      <a:pt x="428152" y="35726"/>
                      <a:pt x="428088" y="36679"/>
                      <a:pt x="428215" y="37631"/>
                    </a:cubicBezTo>
                    <a:cubicBezTo>
                      <a:pt x="429930" y="41187"/>
                      <a:pt x="430057" y="41505"/>
                      <a:pt x="434311" y="42203"/>
                    </a:cubicBezTo>
                    <a:cubicBezTo>
                      <a:pt x="442058" y="43410"/>
                      <a:pt x="452218" y="40743"/>
                      <a:pt x="459394" y="38393"/>
                    </a:cubicBezTo>
                    <a:cubicBezTo>
                      <a:pt x="463013" y="37250"/>
                      <a:pt x="466442" y="35790"/>
                      <a:pt x="469871" y="34202"/>
                    </a:cubicBezTo>
                    <a:cubicBezTo>
                      <a:pt x="472030" y="33123"/>
                      <a:pt x="474253" y="32043"/>
                      <a:pt x="476412" y="30964"/>
                    </a:cubicBezTo>
                    <a:cubicBezTo>
                      <a:pt x="482444" y="26392"/>
                      <a:pt x="487715" y="27979"/>
                      <a:pt x="492287" y="35726"/>
                    </a:cubicBezTo>
                    <a:cubicBezTo>
                      <a:pt x="491334" y="36679"/>
                      <a:pt x="491842" y="37949"/>
                      <a:pt x="492731" y="38520"/>
                    </a:cubicBezTo>
                    <a:cubicBezTo>
                      <a:pt x="486572" y="53189"/>
                      <a:pt x="468220" y="55665"/>
                      <a:pt x="453044" y="63476"/>
                    </a:cubicBezTo>
                    <a:cubicBezTo>
                      <a:pt x="439582" y="70334"/>
                      <a:pt x="422310" y="81319"/>
                      <a:pt x="412975" y="93448"/>
                    </a:cubicBezTo>
                    <a:cubicBezTo>
                      <a:pt x="409546" y="97893"/>
                      <a:pt x="407133" y="103735"/>
                      <a:pt x="408403" y="109450"/>
                    </a:cubicBezTo>
                    <a:cubicBezTo>
                      <a:pt x="410118" y="117197"/>
                      <a:pt x="418373" y="121007"/>
                      <a:pt x="420722" y="128563"/>
                    </a:cubicBezTo>
                    <a:cubicBezTo>
                      <a:pt x="425167" y="143232"/>
                      <a:pt x="417992" y="158980"/>
                      <a:pt x="427009" y="172632"/>
                    </a:cubicBezTo>
                    <a:cubicBezTo>
                      <a:pt x="427771" y="173775"/>
                      <a:pt x="429104" y="173648"/>
                      <a:pt x="429993" y="172950"/>
                    </a:cubicBezTo>
                    <a:cubicBezTo>
                      <a:pt x="430565" y="173140"/>
                      <a:pt x="431200" y="173013"/>
                      <a:pt x="431708" y="172378"/>
                    </a:cubicBezTo>
                    <a:cubicBezTo>
                      <a:pt x="447710" y="153836"/>
                      <a:pt x="464918" y="136374"/>
                      <a:pt x="472856" y="112688"/>
                    </a:cubicBezTo>
                    <a:cubicBezTo>
                      <a:pt x="476856" y="100814"/>
                      <a:pt x="479714" y="85891"/>
                      <a:pt x="489683" y="77319"/>
                    </a:cubicBezTo>
                    <a:cubicBezTo>
                      <a:pt x="495906" y="71985"/>
                      <a:pt x="508098" y="72302"/>
                      <a:pt x="510892" y="81002"/>
                    </a:cubicBezTo>
                    <a:cubicBezTo>
                      <a:pt x="511781" y="83796"/>
                      <a:pt x="511718" y="87034"/>
                      <a:pt x="511781" y="89955"/>
                    </a:cubicBezTo>
                    <a:cubicBezTo>
                      <a:pt x="511908" y="95035"/>
                      <a:pt x="511337" y="100179"/>
                      <a:pt x="511083" y="105259"/>
                    </a:cubicBezTo>
                    <a:cubicBezTo>
                      <a:pt x="510956" y="105386"/>
                      <a:pt x="510765" y="105513"/>
                      <a:pt x="510638" y="105576"/>
                    </a:cubicBezTo>
                    <a:cubicBezTo>
                      <a:pt x="510067" y="106148"/>
                      <a:pt x="510384" y="106973"/>
                      <a:pt x="510956" y="107354"/>
                    </a:cubicBezTo>
                    <a:cubicBezTo>
                      <a:pt x="510892" y="107735"/>
                      <a:pt x="510892" y="108180"/>
                      <a:pt x="510892" y="108561"/>
                    </a:cubicBezTo>
                    <a:cubicBezTo>
                      <a:pt x="510892" y="109323"/>
                      <a:pt x="512162" y="109513"/>
                      <a:pt x="512226" y="108751"/>
                    </a:cubicBezTo>
                    <a:cubicBezTo>
                      <a:pt x="512289" y="108180"/>
                      <a:pt x="512416" y="107608"/>
                      <a:pt x="512543" y="107037"/>
                    </a:cubicBezTo>
                    <a:cubicBezTo>
                      <a:pt x="515845" y="104497"/>
                      <a:pt x="519084" y="102020"/>
                      <a:pt x="522767" y="99988"/>
                    </a:cubicBezTo>
                    <a:cubicBezTo>
                      <a:pt x="525497" y="98401"/>
                      <a:pt x="528355" y="97131"/>
                      <a:pt x="531339" y="96051"/>
                    </a:cubicBezTo>
                    <a:cubicBezTo>
                      <a:pt x="534070" y="98337"/>
                      <a:pt x="536800" y="100623"/>
                      <a:pt x="539594" y="102846"/>
                    </a:cubicBezTo>
                    <a:cubicBezTo>
                      <a:pt x="540737" y="105449"/>
                      <a:pt x="539023" y="111101"/>
                      <a:pt x="539150" y="113958"/>
                    </a:cubicBezTo>
                    <a:cubicBezTo>
                      <a:pt x="539340" y="116244"/>
                      <a:pt x="539721" y="118594"/>
                      <a:pt x="540356" y="120753"/>
                    </a:cubicBezTo>
                    <a:cubicBezTo>
                      <a:pt x="541880" y="126404"/>
                      <a:pt x="544865" y="131548"/>
                      <a:pt x="548357" y="136183"/>
                    </a:cubicBezTo>
                    <a:cubicBezTo>
                      <a:pt x="554580" y="145073"/>
                      <a:pt x="570265" y="154916"/>
                      <a:pt x="561565" y="1672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5" name="Google Shape;415;p19"/>
              <p:cNvSpPr/>
              <p:nvPr/>
            </p:nvSpPr>
            <p:spPr>
              <a:xfrm>
                <a:off x="-1722403" y="3384353"/>
                <a:ext cx="98344" cy="110816"/>
              </a:xfrm>
              <a:custGeom>
                <a:avLst/>
                <a:gdLst/>
                <a:ahLst/>
                <a:cxnLst/>
                <a:rect l="l" t="t" r="r" b="b"/>
                <a:pathLst>
                  <a:path w="98344" h="110816" extrusionOk="0">
                    <a:moveTo>
                      <a:pt x="96964" y="103505"/>
                    </a:moveTo>
                    <a:cubicBezTo>
                      <a:pt x="97282" y="105410"/>
                      <a:pt x="97663" y="107315"/>
                      <a:pt x="98044" y="109220"/>
                    </a:cubicBezTo>
                    <a:cubicBezTo>
                      <a:pt x="93789" y="111570"/>
                      <a:pt x="90233" y="111316"/>
                      <a:pt x="87376" y="108522"/>
                    </a:cubicBezTo>
                    <a:cubicBezTo>
                      <a:pt x="75819" y="101854"/>
                      <a:pt x="66802" y="85916"/>
                      <a:pt x="59944" y="74803"/>
                    </a:cubicBezTo>
                    <a:cubicBezTo>
                      <a:pt x="56642" y="69405"/>
                      <a:pt x="53657" y="63500"/>
                      <a:pt x="55308" y="56833"/>
                    </a:cubicBezTo>
                    <a:cubicBezTo>
                      <a:pt x="55880" y="54420"/>
                      <a:pt x="57086" y="52324"/>
                      <a:pt x="57340" y="49784"/>
                    </a:cubicBezTo>
                    <a:cubicBezTo>
                      <a:pt x="57658" y="46291"/>
                      <a:pt x="56896" y="42863"/>
                      <a:pt x="55435" y="39624"/>
                    </a:cubicBezTo>
                    <a:cubicBezTo>
                      <a:pt x="51498" y="31242"/>
                      <a:pt x="43307" y="26289"/>
                      <a:pt x="35115" y="22923"/>
                    </a:cubicBezTo>
                    <a:cubicBezTo>
                      <a:pt x="20764" y="17145"/>
                      <a:pt x="8128" y="13081"/>
                      <a:pt x="0" y="0"/>
                    </a:cubicBezTo>
                    <a:cubicBezTo>
                      <a:pt x="64" y="64"/>
                      <a:pt x="64" y="64"/>
                      <a:pt x="127" y="64"/>
                    </a:cubicBezTo>
                    <a:cubicBezTo>
                      <a:pt x="698" y="508"/>
                      <a:pt x="1333" y="953"/>
                      <a:pt x="1714" y="1270"/>
                    </a:cubicBezTo>
                    <a:cubicBezTo>
                      <a:pt x="4445" y="3239"/>
                      <a:pt x="7557" y="5080"/>
                      <a:pt x="10858" y="5905"/>
                    </a:cubicBezTo>
                    <a:cubicBezTo>
                      <a:pt x="11938" y="6159"/>
                      <a:pt x="12636" y="5334"/>
                      <a:pt x="12636" y="4572"/>
                    </a:cubicBezTo>
                    <a:cubicBezTo>
                      <a:pt x="36068" y="12827"/>
                      <a:pt x="59880" y="20066"/>
                      <a:pt x="83121" y="28892"/>
                    </a:cubicBezTo>
                    <a:cubicBezTo>
                      <a:pt x="88392" y="30861"/>
                      <a:pt x="90995" y="32385"/>
                      <a:pt x="94551" y="37021"/>
                    </a:cubicBezTo>
                    <a:cubicBezTo>
                      <a:pt x="99568" y="43434"/>
                      <a:pt x="98552" y="48451"/>
                      <a:pt x="97409" y="56324"/>
                    </a:cubicBezTo>
                    <a:cubicBezTo>
                      <a:pt x="96583" y="62230"/>
                      <a:pt x="95631" y="68072"/>
                      <a:pt x="95314" y="74041"/>
                    </a:cubicBezTo>
                    <a:cubicBezTo>
                      <a:pt x="94932" y="81788"/>
                      <a:pt x="95250" y="89598"/>
                      <a:pt x="96139" y="97282"/>
                    </a:cubicBezTo>
                    <a:cubicBezTo>
                      <a:pt x="96266" y="99314"/>
                      <a:pt x="96647" y="101409"/>
                      <a:pt x="96964" y="1035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6" name="Google Shape;416;p19"/>
              <p:cNvSpPr/>
              <p:nvPr/>
            </p:nvSpPr>
            <p:spPr>
              <a:xfrm>
                <a:off x="-1592927" y="3382896"/>
                <a:ext cx="397129" cy="307338"/>
              </a:xfrm>
              <a:custGeom>
                <a:avLst/>
                <a:gdLst/>
                <a:ahLst/>
                <a:cxnLst/>
                <a:rect l="l" t="t" r="r" b="b"/>
                <a:pathLst>
                  <a:path w="397129" h="307338" extrusionOk="0">
                    <a:moveTo>
                      <a:pt x="397129" y="230564"/>
                    </a:moveTo>
                    <a:cubicBezTo>
                      <a:pt x="393383" y="232659"/>
                      <a:pt x="389636" y="234692"/>
                      <a:pt x="385826" y="236787"/>
                    </a:cubicBezTo>
                    <a:cubicBezTo>
                      <a:pt x="379667" y="236724"/>
                      <a:pt x="370459" y="226183"/>
                      <a:pt x="366141" y="221928"/>
                    </a:cubicBezTo>
                    <a:cubicBezTo>
                      <a:pt x="361125" y="217039"/>
                      <a:pt x="356489" y="211768"/>
                      <a:pt x="351790" y="206625"/>
                    </a:cubicBezTo>
                    <a:cubicBezTo>
                      <a:pt x="342138" y="196211"/>
                      <a:pt x="331851" y="186940"/>
                      <a:pt x="319596" y="179637"/>
                    </a:cubicBezTo>
                    <a:cubicBezTo>
                      <a:pt x="312547" y="175446"/>
                      <a:pt x="299021" y="166493"/>
                      <a:pt x="290195" y="170874"/>
                    </a:cubicBezTo>
                    <a:cubicBezTo>
                      <a:pt x="281432" y="175256"/>
                      <a:pt x="282512" y="189734"/>
                      <a:pt x="283528" y="197608"/>
                    </a:cubicBezTo>
                    <a:cubicBezTo>
                      <a:pt x="284163" y="202942"/>
                      <a:pt x="285496" y="208022"/>
                      <a:pt x="287147" y="212975"/>
                    </a:cubicBezTo>
                    <a:cubicBezTo>
                      <a:pt x="286957" y="213292"/>
                      <a:pt x="286957" y="213737"/>
                      <a:pt x="287211" y="214181"/>
                    </a:cubicBezTo>
                    <a:cubicBezTo>
                      <a:pt x="287528" y="214880"/>
                      <a:pt x="287973" y="215515"/>
                      <a:pt x="288290" y="216150"/>
                    </a:cubicBezTo>
                    <a:cubicBezTo>
                      <a:pt x="291275" y="224024"/>
                      <a:pt x="295212" y="231517"/>
                      <a:pt x="299466" y="238946"/>
                    </a:cubicBezTo>
                    <a:cubicBezTo>
                      <a:pt x="300038" y="240089"/>
                      <a:pt x="301435" y="239518"/>
                      <a:pt x="301625" y="238502"/>
                    </a:cubicBezTo>
                    <a:cubicBezTo>
                      <a:pt x="302832" y="240534"/>
                      <a:pt x="304102" y="242565"/>
                      <a:pt x="305308" y="244534"/>
                    </a:cubicBezTo>
                    <a:cubicBezTo>
                      <a:pt x="311214" y="254313"/>
                      <a:pt x="319596" y="264664"/>
                      <a:pt x="322580" y="275840"/>
                    </a:cubicBezTo>
                    <a:cubicBezTo>
                      <a:pt x="326962" y="291715"/>
                      <a:pt x="313627" y="312606"/>
                      <a:pt x="295402" y="306129"/>
                    </a:cubicBezTo>
                    <a:cubicBezTo>
                      <a:pt x="284988" y="302446"/>
                      <a:pt x="277876" y="291016"/>
                      <a:pt x="271463" y="282634"/>
                    </a:cubicBezTo>
                    <a:cubicBezTo>
                      <a:pt x="264922" y="274062"/>
                      <a:pt x="258636" y="265362"/>
                      <a:pt x="252540" y="256409"/>
                    </a:cubicBezTo>
                    <a:cubicBezTo>
                      <a:pt x="248412" y="250376"/>
                      <a:pt x="245364" y="247900"/>
                      <a:pt x="246761" y="240343"/>
                    </a:cubicBezTo>
                    <a:cubicBezTo>
                      <a:pt x="248476" y="231263"/>
                      <a:pt x="250127" y="235834"/>
                      <a:pt x="256413" y="232659"/>
                    </a:cubicBezTo>
                    <a:cubicBezTo>
                      <a:pt x="267335" y="227135"/>
                      <a:pt x="256032" y="213419"/>
                      <a:pt x="250254" y="208466"/>
                    </a:cubicBezTo>
                    <a:cubicBezTo>
                      <a:pt x="244285" y="203322"/>
                      <a:pt x="237109" y="199830"/>
                      <a:pt x="230061" y="196338"/>
                    </a:cubicBezTo>
                    <a:cubicBezTo>
                      <a:pt x="226505" y="194623"/>
                      <a:pt x="222695" y="192972"/>
                      <a:pt x="219329" y="190813"/>
                    </a:cubicBezTo>
                    <a:cubicBezTo>
                      <a:pt x="210693" y="185034"/>
                      <a:pt x="212662" y="180272"/>
                      <a:pt x="212916" y="171446"/>
                    </a:cubicBezTo>
                    <a:cubicBezTo>
                      <a:pt x="213170" y="163190"/>
                      <a:pt x="211455" y="156777"/>
                      <a:pt x="206502" y="150046"/>
                    </a:cubicBezTo>
                    <a:cubicBezTo>
                      <a:pt x="200596" y="141918"/>
                      <a:pt x="190754" y="137156"/>
                      <a:pt x="185420" y="128710"/>
                    </a:cubicBezTo>
                    <a:cubicBezTo>
                      <a:pt x="178435" y="117725"/>
                      <a:pt x="187008" y="111692"/>
                      <a:pt x="185293" y="101215"/>
                    </a:cubicBezTo>
                    <a:cubicBezTo>
                      <a:pt x="184277" y="94865"/>
                      <a:pt x="179261" y="89658"/>
                      <a:pt x="174308" y="85975"/>
                    </a:cubicBezTo>
                    <a:cubicBezTo>
                      <a:pt x="159703" y="75243"/>
                      <a:pt x="139700" y="71370"/>
                      <a:pt x="122682" y="66290"/>
                    </a:cubicBezTo>
                    <a:cubicBezTo>
                      <a:pt x="110744" y="62734"/>
                      <a:pt x="98806" y="58860"/>
                      <a:pt x="87693" y="53018"/>
                    </a:cubicBezTo>
                    <a:cubicBezTo>
                      <a:pt x="77851" y="47875"/>
                      <a:pt x="68898" y="41080"/>
                      <a:pt x="58738" y="36572"/>
                    </a:cubicBezTo>
                    <a:cubicBezTo>
                      <a:pt x="40196" y="28253"/>
                      <a:pt x="18352" y="30539"/>
                      <a:pt x="826" y="19998"/>
                    </a:cubicBezTo>
                    <a:cubicBezTo>
                      <a:pt x="699" y="19681"/>
                      <a:pt x="508" y="19427"/>
                      <a:pt x="0" y="19363"/>
                    </a:cubicBezTo>
                    <a:cubicBezTo>
                      <a:pt x="762" y="17903"/>
                      <a:pt x="1524" y="16506"/>
                      <a:pt x="2286" y="15109"/>
                    </a:cubicBezTo>
                    <a:cubicBezTo>
                      <a:pt x="3874" y="15172"/>
                      <a:pt x="5525" y="15363"/>
                      <a:pt x="7112" y="15553"/>
                    </a:cubicBezTo>
                    <a:cubicBezTo>
                      <a:pt x="10224" y="15934"/>
                      <a:pt x="13399" y="16378"/>
                      <a:pt x="16637" y="16759"/>
                    </a:cubicBezTo>
                    <a:cubicBezTo>
                      <a:pt x="22924" y="17522"/>
                      <a:pt x="29274" y="18347"/>
                      <a:pt x="35560" y="19109"/>
                    </a:cubicBezTo>
                    <a:cubicBezTo>
                      <a:pt x="37084" y="19300"/>
                      <a:pt x="37783" y="17395"/>
                      <a:pt x="37211" y="16252"/>
                    </a:cubicBezTo>
                    <a:cubicBezTo>
                      <a:pt x="34290" y="10790"/>
                      <a:pt x="30925" y="5711"/>
                      <a:pt x="27178" y="884"/>
                    </a:cubicBezTo>
                    <a:cubicBezTo>
                      <a:pt x="41339" y="-1338"/>
                      <a:pt x="57976" y="1139"/>
                      <a:pt x="71882" y="2726"/>
                    </a:cubicBezTo>
                    <a:cubicBezTo>
                      <a:pt x="88138" y="4568"/>
                      <a:pt x="103632" y="8505"/>
                      <a:pt x="118745" y="14728"/>
                    </a:cubicBezTo>
                    <a:cubicBezTo>
                      <a:pt x="150114" y="27555"/>
                      <a:pt x="180912" y="42033"/>
                      <a:pt x="211963" y="55749"/>
                    </a:cubicBezTo>
                    <a:cubicBezTo>
                      <a:pt x="226568" y="62162"/>
                      <a:pt x="241618" y="67687"/>
                      <a:pt x="253365" y="78863"/>
                    </a:cubicBezTo>
                    <a:cubicBezTo>
                      <a:pt x="263525" y="88578"/>
                      <a:pt x="272606" y="97405"/>
                      <a:pt x="284798" y="104644"/>
                    </a:cubicBezTo>
                    <a:cubicBezTo>
                      <a:pt x="310071" y="119820"/>
                      <a:pt x="333502" y="136711"/>
                      <a:pt x="354775" y="157031"/>
                    </a:cubicBezTo>
                    <a:cubicBezTo>
                      <a:pt x="342202" y="152713"/>
                      <a:pt x="329311" y="149538"/>
                      <a:pt x="316103" y="147379"/>
                    </a:cubicBezTo>
                    <a:cubicBezTo>
                      <a:pt x="314770" y="147189"/>
                      <a:pt x="313754" y="147887"/>
                      <a:pt x="313627" y="149221"/>
                    </a:cubicBezTo>
                    <a:cubicBezTo>
                      <a:pt x="312484" y="160778"/>
                      <a:pt x="326327" y="162302"/>
                      <a:pt x="334074" y="166493"/>
                    </a:cubicBezTo>
                    <a:cubicBezTo>
                      <a:pt x="348552" y="174494"/>
                      <a:pt x="355600" y="187384"/>
                      <a:pt x="366141" y="199259"/>
                    </a:cubicBezTo>
                    <a:cubicBezTo>
                      <a:pt x="371221" y="204910"/>
                      <a:pt x="377317" y="209292"/>
                      <a:pt x="383223" y="214054"/>
                    </a:cubicBezTo>
                    <a:cubicBezTo>
                      <a:pt x="385699" y="216022"/>
                      <a:pt x="388239" y="218055"/>
                      <a:pt x="390398" y="220340"/>
                    </a:cubicBezTo>
                    <a:cubicBezTo>
                      <a:pt x="393256" y="223452"/>
                      <a:pt x="395542" y="226754"/>
                      <a:pt x="397129" y="2305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7" name="Google Shape;417;p19"/>
              <p:cNvSpPr/>
              <p:nvPr/>
            </p:nvSpPr>
            <p:spPr>
              <a:xfrm>
                <a:off x="-1277852" y="3656432"/>
                <a:ext cx="292298" cy="606315"/>
              </a:xfrm>
              <a:custGeom>
                <a:avLst/>
                <a:gdLst/>
                <a:ahLst/>
                <a:cxnLst/>
                <a:rect l="l" t="t" r="r" b="b"/>
                <a:pathLst>
                  <a:path w="292298" h="606315" extrusionOk="0">
                    <a:moveTo>
                      <a:pt x="290015" y="544657"/>
                    </a:moveTo>
                    <a:cubicBezTo>
                      <a:pt x="287031" y="565549"/>
                      <a:pt x="281633" y="585996"/>
                      <a:pt x="276045" y="606316"/>
                    </a:cubicBezTo>
                    <a:cubicBezTo>
                      <a:pt x="269505" y="557548"/>
                      <a:pt x="263980" y="508526"/>
                      <a:pt x="256170" y="460012"/>
                    </a:cubicBezTo>
                    <a:cubicBezTo>
                      <a:pt x="253693" y="444708"/>
                      <a:pt x="247343" y="428452"/>
                      <a:pt x="229817" y="426611"/>
                    </a:cubicBezTo>
                    <a:cubicBezTo>
                      <a:pt x="212482" y="424833"/>
                      <a:pt x="198829" y="437215"/>
                      <a:pt x="188923" y="449852"/>
                    </a:cubicBezTo>
                    <a:cubicBezTo>
                      <a:pt x="177112" y="464838"/>
                      <a:pt x="153236" y="502874"/>
                      <a:pt x="131646" y="479380"/>
                    </a:cubicBezTo>
                    <a:cubicBezTo>
                      <a:pt x="116279" y="462615"/>
                      <a:pt x="103897" y="443311"/>
                      <a:pt x="89355" y="425849"/>
                    </a:cubicBezTo>
                    <a:cubicBezTo>
                      <a:pt x="82497" y="417657"/>
                      <a:pt x="75258" y="409783"/>
                      <a:pt x="67130" y="402735"/>
                    </a:cubicBezTo>
                    <a:cubicBezTo>
                      <a:pt x="59129" y="395686"/>
                      <a:pt x="49985" y="389844"/>
                      <a:pt x="42683" y="382034"/>
                    </a:cubicBezTo>
                    <a:cubicBezTo>
                      <a:pt x="26109" y="364000"/>
                      <a:pt x="27506" y="338854"/>
                      <a:pt x="24903" y="316184"/>
                    </a:cubicBezTo>
                    <a:cubicBezTo>
                      <a:pt x="23887" y="307294"/>
                      <a:pt x="22299" y="298468"/>
                      <a:pt x="18870" y="290149"/>
                    </a:cubicBezTo>
                    <a:cubicBezTo>
                      <a:pt x="16330" y="283990"/>
                      <a:pt x="12203" y="278275"/>
                      <a:pt x="10361" y="271861"/>
                    </a:cubicBezTo>
                    <a:cubicBezTo>
                      <a:pt x="8202" y="264368"/>
                      <a:pt x="9155" y="256113"/>
                      <a:pt x="9472" y="248430"/>
                    </a:cubicBezTo>
                    <a:cubicBezTo>
                      <a:pt x="10361" y="222585"/>
                      <a:pt x="12203" y="196296"/>
                      <a:pt x="11695" y="170452"/>
                    </a:cubicBezTo>
                    <a:cubicBezTo>
                      <a:pt x="16584" y="145242"/>
                      <a:pt x="15822" y="119271"/>
                      <a:pt x="8329" y="94633"/>
                    </a:cubicBezTo>
                    <a:cubicBezTo>
                      <a:pt x="5091" y="83901"/>
                      <a:pt x="-10975" y="50183"/>
                      <a:pt x="12711" y="51834"/>
                    </a:cubicBezTo>
                    <a:cubicBezTo>
                      <a:pt x="17918" y="52151"/>
                      <a:pt x="23950" y="54501"/>
                      <a:pt x="27570" y="49357"/>
                    </a:cubicBezTo>
                    <a:cubicBezTo>
                      <a:pt x="29411" y="46754"/>
                      <a:pt x="29284" y="43071"/>
                      <a:pt x="29602" y="39959"/>
                    </a:cubicBezTo>
                    <a:cubicBezTo>
                      <a:pt x="30554" y="31324"/>
                      <a:pt x="31824" y="22370"/>
                      <a:pt x="36079" y="14623"/>
                    </a:cubicBezTo>
                    <a:cubicBezTo>
                      <a:pt x="40270" y="7130"/>
                      <a:pt x="47890" y="399"/>
                      <a:pt x="56843" y="18"/>
                    </a:cubicBezTo>
                    <a:cubicBezTo>
                      <a:pt x="65416" y="-363"/>
                      <a:pt x="71639" y="5479"/>
                      <a:pt x="76465" y="11702"/>
                    </a:cubicBezTo>
                    <a:cubicBezTo>
                      <a:pt x="85990" y="23957"/>
                      <a:pt x="97801" y="45484"/>
                      <a:pt x="116660" y="36276"/>
                    </a:cubicBezTo>
                    <a:cubicBezTo>
                      <a:pt x="117676" y="35768"/>
                      <a:pt x="117803" y="34435"/>
                      <a:pt x="117359" y="33546"/>
                    </a:cubicBezTo>
                    <a:cubicBezTo>
                      <a:pt x="113485" y="25799"/>
                      <a:pt x="112469" y="18052"/>
                      <a:pt x="114120" y="9860"/>
                    </a:cubicBezTo>
                    <a:cubicBezTo>
                      <a:pt x="116724" y="11575"/>
                      <a:pt x="119899" y="11765"/>
                      <a:pt x="123391" y="10559"/>
                    </a:cubicBezTo>
                    <a:cubicBezTo>
                      <a:pt x="125741" y="9733"/>
                      <a:pt x="127582" y="8019"/>
                      <a:pt x="129678" y="6558"/>
                    </a:cubicBezTo>
                    <a:cubicBezTo>
                      <a:pt x="133805" y="3701"/>
                      <a:pt x="137044" y="2113"/>
                      <a:pt x="140917" y="2494"/>
                    </a:cubicBezTo>
                    <a:cubicBezTo>
                      <a:pt x="140727" y="3447"/>
                      <a:pt x="141044" y="4653"/>
                      <a:pt x="142314" y="5034"/>
                    </a:cubicBezTo>
                    <a:cubicBezTo>
                      <a:pt x="163396" y="11829"/>
                      <a:pt x="171715" y="33165"/>
                      <a:pt x="178065" y="52469"/>
                    </a:cubicBezTo>
                    <a:cubicBezTo>
                      <a:pt x="184224" y="71138"/>
                      <a:pt x="192098" y="88537"/>
                      <a:pt x="200925" y="106063"/>
                    </a:cubicBezTo>
                    <a:cubicBezTo>
                      <a:pt x="219721" y="143528"/>
                      <a:pt x="235913" y="182072"/>
                      <a:pt x="248423" y="222141"/>
                    </a:cubicBezTo>
                    <a:cubicBezTo>
                      <a:pt x="273696" y="303738"/>
                      <a:pt x="282332" y="388955"/>
                      <a:pt x="290333" y="473601"/>
                    </a:cubicBezTo>
                    <a:cubicBezTo>
                      <a:pt x="292555" y="497477"/>
                      <a:pt x="293444" y="520972"/>
                      <a:pt x="290015" y="5446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8" name="Google Shape;418;p19"/>
              <p:cNvSpPr/>
              <p:nvPr/>
            </p:nvSpPr>
            <p:spPr>
              <a:xfrm>
                <a:off x="-2037169" y="4093698"/>
                <a:ext cx="605062" cy="748170"/>
              </a:xfrm>
              <a:custGeom>
                <a:avLst/>
                <a:gdLst/>
                <a:ahLst/>
                <a:cxnLst/>
                <a:rect l="l" t="t" r="r" b="b"/>
                <a:pathLst>
                  <a:path w="605062" h="748170" extrusionOk="0">
                    <a:moveTo>
                      <a:pt x="566289" y="359106"/>
                    </a:moveTo>
                    <a:cubicBezTo>
                      <a:pt x="546668" y="385585"/>
                      <a:pt x="557526" y="418351"/>
                      <a:pt x="543874" y="446799"/>
                    </a:cubicBezTo>
                    <a:cubicBezTo>
                      <a:pt x="530602" y="474295"/>
                      <a:pt x="502853" y="491757"/>
                      <a:pt x="477516" y="506743"/>
                    </a:cubicBezTo>
                    <a:cubicBezTo>
                      <a:pt x="454085" y="520650"/>
                      <a:pt x="429383" y="534747"/>
                      <a:pt x="412556" y="556718"/>
                    </a:cubicBezTo>
                    <a:cubicBezTo>
                      <a:pt x="403666" y="568275"/>
                      <a:pt x="400046" y="581927"/>
                      <a:pt x="392744" y="594183"/>
                    </a:cubicBezTo>
                    <a:cubicBezTo>
                      <a:pt x="384933" y="607264"/>
                      <a:pt x="372170" y="610947"/>
                      <a:pt x="359025" y="616471"/>
                    </a:cubicBezTo>
                    <a:cubicBezTo>
                      <a:pt x="344992" y="622313"/>
                      <a:pt x="340039" y="629679"/>
                      <a:pt x="333689" y="642951"/>
                    </a:cubicBezTo>
                    <a:cubicBezTo>
                      <a:pt x="326196" y="658699"/>
                      <a:pt x="308606" y="660350"/>
                      <a:pt x="296732" y="671526"/>
                    </a:cubicBezTo>
                    <a:cubicBezTo>
                      <a:pt x="278507" y="688671"/>
                      <a:pt x="277491" y="716547"/>
                      <a:pt x="292350" y="735089"/>
                    </a:cubicBezTo>
                    <a:cubicBezTo>
                      <a:pt x="292795" y="736677"/>
                      <a:pt x="293303" y="738201"/>
                      <a:pt x="294128" y="739598"/>
                    </a:cubicBezTo>
                    <a:cubicBezTo>
                      <a:pt x="296033" y="742709"/>
                      <a:pt x="298700" y="742963"/>
                      <a:pt x="300796" y="745376"/>
                    </a:cubicBezTo>
                    <a:cubicBezTo>
                      <a:pt x="304288" y="745821"/>
                      <a:pt x="303780" y="746710"/>
                      <a:pt x="299335" y="748170"/>
                    </a:cubicBezTo>
                    <a:cubicBezTo>
                      <a:pt x="297621" y="747535"/>
                      <a:pt x="295970" y="746900"/>
                      <a:pt x="294319" y="746265"/>
                    </a:cubicBezTo>
                    <a:cubicBezTo>
                      <a:pt x="291588" y="745059"/>
                      <a:pt x="289112" y="743408"/>
                      <a:pt x="286572" y="741757"/>
                    </a:cubicBezTo>
                    <a:cubicBezTo>
                      <a:pt x="281111" y="738137"/>
                      <a:pt x="276158" y="733629"/>
                      <a:pt x="270760" y="729819"/>
                    </a:cubicBezTo>
                    <a:cubicBezTo>
                      <a:pt x="260219" y="722262"/>
                      <a:pt x="243963" y="719913"/>
                      <a:pt x="237042" y="708483"/>
                    </a:cubicBezTo>
                    <a:cubicBezTo>
                      <a:pt x="232470" y="700990"/>
                      <a:pt x="229168" y="692608"/>
                      <a:pt x="225866" y="684289"/>
                    </a:cubicBezTo>
                    <a:cubicBezTo>
                      <a:pt x="226564" y="683718"/>
                      <a:pt x="226945" y="682702"/>
                      <a:pt x="226310" y="681876"/>
                    </a:cubicBezTo>
                    <a:cubicBezTo>
                      <a:pt x="225231" y="680416"/>
                      <a:pt x="224151" y="678892"/>
                      <a:pt x="223072" y="677495"/>
                    </a:cubicBezTo>
                    <a:cubicBezTo>
                      <a:pt x="221357" y="673367"/>
                      <a:pt x="219579" y="669240"/>
                      <a:pt x="217611" y="665366"/>
                    </a:cubicBezTo>
                    <a:cubicBezTo>
                      <a:pt x="217166" y="664541"/>
                      <a:pt x="215896" y="665112"/>
                      <a:pt x="216150" y="665938"/>
                    </a:cubicBezTo>
                    <a:cubicBezTo>
                      <a:pt x="216531" y="667144"/>
                      <a:pt x="216976" y="668414"/>
                      <a:pt x="217420" y="669621"/>
                    </a:cubicBezTo>
                    <a:cubicBezTo>
                      <a:pt x="203196" y="649555"/>
                      <a:pt x="190369" y="628663"/>
                      <a:pt x="182686" y="605105"/>
                    </a:cubicBezTo>
                    <a:cubicBezTo>
                      <a:pt x="172399" y="573736"/>
                      <a:pt x="175066" y="541033"/>
                      <a:pt x="172526" y="508585"/>
                    </a:cubicBezTo>
                    <a:cubicBezTo>
                      <a:pt x="170811" y="486296"/>
                      <a:pt x="165985" y="463627"/>
                      <a:pt x="153476" y="444767"/>
                    </a:cubicBezTo>
                    <a:cubicBezTo>
                      <a:pt x="147951" y="436385"/>
                      <a:pt x="140903" y="428956"/>
                      <a:pt x="132457" y="423558"/>
                    </a:cubicBezTo>
                    <a:cubicBezTo>
                      <a:pt x="122043" y="416827"/>
                      <a:pt x="109915" y="414795"/>
                      <a:pt x="98548" y="410350"/>
                    </a:cubicBezTo>
                    <a:cubicBezTo>
                      <a:pt x="71815" y="399873"/>
                      <a:pt x="68957" y="372885"/>
                      <a:pt x="62417" y="348438"/>
                    </a:cubicBezTo>
                    <a:cubicBezTo>
                      <a:pt x="60067" y="339548"/>
                      <a:pt x="57146" y="330594"/>
                      <a:pt x="52130" y="322784"/>
                    </a:cubicBezTo>
                    <a:cubicBezTo>
                      <a:pt x="46097" y="313322"/>
                      <a:pt x="37271" y="306909"/>
                      <a:pt x="28444" y="300305"/>
                    </a:cubicBezTo>
                    <a:cubicBezTo>
                      <a:pt x="14982" y="290272"/>
                      <a:pt x="-1845" y="276111"/>
                      <a:pt x="4759" y="257061"/>
                    </a:cubicBezTo>
                    <a:cubicBezTo>
                      <a:pt x="7870" y="248044"/>
                      <a:pt x="16824" y="239154"/>
                      <a:pt x="14919" y="228931"/>
                    </a:cubicBezTo>
                    <a:cubicBezTo>
                      <a:pt x="14030" y="223914"/>
                      <a:pt x="10728" y="221882"/>
                      <a:pt x="7426" y="218390"/>
                    </a:cubicBezTo>
                    <a:cubicBezTo>
                      <a:pt x="1457" y="212103"/>
                      <a:pt x="-1274" y="206325"/>
                      <a:pt x="568" y="197308"/>
                    </a:cubicBezTo>
                    <a:cubicBezTo>
                      <a:pt x="3616" y="182131"/>
                      <a:pt x="17713" y="171971"/>
                      <a:pt x="25841" y="159462"/>
                    </a:cubicBezTo>
                    <a:cubicBezTo>
                      <a:pt x="33524" y="147778"/>
                      <a:pt x="38477" y="134379"/>
                      <a:pt x="40382" y="120600"/>
                    </a:cubicBezTo>
                    <a:cubicBezTo>
                      <a:pt x="42160" y="107519"/>
                      <a:pt x="38604" y="93231"/>
                      <a:pt x="42287" y="80595"/>
                    </a:cubicBezTo>
                    <a:cubicBezTo>
                      <a:pt x="44954" y="71578"/>
                      <a:pt x="53463" y="67895"/>
                      <a:pt x="60194" y="62116"/>
                    </a:cubicBezTo>
                    <a:cubicBezTo>
                      <a:pt x="60702" y="62561"/>
                      <a:pt x="61528" y="62624"/>
                      <a:pt x="61845" y="61926"/>
                    </a:cubicBezTo>
                    <a:cubicBezTo>
                      <a:pt x="62226" y="61037"/>
                      <a:pt x="62671" y="60211"/>
                      <a:pt x="63052" y="59322"/>
                    </a:cubicBezTo>
                    <a:cubicBezTo>
                      <a:pt x="64195" y="58052"/>
                      <a:pt x="65274" y="56719"/>
                      <a:pt x="66100" y="55195"/>
                    </a:cubicBezTo>
                    <a:cubicBezTo>
                      <a:pt x="67497" y="52718"/>
                      <a:pt x="68640" y="49924"/>
                      <a:pt x="69719" y="47003"/>
                    </a:cubicBezTo>
                    <a:cubicBezTo>
                      <a:pt x="76260" y="36399"/>
                      <a:pt x="84388" y="26810"/>
                      <a:pt x="94040" y="18873"/>
                    </a:cubicBezTo>
                    <a:cubicBezTo>
                      <a:pt x="101152" y="13031"/>
                      <a:pt x="108962" y="7951"/>
                      <a:pt x="117344" y="4014"/>
                    </a:cubicBezTo>
                    <a:cubicBezTo>
                      <a:pt x="123885" y="902"/>
                      <a:pt x="134489" y="-3289"/>
                      <a:pt x="139188" y="4204"/>
                    </a:cubicBezTo>
                    <a:cubicBezTo>
                      <a:pt x="142173" y="8840"/>
                      <a:pt x="141157" y="15634"/>
                      <a:pt x="140268" y="20778"/>
                    </a:cubicBezTo>
                    <a:cubicBezTo>
                      <a:pt x="140077" y="21984"/>
                      <a:pt x="140712" y="23127"/>
                      <a:pt x="142109" y="23127"/>
                    </a:cubicBezTo>
                    <a:cubicBezTo>
                      <a:pt x="163826" y="23445"/>
                      <a:pt x="185480" y="24207"/>
                      <a:pt x="207133" y="25731"/>
                    </a:cubicBezTo>
                    <a:cubicBezTo>
                      <a:pt x="218436" y="26493"/>
                      <a:pt x="231136" y="26302"/>
                      <a:pt x="242122" y="29287"/>
                    </a:cubicBezTo>
                    <a:cubicBezTo>
                      <a:pt x="253107" y="32271"/>
                      <a:pt x="258949" y="40209"/>
                      <a:pt x="263902" y="49861"/>
                    </a:cubicBezTo>
                    <a:cubicBezTo>
                      <a:pt x="271078" y="63894"/>
                      <a:pt x="277174" y="76721"/>
                      <a:pt x="289620" y="87008"/>
                    </a:cubicBezTo>
                    <a:cubicBezTo>
                      <a:pt x="301050" y="96406"/>
                      <a:pt x="315020" y="102566"/>
                      <a:pt x="329625" y="104471"/>
                    </a:cubicBezTo>
                    <a:cubicBezTo>
                      <a:pt x="337435" y="105487"/>
                      <a:pt x="344674" y="104407"/>
                      <a:pt x="352485" y="104090"/>
                    </a:cubicBezTo>
                    <a:cubicBezTo>
                      <a:pt x="366455" y="103518"/>
                      <a:pt x="373694" y="111773"/>
                      <a:pt x="382266" y="121425"/>
                    </a:cubicBezTo>
                    <a:cubicBezTo>
                      <a:pt x="395982" y="136856"/>
                      <a:pt x="410143" y="155779"/>
                      <a:pt x="405444" y="177750"/>
                    </a:cubicBezTo>
                    <a:cubicBezTo>
                      <a:pt x="402967" y="189116"/>
                      <a:pt x="396300" y="193752"/>
                      <a:pt x="387791" y="200610"/>
                    </a:cubicBezTo>
                    <a:cubicBezTo>
                      <a:pt x="384489" y="203277"/>
                      <a:pt x="381123" y="206388"/>
                      <a:pt x="382266" y="211087"/>
                    </a:cubicBezTo>
                    <a:cubicBezTo>
                      <a:pt x="384171" y="219215"/>
                      <a:pt x="397633" y="222200"/>
                      <a:pt x="407603" y="223470"/>
                    </a:cubicBezTo>
                    <a:cubicBezTo>
                      <a:pt x="413064" y="227343"/>
                      <a:pt x="420176" y="225756"/>
                      <a:pt x="425573" y="221438"/>
                    </a:cubicBezTo>
                    <a:cubicBezTo>
                      <a:pt x="431098" y="216929"/>
                      <a:pt x="434400" y="210008"/>
                      <a:pt x="440559" y="206198"/>
                    </a:cubicBezTo>
                    <a:cubicBezTo>
                      <a:pt x="446719" y="202324"/>
                      <a:pt x="454466" y="201562"/>
                      <a:pt x="461514" y="203023"/>
                    </a:cubicBezTo>
                    <a:cubicBezTo>
                      <a:pt x="467674" y="204356"/>
                      <a:pt x="473579" y="207468"/>
                      <a:pt x="477834" y="212103"/>
                    </a:cubicBezTo>
                    <a:cubicBezTo>
                      <a:pt x="482977" y="217755"/>
                      <a:pt x="482469" y="223914"/>
                      <a:pt x="485581" y="230391"/>
                    </a:cubicBezTo>
                    <a:cubicBezTo>
                      <a:pt x="490978" y="241631"/>
                      <a:pt x="504948" y="236043"/>
                      <a:pt x="514473" y="235090"/>
                    </a:cubicBezTo>
                    <a:cubicBezTo>
                      <a:pt x="533269" y="233122"/>
                      <a:pt x="553970" y="232868"/>
                      <a:pt x="572322" y="237694"/>
                    </a:cubicBezTo>
                    <a:cubicBezTo>
                      <a:pt x="589848" y="242266"/>
                      <a:pt x="600960" y="255855"/>
                      <a:pt x="604135" y="273381"/>
                    </a:cubicBezTo>
                    <a:cubicBezTo>
                      <a:pt x="610231" y="307544"/>
                      <a:pt x="584958" y="333960"/>
                      <a:pt x="566289" y="3591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19" name="Google Shape;419;p19"/>
            <p:cNvGrpSpPr/>
            <p:nvPr/>
          </p:nvGrpSpPr>
          <p:grpSpPr>
            <a:xfrm>
              <a:off x="6544668" y="4712060"/>
              <a:ext cx="145765" cy="224705"/>
              <a:chOff x="1043729" y="754112"/>
              <a:chExt cx="275081" cy="424052"/>
            </a:xfrm>
          </p:grpSpPr>
          <p:sp>
            <p:nvSpPr>
              <p:cNvPr id="420" name="Google Shape;420;p19"/>
              <p:cNvSpPr/>
              <p:nvPr/>
            </p:nvSpPr>
            <p:spPr>
              <a:xfrm>
                <a:off x="1043729" y="754112"/>
                <a:ext cx="275081" cy="424052"/>
              </a:xfrm>
              <a:custGeom>
                <a:avLst/>
                <a:gdLst/>
                <a:ahLst/>
                <a:cxnLst/>
                <a:rect l="l" t="t" r="r" b="b"/>
                <a:pathLst>
                  <a:path w="275081" h="424052" extrusionOk="0">
                    <a:moveTo>
                      <a:pt x="0" y="137541"/>
                    </a:moveTo>
                    <a:cubicBezTo>
                      <a:pt x="0" y="213487"/>
                      <a:pt x="82105" y="424053"/>
                      <a:pt x="137541" y="424053"/>
                    </a:cubicBezTo>
                    <a:cubicBezTo>
                      <a:pt x="189103" y="424053"/>
                      <a:pt x="275082" y="213487"/>
                      <a:pt x="275082" y="137541"/>
                    </a:cubicBezTo>
                    <a:cubicBezTo>
                      <a:pt x="275082" y="61595"/>
                      <a:pt x="213487" y="0"/>
                      <a:pt x="137541" y="0"/>
                    </a:cubicBezTo>
                    <a:cubicBezTo>
                      <a:pt x="61595" y="0"/>
                      <a:pt x="0" y="61595"/>
                      <a:pt x="0" y="1375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1" name="Google Shape;421;p19"/>
              <p:cNvSpPr/>
              <p:nvPr/>
            </p:nvSpPr>
            <p:spPr>
              <a:xfrm>
                <a:off x="1120182" y="830502"/>
                <a:ext cx="122237" cy="122301"/>
              </a:xfrm>
              <a:custGeom>
                <a:avLst/>
                <a:gdLst/>
                <a:ahLst/>
                <a:cxnLst/>
                <a:rect l="l" t="t" r="r" b="b"/>
                <a:pathLst>
                  <a:path w="122237" h="122301" extrusionOk="0">
                    <a:moveTo>
                      <a:pt x="0" y="61150"/>
                    </a:moveTo>
                    <a:cubicBezTo>
                      <a:pt x="0" y="94933"/>
                      <a:pt x="27368" y="122301"/>
                      <a:pt x="61151" y="122301"/>
                    </a:cubicBezTo>
                    <a:cubicBezTo>
                      <a:pt x="94933" y="122301"/>
                      <a:pt x="122238" y="94933"/>
                      <a:pt x="122238" y="61150"/>
                    </a:cubicBezTo>
                    <a:cubicBezTo>
                      <a:pt x="122238" y="27368"/>
                      <a:pt x="94869" y="0"/>
                      <a:pt x="61151" y="0"/>
                    </a:cubicBezTo>
                    <a:cubicBezTo>
                      <a:pt x="27305" y="0"/>
                      <a:pt x="0" y="27368"/>
                      <a:pt x="0" y="61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22" name="Google Shape;422;p19"/>
            <p:cNvGrpSpPr/>
            <p:nvPr/>
          </p:nvGrpSpPr>
          <p:grpSpPr>
            <a:xfrm>
              <a:off x="5761443" y="4800935"/>
              <a:ext cx="145765" cy="224705"/>
              <a:chOff x="930783" y="678815"/>
              <a:chExt cx="275081" cy="424052"/>
            </a:xfrm>
          </p:grpSpPr>
          <p:sp>
            <p:nvSpPr>
              <p:cNvPr id="423" name="Google Shape;423;p19"/>
              <p:cNvSpPr/>
              <p:nvPr/>
            </p:nvSpPr>
            <p:spPr>
              <a:xfrm>
                <a:off x="930783" y="678815"/>
                <a:ext cx="275081" cy="424052"/>
              </a:xfrm>
              <a:custGeom>
                <a:avLst/>
                <a:gdLst/>
                <a:ahLst/>
                <a:cxnLst/>
                <a:rect l="l" t="t" r="r" b="b"/>
                <a:pathLst>
                  <a:path w="275081" h="424052" extrusionOk="0">
                    <a:moveTo>
                      <a:pt x="0" y="137541"/>
                    </a:moveTo>
                    <a:cubicBezTo>
                      <a:pt x="0" y="213487"/>
                      <a:pt x="82105" y="424053"/>
                      <a:pt x="137541" y="424053"/>
                    </a:cubicBezTo>
                    <a:cubicBezTo>
                      <a:pt x="189103" y="424053"/>
                      <a:pt x="275082" y="213487"/>
                      <a:pt x="275082" y="137541"/>
                    </a:cubicBezTo>
                    <a:cubicBezTo>
                      <a:pt x="275082" y="61595"/>
                      <a:pt x="213487" y="0"/>
                      <a:pt x="137541" y="0"/>
                    </a:cubicBezTo>
                    <a:cubicBezTo>
                      <a:pt x="61595" y="0"/>
                      <a:pt x="0" y="61595"/>
                      <a:pt x="0" y="1375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4" name="Google Shape;424;p19"/>
              <p:cNvSpPr/>
              <p:nvPr/>
            </p:nvSpPr>
            <p:spPr>
              <a:xfrm>
                <a:off x="1007236" y="755205"/>
                <a:ext cx="122237" cy="122301"/>
              </a:xfrm>
              <a:custGeom>
                <a:avLst/>
                <a:gdLst/>
                <a:ahLst/>
                <a:cxnLst/>
                <a:rect l="l" t="t" r="r" b="b"/>
                <a:pathLst>
                  <a:path w="122237" h="122301" extrusionOk="0">
                    <a:moveTo>
                      <a:pt x="0" y="61150"/>
                    </a:moveTo>
                    <a:cubicBezTo>
                      <a:pt x="0" y="94933"/>
                      <a:pt x="27368" y="122301"/>
                      <a:pt x="61151" y="122301"/>
                    </a:cubicBezTo>
                    <a:cubicBezTo>
                      <a:pt x="94933" y="122301"/>
                      <a:pt x="122238" y="94933"/>
                      <a:pt x="122238" y="61150"/>
                    </a:cubicBezTo>
                    <a:cubicBezTo>
                      <a:pt x="122238" y="27368"/>
                      <a:pt x="94869" y="0"/>
                      <a:pt x="61151" y="0"/>
                    </a:cubicBezTo>
                    <a:cubicBezTo>
                      <a:pt x="27305" y="0"/>
                      <a:pt x="0" y="27368"/>
                      <a:pt x="0" y="61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425" name="Google Shape;425;p19"/>
          <p:cNvSpPr txBox="1">
            <a:spLocks noGrp="1"/>
          </p:cNvSpPr>
          <p:nvPr>
            <p:ph type="subTitle" idx="1"/>
          </p:nvPr>
        </p:nvSpPr>
        <p:spPr>
          <a:xfrm>
            <a:off x="719975" y="1736450"/>
            <a:ext cx="24831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19"/>
          <p:cNvSpPr txBox="1">
            <a:spLocks noGrp="1"/>
          </p:cNvSpPr>
          <p:nvPr>
            <p:ph type="subTitle" idx="2"/>
          </p:nvPr>
        </p:nvSpPr>
        <p:spPr>
          <a:xfrm>
            <a:off x="3330436" y="1736450"/>
            <a:ext cx="24831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7" name="Google Shape;427;p19"/>
          <p:cNvSpPr txBox="1">
            <a:spLocks noGrp="1"/>
          </p:cNvSpPr>
          <p:nvPr>
            <p:ph type="subTitle" idx="3"/>
          </p:nvPr>
        </p:nvSpPr>
        <p:spPr>
          <a:xfrm>
            <a:off x="719975" y="3431525"/>
            <a:ext cx="2483100" cy="8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19"/>
          <p:cNvSpPr txBox="1">
            <a:spLocks noGrp="1"/>
          </p:cNvSpPr>
          <p:nvPr>
            <p:ph type="subTitle" idx="4"/>
          </p:nvPr>
        </p:nvSpPr>
        <p:spPr>
          <a:xfrm>
            <a:off x="3330436" y="3431525"/>
            <a:ext cx="24831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9" name="Google Shape;429;p19"/>
          <p:cNvSpPr txBox="1">
            <a:spLocks noGrp="1"/>
          </p:cNvSpPr>
          <p:nvPr>
            <p:ph type="subTitle" idx="5"/>
          </p:nvPr>
        </p:nvSpPr>
        <p:spPr>
          <a:xfrm>
            <a:off x="5940897" y="1736450"/>
            <a:ext cx="24831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19"/>
          <p:cNvSpPr txBox="1">
            <a:spLocks noGrp="1"/>
          </p:cNvSpPr>
          <p:nvPr>
            <p:ph type="subTitle" idx="6"/>
          </p:nvPr>
        </p:nvSpPr>
        <p:spPr>
          <a:xfrm>
            <a:off x="5940897" y="3431525"/>
            <a:ext cx="24831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1" name="Google Shape;431;p1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19"/>
          <p:cNvSpPr txBox="1">
            <a:spLocks noGrp="1"/>
          </p:cNvSpPr>
          <p:nvPr>
            <p:ph type="subTitle" idx="7"/>
          </p:nvPr>
        </p:nvSpPr>
        <p:spPr>
          <a:xfrm>
            <a:off x="719963" y="1273925"/>
            <a:ext cx="24831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SemiBold"/>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2pPr>
            <a:lvl3pPr lvl="2"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3pPr>
            <a:lvl4pPr lvl="3"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4pPr>
            <a:lvl5pPr lvl="4"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5pPr>
            <a:lvl6pPr lvl="5"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6pPr>
            <a:lvl7pPr lvl="6"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7pPr>
            <a:lvl8pPr lvl="7"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8pPr>
            <a:lvl9pPr lvl="8"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9pPr>
          </a:lstStyle>
          <a:p>
            <a:endParaRPr/>
          </a:p>
        </p:txBody>
      </p:sp>
      <p:sp>
        <p:nvSpPr>
          <p:cNvPr id="433" name="Google Shape;433;p19"/>
          <p:cNvSpPr txBox="1">
            <a:spLocks noGrp="1"/>
          </p:cNvSpPr>
          <p:nvPr>
            <p:ph type="subTitle" idx="8"/>
          </p:nvPr>
        </p:nvSpPr>
        <p:spPr>
          <a:xfrm>
            <a:off x="3330424" y="1273925"/>
            <a:ext cx="24831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SemiBold"/>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2pPr>
            <a:lvl3pPr lvl="2"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3pPr>
            <a:lvl4pPr lvl="3"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4pPr>
            <a:lvl5pPr lvl="4"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5pPr>
            <a:lvl6pPr lvl="5"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6pPr>
            <a:lvl7pPr lvl="6"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7pPr>
            <a:lvl8pPr lvl="7"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8pPr>
            <a:lvl9pPr lvl="8"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9pPr>
          </a:lstStyle>
          <a:p>
            <a:endParaRPr/>
          </a:p>
        </p:txBody>
      </p:sp>
      <p:sp>
        <p:nvSpPr>
          <p:cNvPr id="434" name="Google Shape;434;p19"/>
          <p:cNvSpPr txBox="1">
            <a:spLocks noGrp="1"/>
          </p:cNvSpPr>
          <p:nvPr>
            <p:ph type="subTitle" idx="9"/>
          </p:nvPr>
        </p:nvSpPr>
        <p:spPr>
          <a:xfrm>
            <a:off x="5940886" y="1273925"/>
            <a:ext cx="24831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SemiBold"/>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2pPr>
            <a:lvl3pPr lvl="2"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3pPr>
            <a:lvl4pPr lvl="3"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4pPr>
            <a:lvl5pPr lvl="4"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5pPr>
            <a:lvl6pPr lvl="5"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6pPr>
            <a:lvl7pPr lvl="6"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7pPr>
            <a:lvl8pPr lvl="7"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8pPr>
            <a:lvl9pPr lvl="8"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9pPr>
          </a:lstStyle>
          <a:p>
            <a:endParaRPr/>
          </a:p>
        </p:txBody>
      </p:sp>
      <p:sp>
        <p:nvSpPr>
          <p:cNvPr id="435" name="Google Shape;435;p19"/>
          <p:cNvSpPr txBox="1">
            <a:spLocks noGrp="1"/>
          </p:cNvSpPr>
          <p:nvPr>
            <p:ph type="subTitle" idx="13"/>
          </p:nvPr>
        </p:nvSpPr>
        <p:spPr>
          <a:xfrm>
            <a:off x="719975" y="2969125"/>
            <a:ext cx="24831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SemiBold"/>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2pPr>
            <a:lvl3pPr lvl="2"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3pPr>
            <a:lvl4pPr lvl="3"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4pPr>
            <a:lvl5pPr lvl="4"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5pPr>
            <a:lvl6pPr lvl="5"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6pPr>
            <a:lvl7pPr lvl="6"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7pPr>
            <a:lvl8pPr lvl="7"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8pPr>
            <a:lvl9pPr lvl="8"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9pPr>
          </a:lstStyle>
          <a:p>
            <a:endParaRPr/>
          </a:p>
        </p:txBody>
      </p:sp>
      <p:sp>
        <p:nvSpPr>
          <p:cNvPr id="436" name="Google Shape;436;p19"/>
          <p:cNvSpPr txBox="1">
            <a:spLocks noGrp="1"/>
          </p:cNvSpPr>
          <p:nvPr>
            <p:ph type="subTitle" idx="14"/>
          </p:nvPr>
        </p:nvSpPr>
        <p:spPr>
          <a:xfrm>
            <a:off x="3330436" y="2969125"/>
            <a:ext cx="24831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SemiBold"/>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2pPr>
            <a:lvl3pPr lvl="2"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3pPr>
            <a:lvl4pPr lvl="3"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4pPr>
            <a:lvl5pPr lvl="4"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5pPr>
            <a:lvl6pPr lvl="5"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6pPr>
            <a:lvl7pPr lvl="6"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7pPr>
            <a:lvl8pPr lvl="7"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8pPr>
            <a:lvl9pPr lvl="8"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9pPr>
          </a:lstStyle>
          <a:p>
            <a:endParaRPr/>
          </a:p>
        </p:txBody>
      </p:sp>
      <p:sp>
        <p:nvSpPr>
          <p:cNvPr id="437" name="Google Shape;437;p19"/>
          <p:cNvSpPr txBox="1">
            <a:spLocks noGrp="1"/>
          </p:cNvSpPr>
          <p:nvPr>
            <p:ph type="subTitle" idx="15"/>
          </p:nvPr>
        </p:nvSpPr>
        <p:spPr>
          <a:xfrm>
            <a:off x="5940886" y="2969125"/>
            <a:ext cx="24831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SemiBold"/>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2pPr>
            <a:lvl3pPr lvl="2"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3pPr>
            <a:lvl4pPr lvl="3"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4pPr>
            <a:lvl5pPr lvl="4"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5pPr>
            <a:lvl6pPr lvl="5"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6pPr>
            <a:lvl7pPr lvl="6"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7pPr>
            <a:lvl8pPr lvl="7"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8pPr>
            <a:lvl9pPr lvl="8" algn="ctr" rtl="0">
              <a:lnSpc>
                <a:spcPct val="100000"/>
              </a:lnSpc>
              <a:spcBef>
                <a:spcPts val="0"/>
              </a:spcBef>
              <a:spcAft>
                <a:spcPts val="0"/>
              </a:spcAft>
              <a:buSzPts val="2000"/>
              <a:buFont typeface="Figtree SemiBold"/>
              <a:buNone/>
              <a:defRPr sz="2000">
                <a:latin typeface="Figtree SemiBold"/>
                <a:ea typeface="Figtree SemiBold"/>
                <a:cs typeface="Figtree SemiBold"/>
                <a:sym typeface="Figtree SemiBold"/>
              </a:defRPr>
            </a:lvl9pPr>
          </a:lstStyle>
          <a:p>
            <a:endParaRPr/>
          </a:p>
        </p:txBody>
      </p:sp>
      <p:grpSp>
        <p:nvGrpSpPr>
          <p:cNvPr id="438" name="Google Shape;438;p19"/>
          <p:cNvGrpSpPr/>
          <p:nvPr/>
        </p:nvGrpSpPr>
        <p:grpSpPr>
          <a:xfrm>
            <a:off x="-622729" y="858450"/>
            <a:ext cx="10057991" cy="4883424"/>
            <a:chOff x="-622729" y="858450"/>
            <a:chExt cx="10057991" cy="4883424"/>
          </a:xfrm>
        </p:grpSpPr>
        <p:grpSp>
          <p:nvGrpSpPr>
            <p:cNvPr id="439" name="Google Shape;439;p19"/>
            <p:cNvGrpSpPr/>
            <p:nvPr/>
          </p:nvGrpSpPr>
          <p:grpSpPr>
            <a:xfrm>
              <a:off x="8705012" y="3022953"/>
              <a:ext cx="730250" cy="206375"/>
              <a:chOff x="8640762" y="5785103"/>
              <a:chExt cx="730250" cy="206375"/>
            </a:xfrm>
          </p:grpSpPr>
          <p:sp>
            <p:nvSpPr>
              <p:cNvPr id="440" name="Google Shape;440;p19"/>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1" name="Google Shape;441;p19"/>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2" name="Google Shape;442;p19"/>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43" name="Google Shape;443;p19"/>
            <p:cNvGrpSpPr/>
            <p:nvPr/>
          </p:nvGrpSpPr>
          <p:grpSpPr>
            <a:xfrm>
              <a:off x="8551387" y="3542929"/>
              <a:ext cx="571500" cy="133350"/>
              <a:chOff x="8990012" y="6086729"/>
              <a:chExt cx="571500" cy="133350"/>
            </a:xfrm>
          </p:grpSpPr>
          <p:sp>
            <p:nvSpPr>
              <p:cNvPr id="444" name="Google Shape;444;p19"/>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5" name="Google Shape;445;p19"/>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46" name="Google Shape;446;p19"/>
            <p:cNvGrpSpPr/>
            <p:nvPr/>
          </p:nvGrpSpPr>
          <p:grpSpPr>
            <a:xfrm>
              <a:off x="-622729" y="858450"/>
              <a:ext cx="1218641" cy="344399"/>
              <a:chOff x="10448480" y="3783774"/>
              <a:chExt cx="730250" cy="206375"/>
            </a:xfrm>
          </p:grpSpPr>
          <p:sp>
            <p:nvSpPr>
              <p:cNvPr id="447" name="Google Shape;447;p19"/>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448;p19"/>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449;p19"/>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50" name="Google Shape;450;p19"/>
            <p:cNvSpPr/>
            <p:nvPr/>
          </p:nvSpPr>
          <p:spPr>
            <a:xfrm>
              <a:off x="8741887" y="2690304"/>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451" name="Google Shape;451;p19"/>
            <p:cNvGrpSpPr/>
            <p:nvPr/>
          </p:nvGrpSpPr>
          <p:grpSpPr>
            <a:xfrm>
              <a:off x="265080" y="2375599"/>
              <a:ext cx="238125" cy="133350"/>
              <a:chOff x="11983230" y="2227399"/>
              <a:chExt cx="238125" cy="133350"/>
            </a:xfrm>
          </p:grpSpPr>
          <p:sp>
            <p:nvSpPr>
              <p:cNvPr id="452" name="Google Shape;452;p19"/>
              <p:cNvSpPr/>
              <p:nvPr/>
            </p:nvSpPr>
            <p:spPr>
              <a:xfrm>
                <a:off x="11983230" y="2227399"/>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3" name="Google Shape;453;p19"/>
              <p:cNvSpPr/>
              <p:nvPr/>
            </p:nvSpPr>
            <p:spPr>
              <a:xfrm>
                <a:off x="12030855" y="2341699"/>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54" name="Google Shape;454;p19"/>
            <p:cNvSpPr/>
            <p:nvPr/>
          </p:nvSpPr>
          <p:spPr>
            <a:xfrm>
              <a:off x="3879676" y="4718147"/>
              <a:ext cx="2270136" cy="648137"/>
            </a:xfrm>
            <a:custGeom>
              <a:avLst/>
              <a:gdLst/>
              <a:ahLst/>
              <a:cxnLst/>
              <a:rect l="l" t="t" r="r" b="b"/>
              <a:pathLst>
                <a:path w="324421" h="113808" extrusionOk="0">
                  <a:moveTo>
                    <a:pt x="324422" y="80090"/>
                  </a:moveTo>
                  <a:cubicBezTo>
                    <a:pt x="324422" y="80090"/>
                    <a:pt x="311912" y="40720"/>
                    <a:pt x="235458" y="50309"/>
                  </a:cubicBezTo>
                  <a:cubicBezTo>
                    <a:pt x="157607" y="60088"/>
                    <a:pt x="168783" y="-4682"/>
                    <a:pt x="187135" y="271"/>
                  </a:cubicBezTo>
                  <a:cubicBezTo>
                    <a:pt x="205486" y="5224"/>
                    <a:pt x="199898" y="32592"/>
                    <a:pt x="172974" y="39450"/>
                  </a:cubicBezTo>
                  <a:cubicBezTo>
                    <a:pt x="130492" y="50309"/>
                    <a:pt x="114617" y="12971"/>
                    <a:pt x="70676" y="32592"/>
                  </a:cubicBezTo>
                  <a:cubicBezTo>
                    <a:pt x="41275" y="45737"/>
                    <a:pt x="30035" y="78820"/>
                    <a:pt x="30035" y="78820"/>
                  </a:cubicBezTo>
                  <a:cubicBezTo>
                    <a:pt x="30035" y="78820"/>
                    <a:pt x="13779" y="109427"/>
                    <a:pt x="0" y="113809"/>
                  </a:cubicBezTo>
                </a:path>
              </a:pathLst>
            </a:custGeom>
            <a:noFill/>
            <a:ln w="9525"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5" name="Google Shape;455;p19"/>
            <p:cNvSpPr/>
            <p:nvPr/>
          </p:nvSpPr>
          <p:spPr>
            <a:xfrm rot="-2445744">
              <a:off x="6895913" y="4704104"/>
              <a:ext cx="830515" cy="872458"/>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9525"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56" name="Google Shape;456;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57"/>
        <p:cNvGrpSpPr/>
        <p:nvPr/>
      </p:nvGrpSpPr>
      <p:grpSpPr>
        <a:xfrm>
          <a:off x="0" y="0"/>
          <a:ext cx="0" cy="0"/>
          <a:chOff x="0" y="0"/>
          <a:chExt cx="0" cy="0"/>
        </a:xfrm>
      </p:grpSpPr>
      <p:sp>
        <p:nvSpPr>
          <p:cNvPr id="458" name="Google Shape;458;p20"/>
          <p:cNvSpPr txBox="1">
            <a:spLocks noGrp="1"/>
          </p:cNvSpPr>
          <p:nvPr>
            <p:ph type="title"/>
          </p:nvPr>
        </p:nvSpPr>
        <p:spPr>
          <a:xfrm>
            <a:off x="4620550" y="539500"/>
            <a:ext cx="3591000" cy="954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9" name="Google Shape;459;p20"/>
          <p:cNvSpPr txBox="1">
            <a:spLocks noGrp="1"/>
          </p:cNvSpPr>
          <p:nvPr>
            <p:ph type="subTitle" idx="1"/>
          </p:nvPr>
        </p:nvSpPr>
        <p:spPr>
          <a:xfrm>
            <a:off x="4620550" y="1400125"/>
            <a:ext cx="3591000" cy="117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0" name="Google Shape;460;p20"/>
          <p:cNvSpPr txBox="1"/>
          <p:nvPr/>
        </p:nvSpPr>
        <p:spPr>
          <a:xfrm>
            <a:off x="4620550" y="3300800"/>
            <a:ext cx="35910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Barlow"/>
                <a:ea typeface="Barlow"/>
                <a:cs typeface="Barlow"/>
                <a:sym typeface="Barlow"/>
              </a:rPr>
              <a:t>CREDITS:</a:t>
            </a:r>
            <a:r>
              <a:rPr lang="en" sz="1200">
                <a:solidFill>
                  <a:schemeClr val="dk1"/>
                </a:solidFill>
                <a:latin typeface="Barlow"/>
                <a:ea typeface="Barlow"/>
                <a:cs typeface="Barlow"/>
                <a:sym typeface="Barlow"/>
              </a:rPr>
              <a:t> This presentation template was created by </a:t>
            </a:r>
            <a:r>
              <a:rPr lang="en" sz="1200" b="1" u="sng">
                <a:solidFill>
                  <a:schemeClr val="hlink"/>
                </a:solidFill>
                <a:latin typeface="Barlow"/>
                <a:ea typeface="Barlow"/>
                <a:cs typeface="Barlow"/>
                <a:sym typeface="Barlow"/>
                <a:hlinkClick r:id="rId2"/>
              </a:rPr>
              <a:t>Slidesgo</a:t>
            </a:r>
            <a:r>
              <a:rPr lang="en" sz="1200">
                <a:solidFill>
                  <a:schemeClr val="dk1"/>
                </a:solidFill>
                <a:latin typeface="Barlow"/>
                <a:ea typeface="Barlow"/>
                <a:cs typeface="Barlow"/>
                <a:sym typeface="Barlow"/>
              </a:rPr>
              <a:t>, and includes icons by </a:t>
            </a:r>
            <a:r>
              <a:rPr lang="en" sz="12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Barlow"/>
                <a:ea typeface="Barlow"/>
                <a:cs typeface="Barlow"/>
                <a:sym typeface="Barlow"/>
              </a:rPr>
              <a:t> </a:t>
            </a:r>
            <a:endParaRPr sz="1200" b="1" u="sng">
              <a:solidFill>
                <a:schemeClr val="dk1"/>
              </a:solidFill>
              <a:latin typeface="Barlow"/>
              <a:ea typeface="Barlow"/>
              <a:cs typeface="Barlow"/>
              <a:sym typeface="Barlow"/>
            </a:endParaRPr>
          </a:p>
        </p:txBody>
      </p:sp>
      <p:grpSp>
        <p:nvGrpSpPr>
          <p:cNvPr id="461" name="Google Shape;461;p20"/>
          <p:cNvGrpSpPr/>
          <p:nvPr/>
        </p:nvGrpSpPr>
        <p:grpSpPr>
          <a:xfrm>
            <a:off x="2006262" y="-168707"/>
            <a:ext cx="7681498" cy="5194906"/>
            <a:chOff x="2006262" y="-168707"/>
            <a:chExt cx="7681498" cy="5194906"/>
          </a:xfrm>
        </p:grpSpPr>
        <p:grpSp>
          <p:nvGrpSpPr>
            <p:cNvPr id="462" name="Google Shape;462;p20"/>
            <p:cNvGrpSpPr/>
            <p:nvPr/>
          </p:nvGrpSpPr>
          <p:grpSpPr>
            <a:xfrm>
              <a:off x="2006262" y="95549"/>
              <a:ext cx="7681498" cy="4930650"/>
              <a:chOff x="2006262" y="95549"/>
              <a:chExt cx="7681498" cy="4930650"/>
            </a:xfrm>
          </p:grpSpPr>
          <p:grpSp>
            <p:nvGrpSpPr>
              <p:cNvPr id="463" name="Google Shape;463;p20"/>
              <p:cNvGrpSpPr/>
              <p:nvPr/>
            </p:nvGrpSpPr>
            <p:grpSpPr>
              <a:xfrm>
                <a:off x="2006262" y="95549"/>
                <a:ext cx="603250" cy="273050"/>
                <a:chOff x="8640762" y="3990149"/>
                <a:chExt cx="603250" cy="273050"/>
              </a:xfrm>
            </p:grpSpPr>
            <p:sp>
              <p:nvSpPr>
                <p:cNvPr id="464" name="Google Shape;464;p20"/>
                <p:cNvSpPr/>
                <p:nvPr/>
              </p:nvSpPr>
              <p:spPr>
                <a:xfrm>
                  <a:off x="8640762" y="4152074"/>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5" name="Google Shape;465;p20"/>
                <p:cNvSpPr/>
                <p:nvPr/>
              </p:nvSpPr>
              <p:spPr>
                <a:xfrm>
                  <a:off x="8863012" y="399014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66" name="Google Shape;466;p20"/>
              <p:cNvGrpSpPr/>
              <p:nvPr/>
            </p:nvGrpSpPr>
            <p:grpSpPr>
              <a:xfrm>
                <a:off x="8549755" y="2453645"/>
                <a:ext cx="1138005" cy="1054259"/>
                <a:chOff x="8549755" y="2453645"/>
                <a:chExt cx="1138005" cy="1054259"/>
              </a:xfrm>
            </p:grpSpPr>
            <p:grpSp>
              <p:nvGrpSpPr>
                <p:cNvPr id="467" name="Google Shape;467;p20"/>
                <p:cNvGrpSpPr/>
                <p:nvPr/>
              </p:nvGrpSpPr>
              <p:grpSpPr>
                <a:xfrm>
                  <a:off x="8696387" y="3374554"/>
                  <a:ext cx="571500" cy="133350"/>
                  <a:chOff x="8990012" y="6086729"/>
                  <a:chExt cx="571500" cy="133350"/>
                </a:xfrm>
              </p:grpSpPr>
              <p:sp>
                <p:nvSpPr>
                  <p:cNvPr id="468" name="Google Shape;468;p20"/>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9" name="Google Shape;469;p20"/>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70" name="Google Shape;470;p20"/>
                <p:cNvGrpSpPr/>
                <p:nvPr/>
              </p:nvGrpSpPr>
              <p:grpSpPr>
                <a:xfrm>
                  <a:off x="8665060" y="2453645"/>
                  <a:ext cx="1022699" cy="369308"/>
                  <a:chOff x="10607230" y="6115367"/>
                  <a:chExt cx="571500" cy="206375"/>
                </a:xfrm>
              </p:grpSpPr>
              <p:sp>
                <p:nvSpPr>
                  <p:cNvPr id="471" name="Google Shape;471;p20"/>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2" name="Google Shape;472;p20"/>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73" name="Google Shape;473;p20"/>
                <p:cNvGrpSpPr/>
                <p:nvPr/>
              </p:nvGrpSpPr>
              <p:grpSpPr>
                <a:xfrm>
                  <a:off x="8549755" y="3097278"/>
                  <a:ext cx="381000" cy="111125"/>
                  <a:chOff x="10448480" y="5673978"/>
                  <a:chExt cx="381000" cy="111125"/>
                </a:xfrm>
              </p:grpSpPr>
              <p:sp>
                <p:nvSpPr>
                  <p:cNvPr id="474" name="Google Shape;474;p20"/>
                  <p:cNvSpPr/>
                  <p:nvPr/>
                </p:nvSpPr>
                <p:spPr>
                  <a:xfrm>
                    <a:off x="1060723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5" name="Google Shape;475;p20"/>
                  <p:cNvSpPr/>
                  <p:nvPr/>
                </p:nvSpPr>
                <p:spPr>
                  <a:xfrm>
                    <a:off x="1044848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476" name="Google Shape;476;p20"/>
              <p:cNvGrpSpPr/>
              <p:nvPr/>
            </p:nvGrpSpPr>
            <p:grpSpPr>
              <a:xfrm>
                <a:off x="3859355" y="4819824"/>
                <a:ext cx="730250" cy="206375"/>
                <a:chOff x="10448480" y="3783774"/>
                <a:chExt cx="730250" cy="206375"/>
              </a:xfrm>
            </p:grpSpPr>
            <p:sp>
              <p:nvSpPr>
                <p:cNvPr id="477" name="Google Shape;477;p20"/>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8" name="Google Shape;478;p20"/>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9" name="Google Shape;479;p20"/>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480" name="Google Shape;480;p20"/>
            <p:cNvSpPr/>
            <p:nvPr/>
          </p:nvSpPr>
          <p:spPr>
            <a:xfrm rot="412820" flipH="1">
              <a:off x="6385635" y="16286"/>
              <a:ext cx="3169691" cy="1351242"/>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81" name="Google Shape;4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4593375" y="2531900"/>
            <a:ext cx="3273600" cy="8004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5019007" y="1458373"/>
            <a:ext cx="1268400" cy="77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4593375" y="3332300"/>
            <a:ext cx="3273600" cy="714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2"/>
        <p:cNvGrpSpPr/>
        <p:nvPr/>
      </p:nvGrpSpPr>
      <p:grpSpPr>
        <a:xfrm>
          <a:off x="0" y="0"/>
          <a:ext cx="0" cy="0"/>
          <a:chOff x="0" y="0"/>
          <a:chExt cx="0" cy="0"/>
        </a:xfrm>
      </p:grpSpPr>
      <p:grpSp>
        <p:nvGrpSpPr>
          <p:cNvPr id="483" name="Google Shape;483;p21"/>
          <p:cNvGrpSpPr/>
          <p:nvPr/>
        </p:nvGrpSpPr>
        <p:grpSpPr>
          <a:xfrm>
            <a:off x="-1097578" y="-140125"/>
            <a:ext cx="11399276" cy="5713231"/>
            <a:chOff x="-1097578" y="-140125"/>
            <a:chExt cx="11399276" cy="5713231"/>
          </a:xfrm>
        </p:grpSpPr>
        <p:grpSp>
          <p:nvGrpSpPr>
            <p:cNvPr id="484" name="Google Shape;484;p21"/>
            <p:cNvGrpSpPr/>
            <p:nvPr/>
          </p:nvGrpSpPr>
          <p:grpSpPr>
            <a:xfrm flipH="1">
              <a:off x="-317769" y="-54172"/>
              <a:ext cx="8821660" cy="5039264"/>
              <a:chOff x="700230" y="-54172"/>
              <a:chExt cx="8821660" cy="5039264"/>
            </a:xfrm>
          </p:grpSpPr>
          <p:grpSp>
            <p:nvGrpSpPr>
              <p:cNvPr id="485" name="Google Shape;485;p21"/>
              <p:cNvGrpSpPr/>
              <p:nvPr/>
            </p:nvGrpSpPr>
            <p:grpSpPr>
              <a:xfrm>
                <a:off x="8617548" y="3711095"/>
                <a:ext cx="904342" cy="255575"/>
                <a:chOff x="10448480" y="3783774"/>
                <a:chExt cx="730250" cy="206375"/>
              </a:xfrm>
            </p:grpSpPr>
            <p:sp>
              <p:nvSpPr>
                <p:cNvPr id="486" name="Google Shape;486;p21"/>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7" name="Google Shape;487;p21"/>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8" name="Google Shape;488;p21"/>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89" name="Google Shape;489;p21"/>
              <p:cNvGrpSpPr/>
              <p:nvPr/>
            </p:nvGrpSpPr>
            <p:grpSpPr>
              <a:xfrm>
                <a:off x="700230" y="4778717"/>
                <a:ext cx="571500" cy="206375"/>
                <a:chOff x="5428455" y="6115367"/>
                <a:chExt cx="571500" cy="206375"/>
              </a:xfrm>
            </p:grpSpPr>
            <p:sp>
              <p:nvSpPr>
                <p:cNvPr id="490" name="Google Shape;490;p21"/>
                <p:cNvSpPr/>
                <p:nvPr/>
              </p:nvSpPr>
              <p:spPr>
                <a:xfrm>
                  <a:off x="5428455"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1" name="Google Shape;491;p21"/>
                <p:cNvSpPr/>
                <p:nvPr/>
              </p:nvSpPr>
              <p:spPr>
                <a:xfrm>
                  <a:off x="5777705"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92" name="Google Shape;492;p21"/>
              <p:cNvGrpSpPr/>
              <p:nvPr/>
            </p:nvGrpSpPr>
            <p:grpSpPr>
              <a:xfrm>
                <a:off x="1148692" y="-54172"/>
                <a:ext cx="7539965" cy="390131"/>
                <a:chOff x="8640762" y="5785103"/>
                <a:chExt cx="3988555" cy="206375"/>
              </a:xfrm>
            </p:grpSpPr>
            <p:sp>
              <p:nvSpPr>
                <p:cNvPr id="493" name="Google Shape;493;p21"/>
                <p:cNvSpPr/>
                <p:nvPr/>
              </p:nvSpPr>
              <p:spPr>
                <a:xfrm>
                  <a:off x="12057817"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4" name="Google Shape;494;p21"/>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5" name="Google Shape;495;p21"/>
                <p:cNvSpPr/>
                <p:nvPr/>
              </p:nvSpPr>
              <p:spPr>
                <a:xfrm>
                  <a:off x="12407067"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496" name="Google Shape;496;p21"/>
            <p:cNvGrpSpPr/>
            <p:nvPr/>
          </p:nvGrpSpPr>
          <p:grpSpPr>
            <a:xfrm flipH="1">
              <a:off x="-1097578" y="-140125"/>
              <a:ext cx="11399276" cy="5713231"/>
              <a:chOff x="-1097578" y="-140125"/>
              <a:chExt cx="11399276" cy="5713231"/>
            </a:xfrm>
          </p:grpSpPr>
          <p:grpSp>
            <p:nvGrpSpPr>
              <p:cNvPr id="497" name="Google Shape;497;p21"/>
              <p:cNvGrpSpPr/>
              <p:nvPr/>
            </p:nvGrpSpPr>
            <p:grpSpPr>
              <a:xfrm>
                <a:off x="163266" y="1648442"/>
                <a:ext cx="427082" cy="127376"/>
                <a:chOff x="8990012" y="6086729"/>
                <a:chExt cx="571500" cy="133350"/>
              </a:xfrm>
            </p:grpSpPr>
            <p:sp>
              <p:nvSpPr>
                <p:cNvPr id="498" name="Google Shape;498;p21"/>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9" name="Google Shape;499;p21"/>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00" name="Google Shape;500;p21"/>
              <p:cNvGrpSpPr/>
              <p:nvPr/>
            </p:nvGrpSpPr>
            <p:grpSpPr>
              <a:xfrm>
                <a:off x="-1097578" y="-140125"/>
                <a:ext cx="11399276" cy="5713231"/>
                <a:chOff x="-1097578" y="-140125"/>
                <a:chExt cx="11399276" cy="5713231"/>
              </a:xfrm>
            </p:grpSpPr>
            <p:sp>
              <p:nvSpPr>
                <p:cNvPr id="501" name="Google Shape;501;p21"/>
                <p:cNvSpPr/>
                <p:nvPr/>
              </p:nvSpPr>
              <p:spPr>
                <a:xfrm rot="10261421">
                  <a:off x="6619900" y="4242766"/>
                  <a:ext cx="3621765" cy="1054245"/>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02" name="Google Shape;502;p21"/>
                <p:cNvGrpSpPr/>
                <p:nvPr/>
              </p:nvGrpSpPr>
              <p:grpSpPr>
                <a:xfrm rot="10256276" flipH="1">
                  <a:off x="-1049320" y="116013"/>
                  <a:ext cx="3321875" cy="876014"/>
                  <a:chOff x="3970718" y="1375536"/>
                  <a:chExt cx="368172" cy="97092"/>
                </a:xfrm>
              </p:grpSpPr>
              <p:sp>
                <p:nvSpPr>
                  <p:cNvPr id="503" name="Google Shape;503;p21"/>
                  <p:cNvSpPr/>
                  <p:nvPr/>
                </p:nvSpPr>
                <p:spPr>
                  <a:xfrm>
                    <a:off x="3970718" y="1379156"/>
                    <a:ext cx="18351" cy="4952"/>
                  </a:xfrm>
                  <a:custGeom>
                    <a:avLst/>
                    <a:gdLst/>
                    <a:ahLst/>
                    <a:cxnLst/>
                    <a:rect l="l" t="t" r="r" b="b"/>
                    <a:pathLst>
                      <a:path w="18351" h="4952" extrusionOk="0">
                        <a:moveTo>
                          <a:pt x="0" y="4953"/>
                        </a:moveTo>
                        <a:cubicBezTo>
                          <a:pt x="0" y="4953"/>
                          <a:pt x="7176" y="2349"/>
                          <a:pt x="18352"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4" name="Google Shape;504;p21"/>
                  <p:cNvSpPr/>
                  <p:nvPr/>
                </p:nvSpPr>
                <p:spPr>
                  <a:xfrm>
                    <a:off x="4029075" y="1375536"/>
                    <a:ext cx="280479" cy="71374"/>
                  </a:xfrm>
                  <a:custGeom>
                    <a:avLst/>
                    <a:gdLst/>
                    <a:ahLst/>
                    <a:cxnLst/>
                    <a:rect l="l" t="t" r="r" b="b"/>
                    <a:pathLst>
                      <a:path w="280479" h="71374" extrusionOk="0">
                        <a:moveTo>
                          <a:pt x="0" y="0"/>
                        </a:moveTo>
                        <a:cubicBezTo>
                          <a:pt x="17590" y="762"/>
                          <a:pt x="36385" y="5017"/>
                          <a:pt x="52260" y="16701"/>
                        </a:cubicBezTo>
                        <a:cubicBezTo>
                          <a:pt x="93091" y="46736"/>
                          <a:pt x="97917" y="66294"/>
                          <a:pt x="152908" y="67945"/>
                        </a:cubicBezTo>
                        <a:cubicBezTo>
                          <a:pt x="197422" y="69279"/>
                          <a:pt x="239014" y="47181"/>
                          <a:pt x="280479" y="71374"/>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5" name="Google Shape;505;p21"/>
                  <p:cNvSpPr/>
                  <p:nvPr/>
                </p:nvSpPr>
                <p:spPr>
                  <a:xfrm>
                    <a:off x="4325746" y="1458849"/>
                    <a:ext cx="13144" cy="13779"/>
                  </a:xfrm>
                  <a:custGeom>
                    <a:avLst/>
                    <a:gdLst/>
                    <a:ahLst/>
                    <a:cxnLst/>
                    <a:rect l="l" t="t" r="r" b="b"/>
                    <a:pathLst>
                      <a:path w="13144" h="13779" extrusionOk="0">
                        <a:moveTo>
                          <a:pt x="0" y="0"/>
                        </a:moveTo>
                        <a:cubicBezTo>
                          <a:pt x="4382" y="3937"/>
                          <a:pt x="8763" y="8509"/>
                          <a:pt x="13145" y="1377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06" name="Google Shape;506;p21"/>
                <p:cNvSpPr/>
                <p:nvPr/>
              </p:nvSpPr>
              <p:spPr>
                <a:xfrm rot="7899692" flipH="1">
                  <a:off x="-653759" y="663676"/>
                  <a:ext cx="2123516" cy="263226"/>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
        <p:nvSpPr>
          <p:cNvPr id="507" name="Google Shape;50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08"/>
        <p:cNvGrpSpPr/>
        <p:nvPr/>
      </p:nvGrpSpPr>
      <p:grpSpPr>
        <a:xfrm>
          <a:off x="0" y="0"/>
          <a:ext cx="0" cy="0"/>
          <a:chOff x="0" y="0"/>
          <a:chExt cx="0" cy="0"/>
        </a:xfrm>
      </p:grpSpPr>
      <p:grpSp>
        <p:nvGrpSpPr>
          <p:cNvPr id="509" name="Google Shape;509;p22"/>
          <p:cNvGrpSpPr/>
          <p:nvPr/>
        </p:nvGrpSpPr>
        <p:grpSpPr>
          <a:xfrm>
            <a:off x="-1472691" y="-276764"/>
            <a:ext cx="10787129" cy="5938407"/>
            <a:chOff x="-1472691" y="-276764"/>
            <a:chExt cx="10787129" cy="5938407"/>
          </a:xfrm>
        </p:grpSpPr>
        <p:grpSp>
          <p:nvGrpSpPr>
            <p:cNvPr id="510" name="Google Shape;510;p22"/>
            <p:cNvGrpSpPr/>
            <p:nvPr/>
          </p:nvGrpSpPr>
          <p:grpSpPr>
            <a:xfrm>
              <a:off x="955109" y="4667085"/>
              <a:ext cx="1242374" cy="351106"/>
              <a:chOff x="8640762" y="5785103"/>
              <a:chExt cx="730250" cy="206375"/>
            </a:xfrm>
          </p:grpSpPr>
          <p:sp>
            <p:nvSpPr>
              <p:cNvPr id="511" name="Google Shape;511;p22"/>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2" name="Google Shape;512;p22"/>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3" name="Google Shape;513;p22"/>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14" name="Google Shape;514;p22"/>
            <p:cNvGrpSpPr/>
            <p:nvPr/>
          </p:nvGrpSpPr>
          <p:grpSpPr>
            <a:xfrm>
              <a:off x="6699830" y="128174"/>
              <a:ext cx="730250" cy="206375"/>
              <a:chOff x="10448480" y="3783774"/>
              <a:chExt cx="730250" cy="206375"/>
            </a:xfrm>
          </p:grpSpPr>
          <p:sp>
            <p:nvSpPr>
              <p:cNvPr id="515" name="Google Shape;515;p22"/>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6" name="Google Shape;516;p22"/>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7" name="Google Shape;517;p22"/>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18" name="Google Shape;518;p22"/>
            <p:cNvGrpSpPr/>
            <p:nvPr/>
          </p:nvGrpSpPr>
          <p:grpSpPr>
            <a:xfrm>
              <a:off x="-145820" y="3767167"/>
              <a:ext cx="571500" cy="206375"/>
              <a:chOff x="10607230" y="6115367"/>
              <a:chExt cx="571500" cy="206375"/>
            </a:xfrm>
          </p:grpSpPr>
          <p:sp>
            <p:nvSpPr>
              <p:cNvPr id="519" name="Google Shape;519;p22"/>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0" name="Google Shape;520;p22"/>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21" name="Google Shape;521;p22"/>
            <p:cNvGrpSpPr/>
            <p:nvPr/>
          </p:nvGrpSpPr>
          <p:grpSpPr>
            <a:xfrm>
              <a:off x="7634280" y="311674"/>
              <a:ext cx="238125" cy="133350"/>
              <a:chOff x="1683305" y="339574"/>
              <a:chExt cx="238125" cy="133350"/>
            </a:xfrm>
          </p:grpSpPr>
          <p:sp>
            <p:nvSpPr>
              <p:cNvPr id="522" name="Google Shape;522;p22"/>
              <p:cNvSpPr/>
              <p:nvPr/>
            </p:nvSpPr>
            <p:spPr>
              <a:xfrm>
                <a:off x="1683305" y="339574"/>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3" name="Google Shape;523;p22"/>
              <p:cNvSpPr/>
              <p:nvPr/>
            </p:nvSpPr>
            <p:spPr>
              <a:xfrm>
                <a:off x="1730930" y="453874"/>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24" name="Google Shape;524;p22"/>
            <p:cNvSpPr/>
            <p:nvPr/>
          </p:nvSpPr>
          <p:spPr>
            <a:xfrm flipH="1">
              <a:off x="-1472691" y="4429387"/>
              <a:ext cx="3512668" cy="1232256"/>
            </a:xfrm>
            <a:custGeom>
              <a:avLst/>
              <a:gdLst/>
              <a:ahLst/>
              <a:cxnLst/>
              <a:rect l="l" t="t" r="r" b="b"/>
              <a:pathLst>
                <a:path w="324421" h="113808" extrusionOk="0">
                  <a:moveTo>
                    <a:pt x="324422" y="80090"/>
                  </a:moveTo>
                  <a:cubicBezTo>
                    <a:pt x="324422" y="80090"/>
                    <a:pt x="311912" y="40720"/>
                    <a:pt x="235458" y="50309"/>
                  </a:cubicBezTo>
                  <a:cubicBezTo>
                    <a:pt x="157607" y="60088"/>
                    <a:pt x="168783" y="-4682"/>
                    <a:pt x="187135" y="271"/>
                  </a:cubicBezTo>
                  <a:cubicBezTo>
                    <a:pt x="205486" y="5224"/>
                    <a:pt x="199898" y="32592"/>
                    <a:pt x="172974" y="39450"/>
                  </a:cubicBezTo>
                  <a:cubicBezTo>
                    <a:pt x="130492" y="50309"/>
                    <a:pt x="114617" y="12971"/>
                    <a:pt x="70676" y="32592"/>
                  </a:cubicBezTo>
                  <a:cubicBezTo>
                    <a:pt x="41275" y="45737"/>
                    <a:pt x="30035" y="78820"/>
                    <a:pt x="30035" y="78820"/>
                  </a:cubicBezTo>
                  <a:cubicBezTo>
                    <a:pt x="30035" y="78820"/>
                    <a:pt x="13779" y="109427"/>
                    <a:pt x="0" y="11380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5" name="Google Shape;525;p22"/>
            <p:cNvSpPr/>
            <p:nvPr/>
          </p:nvSpPr>
          <p:spPr>
            <a:xfrm rot="10800000" flipH="1">
              <a:off x="7960800" y="-276764"/>
              <a:ext cx="1353638" cy="1352739"/>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26" name="Google Shape;52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720000" y="1264225"/>
            <a:ext cx="7704000" cy="3693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grpSp>
        <p:nvGrpSpPr>
          <p:cNvPr id="40" name="Google Shape;40;p4"/>
          <p:cNvGrpSpPr/>
          <p:nvPr/>
        </p:nvGrpSpPr>
        <p:grpSpPr>
          <a:xfrm rot="1258319" flipH="1">
            <a:off x="660234" y="4814271"/>
            <a:ext cx="5696067" cy="5375422"/>
            <a:chOff x="-2482208" y="3351602"/>
            <a:chExt cx="1509803" cy="1507801"/>
          </a:xfrm>
        </p:grpSpPr>
        <p:sp>
          <p:nvSpPr>
            <p:cNvPr id="41" name="Google Shape;41;p4"/>
            <p:cNvSpPr/>
            <p:nvPr/>
          </p:nvSpPr>
          <p:spPr>
            <a:xfrm>
              <a:off x="-2482208" y="3351602"/>
              <a:ext cx="1509803" cy="1507801"/>
            </a:xfrm>
            <a:custGeom>
              <a:avLst/>
              <a:gdLst/>
              <a:ahLst/>
              <a:cxnLst/>
              <a:rect l="l" t="t" r="r" b="b"/>
              <a:pathLst>
                <a:path w="1509803" h="1507801" extrusionOk="0">
                  <a:moveTo>
                    <a:pt x="1509803" y="755000"/>
                  </a:moveTo>
                  <a:cubicBezTo>
                    <a:pt x="1509866" y="791703"/>
                    <a:pt x="1505104" y="840535"/>
                    <a:pt x="1499770" y="876793"/>
                  </a:cubicBezTo>
                  <a:cubicBezTo>
                    <a:pt x="1496595" y="898383"/>
                    <a:pt x="1490753" y="927022"/>
                    <a:pt x="1484466" y="947977"/>
                  </a:cubicBezTo>
                  <a:cubicBezTo>
                    <a:pt x="1484466" y="948040"/>
                    <a:pt x="1484466" y="948040"/>
                    <a:pt x="1484466" y="948040"/>
                  </a:cubicBezTo>
                  <a:cubicBezTo>
                    <a:pt x="1479323" y="964994"/>
                    <a:pt x="1472909" y="987791"/>
                    <a:pt x="1467004" y="1004492"/>
                  </a:cubicBezTo>
                  <a:cubicBezTo>
                    <a:pt x="1466940" y="1004555"/>
                    <a:pt x="1466940" y="1004682"/>
                    <a:pt x="1466940" y="1004746"/>
                  </a:cubicBezTo>
                  <a:cubicBezTo>
                    <a:pt x="1460463" y="1022843"/>
                    <a:pt x="1451510" y="1046910"/>
                    <a:pt x="1443064" y="1064118"/>
                  </a:cubicBezTo>
                  <a:cubicBezTo>
                    <a:pt x="1435381" y="1079739"/>
                    <a:pt x="1425538" y="1100694"/>
                    <a:pt x="1417156" y="1115871"/>
                  </a:cubicBezTo>
                  <a:cubicBezTo>
                    <a:pt x="1407822" y="1132698"/>
                    <a:pt x="1394550" y="1154733"/>
                    <a:pt x="1383946" y="1170735"/>
                  </a:cubicBezTo>
                  <a:cubicBezTo>
                    <a:pt x="1352704" y="1217724"/>
                    <a:pt x="1321906" y="1252078"/>
                    <a:pt x="1308825" y="1265985"/>
                  </a:cubicBezTo>
                  <a:cubicBezTo>
                    <a:pt x="1289140" y="1286876"/>
                    <a:pt x="1261708" y="1315006"/>
                    <a:pt x="1219671" y="1347899"/>
                  </a:cubicBezTo>
                  <a:cubicBezTo>
                    <a:pt x="1207543" y="1357361"/>
                    <a:pt x="1191096" y="1369553"/>
                    <a:pt x="1178269" y="1378062"/>
                  </a:cubicBezTo>
                  <a:cubicBezTo>
                    <a:pt x="1160870" y="1389555"/>
                    <a:pt x="1136994" y="1403906"/>
                    <a:pt x="1118960" y="1414321"/>
                  </a:cubicBezTo>
                  <a:cubicBezTo>
                    <a:pt x="1089306" y="1431466"/>
                    <a:pt x="1043141" y="1450960"/>
                    <a:pt x="1033489" y="1454643"/>
                  </a:cubicBezTo>
                  <a:cubicBezTo>
                    <a:pt x="1017170" y="1460866"/>
                    <a:pt x="995199" y="1468740"/>
                    <a:pt x="978562" y="1473947"/>
                  </a:cubicBezTo>
                  <a:cubicBezTo>
                    <a:pt x="962433" y="1478964"/>
                    <a:pt x="940589" y="1484742"/>
                    <a:pt x="924142" y="1488552"/>
                  </a:cubicBezTo>
                  <a:cubicBezTo>
                    <a:pt x="895123" y="1495220"/>
                    <a:pt x="865849" y="1500236"/>
                    <a:pt x="836449" y="1503411"/>
                  </a:cubicBezTo>
                  <a:cubicBezTo>
                    <a:pt x="815811" y="1505634"/>
                    <a:pt x="795110" y="1507030"/>
                    <a:pt x="774409" y="1507539"/>
                  </a:cubicBezTo>
                  <a:cubicBezTo>
                    <a:pt x="754089" y="1508110"/>
                    <a:pt x="733706" y="1507729"/>
                    <a:pt x="713259" y="1506586"/>
                  </a:cubicBezTo>
                  <a:cubicBezTo>
                    <a:pt x="690526" y="1505379"/>
                    <a:pt x="667729" y="1503093"/>
                    <a:pt x="644933" y="1499728"/>
                  </a:cubicBezTo>
                  <a:cubicBezTo>
                    <a:pt x="630836" y="1497696"/>
                    <a:pt x="618009" y="1495347"/>
                    <a:pt x="607150" y="1493187"/>
                  </a:cubicBezTo>
                  <a:cubicBezTo>
                    <a:pt x="593244" y="1490393"/>
                    <a:pt x="582576" y="1487854"/>
                    <a:pt x="576480" y="1486393"/>
                  </a:cubicBezTo>
                  <a:cubicBezTo>
                    <a:pt x="546762" y="1479345"/>
                    <a:pt x="517806" y="1469566"/>
                    <a:pt x="517552" y="1469502"/>
                  </a:cubicBezTo>
                  <a:cubicBezTo>
                    <a:pt x="488532" y="1459533"/>
                    <a:pt x="476086" y="1455024"/>
                    <a:pt x="440844" y="1439340"/>
                  </a:cubicBezTo>
                  <a:cubicBezTo>
                    <a:pt x="422873" y="1431339"/>
                    <a:pt x="399442" y="1419337"/>
                    <a:pt x="382424" y="1409431"/>
                  </a:cubicBezTo>
                  <a:cubicBezTo>
                    <a:pt x="369343" y="1401811"/>
                    <a:pt x="351944" y="1391651"/>
                    <a:pt x="339498" y="1383079"/>
                  </a:cubicBezTo>
                  <a:cubicBezTo>
                    <a:pt x="319686" y="1369426"/>
                    <a:pt x="293778" y="1350503"/>
                    <a:pt x="274982" y="1335454"/>
                  </a:cubicBezTo>
                  <a:cubicBezTo>
                    <a:pt x="249264" y="1314879"/>
                    <a:pt x="218403" y="1283574"/>
                    <a:pt x="195607" y="1259889"/>
                  </a:cubicBezTo>
                  <a:cubicBezTo>
                    <a:pt x="180621" y="1244267"/>
                    <a:pt x="162079" y="1222042"/>
                    <a:pt x="149760" y="1204262"/>
                  </a:cubicBezTo>
                  <a:cubicBezTo>
                    <a:pt x="138330" y="1187753"/>
                    <a:pt x="122836" y="1166035"/>
                    <a:pt x="112168" y="1149017"/>
                  </a:cubicBezTo>
                  <a:cubicBezTo>
                    <a:pt x="103024" y="1134349"/>
                    <a:pt x="91848" y="1114156"/>
                    <a:pt x="83783" y="1098853"/>
                  </a:cubicBezTo>
                  <a:cubicBezTo>
                    <a:pt x="74639" y="1081517"/>
                    <a:pt x="63908" y="1057641"/>
                    <a:pt x="56351" y="1039543"/>
                  </a:cubicBezTo>
                  <a:cubicBezTo>
                    <a:pt x="49620" y="1023287"/>
                    <a:pt x="42254" y="1000935"/>
                    <a:pt x="36222" y="984362"/>
                  </a:cubicBezTo>
                  <a:cubicBezTo>
                    <a:pt x="29554" y="965947"/>
                    <a:pt x="22823" y="940547"/>
                    <a:pt x="19013" y="921370"/>
                  </a:cubicBezTo>
                  <a:cubicBezTo>
                    <a:pt x="11965" y="885810"/>
                    <a:pt x="4345" y="837867"/>
                    <a:pt x="1868" y="801736"/>
                  </a:cubicBezTo>
                  <a:cubicBezTo>
                    <a:pt x="-481" y="768589"/>
                    <a:pt x="-1116" y="724012"/>
                    <a:pt x="2948" y="691055"/>
                  </a:cubicBezTo>
                  <a:cubicBezTo>
                    <a:pt x="5361" y="671371"/>
                    <a:pt x="7139" y="644891"/>
                    <a:pt x="11266" y="625460"/>
                  </a:cubicBezTo>
                  <a:cubicBezTo>
                    <a:pt x="15013" y="607934"/>
                    <a:pt x="19267" y="584312"/>
                    <a:pt x="23776" y="566977"/>
                  </a:cubicBezTo>
                  <a:cubicBezTo>
                    <a:pt x="28665" y="548117"/>
                    <a:pt x="35460" y="522907"/>
                    <a:pt x="42572" y="504747"/>
                  </a:cubicBezTo>
                  <a:cubicBezTo>
                    <a:pt x="48985" y="488427"/>
                    <a:pt x="56923" y="466392"/>
                    <a:pt x="64035" y="450391"/>
                  </a:cubicBezTo>
                  <a:cubicBezTo>
                    <a:pt x="71972" y="432610"/>
                    <a:pt x="83402" y="409242"/>
                    <a:pt x="92737" y="392161"/>
                  </a:cubicBezTo>
                  <a:cubicBezTo>
                    <a:pt x="100992" y="377111"/>
                    <a:pt x="112676" y="357427"/>
                    <a:pt x="122137" y="343139"/>
                  </a:cubicBezTo>
                  <a:cubicBezTo>
                    <a:pt x="133059" y="326629"/>
                    <a:pt x="147918" y="304722"/>
                    <a:pt x="160555" y="289481"/>
                  </a:cubicBezTo>
                  <a:cubicBezTo>
                    <a:pt x="181700" y="263954"/>
                    <a:pt x="210720" y="230490"/>
                    <a:pt x="234850" y="207757"/>
                  </a:cubicBezTo>
                  <a:cubicBezTo>
                    <a:pt x="249328" y="194168"/>
                    <a:pt x="269394" y="176832"/>
                    <a:pt x="284761" y="164323"/>
                  </a:cubicBezTo>
                  <a:cubicBezTo>
                    <a:pt x="296762" y="154544"/>
                    <a:pt x="313272" y="142225"/>
                    <a:pt x="326163" y="133653"/>
                  </a:cubicBezTo>
                  <a:cubicBezTo>
                    <a:pt x="336894" y="126477"/>
                    <a:pt x="349975" y="118159"/>
                    <a:pt x="362675" y="110348"/>
                  </a:cubicBezTo>
                  <a:cubicBezTo>
                    <a:pt x="370422" y="105522"/>
                    <a:pt x="378106" y="100950"/>
                    <a:pt x="384964" y="96949"/>
                  </a:cubicBezTo>
                  <a:cubicBezTo>
                    <a:pt x="396330" y="90282"/>
                    <a:pt x="411888" y="82091"/>
                    <a:pt x="423826" y="76503"/>
                  </a:cubicBezTo>
                  <a:cubicBezTo>
                    <a:pt x="435510" y="71042"/>
                    <a:pt x="451004" y="63803"/>
                    <a:pt x="462878" y="58723"/>
                  </a:cubicBezTo>
                  <a:cubicBezTo>
                    <a:pt x="472784" y="54531"/>
                    <a:pt x="486310" y="49451"/>
                    <a:pt x="496343" y="45642"/>
                  </a:cubicBezTo>
                  <a:cubicBezTo>
                    <a:pt x="512726" y="39418"/>
                    <a:pt x="535141" y="32560"/>
                    <a:pt x="552032" y="27861"/>
                  </a:cubicBezTo>
                  <a:cubicBezTo>
                    <a:pt x="560224" y="25575"/>
                    <a:pt x="571146" y="22591"/>
                    <a:pt x="579464" y="20749"/>
                  </a:cubicBezTo>
                  <a:cubicBezTo>
                    <a:pt x="595149" y="17257"/>
                    <a:pt x="616167" y="12875"/>
                    <a:pt x="632042" y="10081"/>
                  </a:cubicBezTo>
                  <a:cubicBezTo>
                    <a:pt x="643853" y="7986"/>
                    <a:pt x="671539" y="4176"/>
                    <a:pt x="692939" y="2525"/>
                  </a:cubicBezTo>
                  <a:cubicBezTo>
                    <a:pt x="714719" y="874"/>
                    <a:pt x="772504" y="-3508"/>
                    <a:pt x="846228" y="5510"/>
                  </a:cubicBezTo>
                  <a:cubicBezTo>
                    <a:pt x="865151" y="7859"/>
                    <a:pt x="881216" y="10462"/>
                    <a:pt x="892265" y="12494"/>
                  </a:cubicBezTo>
                  <a:cubicBezTo>
                    <a:pt x="902489" y="14336"/>
                    <a:pt x="908394" y="15669"/>
                    <a:pt x="908521" y="15669"/>
                  </a:cubicBezTo>
                  <a:cubicBezTo>
                    <a:pt x="923825" y="19098"/>
                    <a:pt x="944145" y="23988"/>
                    <a:pt x="959258" y="28052"/>
                  </a:cubicBezTo>
                  <a:cubicBezTo>
                    <a:pt x="963258" y="29131"/>
                    <a:pt x="967894" y="30465"/>
                    <a:pt x="972466" y="31862"/>
                  </a:cubicBezTo>
                  <a:cubicBezTo>
                    <a:pt x="979387" y="33957"/>
                    <a:pt x="986563" y="36243"/>
                    <a:pt x="992468" y="38212"/>
                  </a:cubicBezTo>
                  <a:cubicBezTo>
                    <a:pt x="1004025" y="42022"/>
                    <a:pt x="1019329" y="47610"/>
                    <a:pt x="1030695" y="52055"/>
                  </a:cubicBezTo>
                  <a:cubicBezTo>
                    <a:pt x="1039458" y="55548"/>
                    <a:pt x="1050253" y="60119"/>
                    <a:pt x="1059969" y="64374"/>
                  </a:cubicBezTo>
                  <a:cubicBezTo>
                    <a:pt x="1060794" y="64692"/>
                    <a:pt x="1061556" y="65073"/>
                    <a:pt x="1062382" y="65454"/>
                  </a:cubicBezTo>
                  <a:cubicBezTo>
                    <a:pt x="1063525" y="65961"/>
                    <a:pt x="1064731" y="66533"/>
                    <a:pt x="1065874" y="67041"/>
                  </a:cubicBezTo>
                  <a:cubicBezTo>
                    <a:pt x="1067017" y="67549"/>
                    <a:pt x="1068097" y="67993"/>
                    <a:pt x="1069240" y="68501"/>
                  </a:cubicBezTo>
                  <a:cubicBezTo>
                    <a:pt x="1072097" y="69772"/>
                    <a:pt x="1075018" y="71105"/>
                    <a:pt x="1078130" y="72629"/>
                  </a:cubicBezTo>
                  <a:cubicBezTo>
                    <a:pt x="1084734" y="75741"/>
                    <a:pt x="1091782" y="79297"/>
                    <a:pt x="1098767" y="82916"/>
                  </a:cubicBezTo>
                  <a:cubicBezTo>
                    <a:pt x="1108927" y="88186"/>
                    <a:pt x="1119087" y="93711"/>
                    <a:pt x="1127723" y="98410"/>
                  </a:cubicBezTo>
                  <a:cubicBezTo>
                    <a:pt x="1134645" y="102665"/>
                    <a:pt x="1142265" y="107363"/>
                    <a:pt x="1150139" y="112253"/>
                  </a:cubicBezTo>
                  <a:cubicBezTo>
                    <a:pt x="1171856" y="125779"/>
                    <a:pt x="1195478" y="141018"/>
                    <a:pt x="1213258" y="155052"/>
                  </a:cubicBezTo>
                  <a:cubicBezTo>
                    <a:pt x="1229831" y="168133"/>
                    <a:pt x="1251485" y="186104"/>
                    <a:pt x="1267106" y="200264"/>
                  </a:cubicBezTo>
                  <a:cubicBezTo>
                    <a:pt x="1269328" y="202232"/>
                    <a:pt x="1271614" y="204392"/>
                    <a:pt x="1274027" y="206550"/>
                  </a:cubicBezTo>
                  <a:cubicBezTo>
                    <a:pt x="1279171" y="211376"/>
                    <a:pt x="1284568" y="216647"/>
                    <a:pt x="1289775" y="221917"/>
                  </a:cubicBezTo>
                  <a:cubicBezTo>
                    <a:pt x="1289839" y="221981"/>
                    <a:pt x="1289902" y="222044"/>
                    <a:pt x="1289966" y="222108"/>
                  </a:cubicBezTo>
                  <a:cubicBezTo>
                    <a:pt x="1295871" y="228013"/>
                    <a:pt x="1301586" y="233982"/>
                    <a:pt x="1306412" y="239253"/>
                  </a:cubicBezTo>
                  <a:cubicBezTo>
                    <a:pt x="1307682" y="240586"/>
                    <a:pt x="1308952" y="242047"/>
                    <a:pt x="1310286" y="243507"/>
                  </a:cubicBezTo>
                  <a:cubicBezTo>
                    <a:pt x="1319620" y="253922"/>
                    <a:pt x="1330352" y="266304"/>
                    <a:pt x="1339940" y="277861"/>
                  </a:cubicBezTo>
                  <a:cubicBezTo>
                    <a:pt x="1343941" y="282687"/>
                    <a:pt x="1347814" y="287386"/>
                    <a:pt x="1351243" y="291704"/>
                  </a:cubicBezTo>
                  <a:cubicBezTo>
                    <a:pt x="1361848" y="305103"/>
                    <a:pt x="1375056" y="323708"/>
                    <a:pt x="1384517" y="337932"/>
                  </a:cubicBezTo>
                  <a:cubicBezTo>
                    <a:pt x="1395503" y="354442"/>
                    <a:pt x="1409092" y="377175"/>
                    <a:pt x="1418617" y="394510"/>
                  </a:cubicBezTo>
                  <a:cubicBezTo>
                    <a:pt x="1427062" y="409750"/>
                    <a:pt x="1436841" y="430832"/>
                    <a:pt x="1444334" y="446580"/>
                  </a:cubicBezTo>
                  <a:cubicBezTo>
                    <a:pt x="1452780" y="464234"/>
                    <a:pt x="1461860" y="488744"/>
                    <a:pt x="1468401" y="507223"/>
                  </a:cubicBezTo>
                  <a:cubicBezTo>
                    <a:pt x="1474243" y="523987"/>
                    <a:pt x="1480402" y="546847"/>
                    <a:pt x="1485546" y="563865"/>
                  </a:cubicBezTo>
                  <a:cubicBezTo>
                    <a:pt x="1491197" y="582661"/>
                    <a:pt x="1496722" y="608442"/>
                    <a:pt x="1499262" y="627936"/>
                  </a:cubicBezTo>
                  <a:cubicBezTo>
                    <a:pt x="1501548" y="645971"/>
                    <a:pt x="1505421" y="669973"/>
                    <a:pt x="1506882" y="688071"/>
                  </a:cubicBezTo>
                  <a:cubicBezTo>
                    <a:pt x="1508660" y="708073"/>
                    <a:pt x="1509803" y="734934"/>
                    <a:pt x="1509803" y="7550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 name="Google Shape;42;p4"/>
            <p:cNvSpPr/>
            <p:nvPr/>
          </p:nvSpPr>
          <p:spPr>
            <a:xfrm>
              <a:off x="-2229486" y="3409650"/>
              <a:ext cx="564133" cy="751379"/>
            </a:xfrm>
            <a:custGeom>
              <a:avLst/>
              <a:gdLst/>
              <a:ahLst/>
              <a:cxnLst/>
              <a:rect l="l" t="t" r="r" b="b"/>
              <a:pathLst>
                <a:path w="564133" h="751379" extrusionOk="0">
                  <a:moveTo>
                    <a:pt x="561565" y="167235"/>
                  </a:moveTo>
                  <a:cubicBezTo>
                    <a:pt x="555914" y="175236"/>
                    <a:pt x="541944" y="178792"/>
                    <a:pt x="532673" y="179935"/>
                  </a:cubicBezTo>
                  <a:cubicBezTo>
                    <a:pt x="524291" y="180951"/>
                    <a:pt x="516417" y="177077"/>
                    <a:pt x="508225" y="177966"/>
                  </a:cubicBezTo>
                  <a:cubicBezTo>
                    <a:pt x="495335" y="179363"/>
                    <a:pt x="484159" y="191682"/>
                    <a:pt x="477555" y="201779"/>
                  </a:cubicBezTo>
                  <a:cubicBezTo>
                    <a:pt x="476094" y="204001"/>
                    <a:pt x="479650" y="206033"/>
                    <a:pt x="481047" y="203874"/>
                  </a:cubicBezTo>
                  <a:cubicBezTo>
                    <a:pt x="481238" y="203557"/>
                    <a:pt x="481492" y="203239"/>
                    <a:pt x="481746" y="202922"/>
                  </a:cubicBezTo>
                  <a:cubicBezTo>
                    <a:pt x="485873" y="200699"/>
                    <a:pt x="490064" y="198540"/>
                    <a:pt x="494573" y="197143"/>
                  </a:cubicBezTo>
                  <a:cubicBezTo>
                    <a:pt x="497049" y="196191"/>
                    <a:pt x="499589" y="195683"/>
                    <a:pt x="502193" y="195492"/>
                  </a:cubicBezTo>
                  <a:cubicBezTo>
                    <a:pt x="504415" y="198350"/>
                    <a:pt x="506638" y="201271"/>
                    <a:pt x="508860" y="204128"/>
                  </a:cubicBezTo>
                  <a:cubicBezTo>
                    <a:pt x="508797" y="207430"/>
                    <a:pt x="503336" y="210732"/>
                    <a:pt x="502828" y="214669"/>
                  </a:cubicBezTo>
                  <a:cubicBezTo>
                    <a:pt x="502320" y="218289"/>
                    <a:pt x="503907" y="221019"/>
                    <a:pt x="506574" y="223305"/>
                  </a:cubicBezTo>
                  <a:cubicBezTo>
                    <a:pt x="508543" y="225020"/>
                    <a:pt x="511083" y="225718"/>
                    <a:pt x="513178" y="227179"/>
                  </a:cubicBezTo>
                  <a:cubicBezTo>
                    <a:pt x="522894" y="233846"/>
                    <a:pt x="523021" y="244133"/>
                    <a:pt x="510067" y="248832"/>
                  </a:cubicBezTo>
                  <a:cubicBezTo>
                    <a:pt x="502891" y="251436"/>
                    <a:pt x="494700" y="251817"/>
                    <a:pt x="487270" y="253976"/>
                  </a:cubicBezTo>
                  <a:cubicBezTo>
                    <a:pt x="480349" y="256008"/>
                    <a:pt x="473618" y="258484"/>
                    <a:pt x="467077" y="261405"/>
                  </a:cubicBezTo>
                  <a:cubicBezTo>
                    <a:pt x="452726" y="267819"/>
                    <a:pt x="438947" y="276391"/>
                    <a:pt x="427453" y="287123"/>
                  </a:cubicBezTo>
                  <a:cubicBezTo>
                    <a:pt x="409546" y="299315"/>
                    <a:pt x="388972" y="301537"/>
                    <a:pt x="377860" y="322302"/>
                  </a:cubicBezTo>
                  <a:cubicBezTo>
                    <a:pt x="371002" y="335129"/>
                    <a:pt x="365668" y="348464"/>
                    <a:pt x="354809" y="358687"/>
                  </a:cubicBezTo>
                  <a:cubicBezTo>
                    <a:pt x="346046" y="366942"/>
                    <a:pt x="335442" y="372721"/>
                    <a:pt x="325218" y="378880"/>
                  </a:cubicBezTo>
                  <a:cubicBezTo>
                    <a:pt x="307756" y="389358"/>
                    <a:pt x="293214" y="400915"/>
                    <a:pt x="285848" y="420536"/>
                  </a:cubicBezTo>
                  <a:cubicBezTo>
                    <a:pt x="277339" y="443015"/>
                    <a:pt x="277720" y="469114"/>
                    <a:pt x="262290" y="488481"/>
                  </a:cubicBezTo>
                  <a:cubicBezTo>
                    <a:pt x="255559" y="464669"/>
                    <a:pt x="265909" y="431014"/>
                    <a:pt x="241843" y="415710"/>
                  </a:cubicBezTo>
                  <a:cubicBezTo>
                    <a:pt x="233334" y="410313"/>
                    <a:pt x="217332" y="405550"/>
                    <a:pt x="207299" y="408979"/>
                  </a:cubicBezTo>
                  <a:cubicBezTo>
                    <a:pt x="203171" y="410313"/>
                    <a:pt x="202155" y="412345"/>
                    <a:pt x="200314" y="415964"/>
                  </a:cubicBezTo>
                  <a:cubicBezTo>
                    <a:pt x="198663" y="419139"/>
                    <a:pt x="198218" y="424092"/>
                    <a:pt x="195043" y="426696"/>
                  </a:cubicBezTo>
                  <a:cubicBezTo>
                    <a:pt x="192313" y="428982"/>
                    <a:pt x="185518" y="428410"/>
                    <a:pt x="182661" y="427648"/>
                  </a:cubicBezTo>
                  <a:cubicBezTo>
                    <a:pt x="177644" y="426251"/>
                    <a:pt x="173263" y="423076"/>
                    <a:pt x="168818" y="420600"/>
                  </a:cubicBezTo>
                  <a:cubicBezTo>
                    <a:pt x="156689" y="414123"/>
                    <a:pt x="147482" y="414440"/>
                    <a:pt x="136369" y="422695"/>
                  </a:cubicBezTo>
                  <a:cubicBezTo>
                    <a:pt x="123161" y="432601"/>
                    <a:pt x="112747" y="445936"/>
                    <a:pt x="102460" y="458700"/>
                  </a:cubicBezTo>
                  <a:cubicBezTo>
                    <a:pt x="84553" y="480861"/>
                    <a:pt x="64741" y="508357"/>
                    <a:pt x="70520" y="538583"/>
                  </a:cubicBezTo>
                  <a:cubicBezTo>
                    <a:pt x="72869" y="551092"/>
                    <a:pt x="80362" y="562967"/>
                    <a:pt x="92808" y="567221"/>
                  </a:cubicBezTo>
                  <a:cubicBezTo>
                    <a:pt x="103603" y="570904"/>
                    <a:pt x="116367" y="568555"/>
                    <a:pt x="123098" y="558966"/>
                  </a:cubicBezTo>
                  <a:cubicBezTo>
                    <a:pt x="123415" y="558522"/>
                    <a:pt x="123415" y="558014"/>
                    <a:pt x="123288" y="557569"/>
                  </a:cubicBezTo>
                  <a:cubicBezTo>
                    <a:pt x="134210" y="546266"/>
                    <a:pt x="144180" y="534138"/>
                    <a:pt x="160055" y="529375"/>
                  </a:cubicBezTo>
                  <a:cubicBezTo>
                    <a:pt x="165770" y="527661"/>
                    <a:pt x="172437" y="526645"/>
                    <a:pt x="178343" y="528169"/>
                  </a:cubicBezTo>
                  <a:cubicBezTo>
                    <a:pt x="188884" y="531026"/>
                    <a:pt x="186344" y="543917"/>
                    <a:pt x="180629" y="550711"/>
                  </a:cubicBezTo>
                  <a:cubicBezTo>
                    <a:pt x="175993" y="556172"/>
                    <a:pt x="171104" y="561252"/>
                    <a:pt x="166976" y="567094"/>
                  </a:cubicBezTo>
                  <a:cubicBezTo>
                    <a:pt x="160436" y="576365"/>
                    <a:pt x="149958" y="591669"/>
                    <a:pt x="150466" y="603670"/>
                  </a:cubicBezTo>
                  <a:cubicBezTo>
                    <a:pt x="150784" y="610782"/>
                    <a:pt x="156181" y="614656"/>
                    <a:pt x="162404" y="616180"/>
                  </a:cubicBezTo>
                  <a:cubicBezTo>
                    <a:pt x="162595" y="616370"/>
                    <a:pt x="162722" y="616624"/>
                    <a:pt x="163039" y="616624"/>
                  </a:cubicBezTo>
                  <a:cubicBezTo>
                    <a:pt x="163928" y="616688"/>
                    <a:pt x="164944" y="616751"/>
                    <a:pt x="165960" y="616815"/>
                  </a:cubicBezTo>
                  <a:cubicBezTo>
                    <a:pt x="167548" y="617005"/>
                    <a:pt x="169199" y="617069"/>
                    <a:pt x="170723" y="617005"/>
                  </a:cubicBezTo>
                  <a:cubicBezTo>
                    <a:pt x="170977" y="617005"/>
                    <a:pt x="171167" y="616942"/>
                    <a:pt x="171358" y="616878"/>
                  </a:cubicBezTo>
                  <a:cubicBezTo>
                    <a:pt x="181772" y="616751"/>
                    <a:pt x="194408" y="616561"/>
                    <a:pt x="195424" y="627737"/>
                  </a:cubicBezTo>
                  <a:cubicBezTo>
                    <a:pt x="196250" y="636881"/>
                    <a:pt x="187423" y="648057"/>
                    <a:pt x="183867" y="656185"/>
                  </a:cubicBezTo>
                  <a:cubicBezTo>
                    <a:pt x="178724" y="668123"/>
                    <a:pt x="174596" y="681394"/>
                    <a:pt x="177454" y="694412"/>
                  </a:cubicBezTo>
                  <a:cubicBezTo>
                    <a:pt x="179676" y="704762"/>
                    <a:pt x="185963" y="715049"/>
                    <a:pt x="195742" y="719748"/>
                  </a:cubicBezTo>
                  <a:cubicBezTo>
                    <a:pt x="200568" y="722034"/>
                    <a:pt x="205775" y="720637"/>
                    <a:pt x="210347" y="722352"/>
                  </a:cubicBezTo>
                  <a:cubicBezTo>
                    <a:pt x="227428" y="728765"/>
                    <a:pt x="205838" y="756705"/>
                    <a:pt x="193964" y="750482"/>
                  </a:cubicBezTo>
                  <a:cubicBezTo>
                    <a:pt x="192313" y="748323"/>
                    <a:pt x="190662" y="744958"/>
                    <a:pt x="189201" y="743751"/>
                  </a:cubicBezTo>
                  <a:cubicBezTo>
                    <a:pt x="184883" y="740132"/>
                    <a:pt x="179295" y="738671"/>
                    <a:pt x="174977" y="734734"/>
                  </a:cubicBezTo>
                  <a:cubicBezTo>
                    <a:pt x="166405" y="726860"/>
                    <a:pt x="159610" y="716446"/>
                    <a:pt x="154530" y="706032"/>
                  </a:cubicBezTo>
                  <a:cubicBezTo>
                    <a:pt x="146783" y="690157"/>
                    <a:pt x="146910" y="666662"/>
                    <a:pt x="133448" y="654089"/>
                  </a:cubicBezTo>
                  <a:cubicBezTo>
                    <a:pt x="126209" y="647422"/>
                    <a:pt x="115732" y="646342"/>
                    <a:pt x="108302" y="639738"/>
                  </a:cubicBezTo>
                  <a:cubicBezTo>
                    <a:pt x="99666" y="632055"/>
                    <a:pt x="97825" y="622149"/>
                    <a:pt x="93570" y="612052"/>
                  </a:cubicBezTo>
                  <a:cubicBezTo>
                    <a:pt x="90713" y="605258"/>
                    <a:pt x="86077" y="601130"/>
                    <a:pt x="80807" y="599416"/>
                  </a:cubicBezTo>
                  <a:cubicBezTo>
                    <a:pt x="80616" y="599098"/>
                    <a:pt x="80362" y="598844"/>
                    <a:pt x="79854" y="598654"/>
                  </a:cubicBezTo>
                  <a:cubicBezTo>
                    <a:pt x="76743" y="597574"/>
                    <a:pt x="74393" y="597892"/>
                    <a:pt x="71599" y="598844"/>
                  </a:cubicBezTo>
                  <a:cubicBezTo>
                    <a:pt x="69059" y="599225"/>
                    <a:pt x="66519" y="600051"/>
                    <a:pt x="63979" y="601321"/>
                  </a:cubicBezTo>
                  <a:cubicBezTo>
                    <a:pt x="58899" y="602273"/>
                    <a:pt x="54137" y="601321"/>
                    <a:pt x="49374" y="596939"/>
                  </a:cubicBezTo>
                  <a:cubicBezTo>
                    <a:pt x="39595" y="587922"/>
                    <a:pt x="30007" y="578651"/>
                    <a:pt x="21752" y="568174"/>
                  </a:cubicBezTo>
                  <a:cubicBezTo>
                    <a:pt x="2575" y="543726"/>
                    <a:pt x="-2315" y="514897"/>
                    <a:pt x="924" y="484544"/>
                  </a:cubicBezTo>
                  <a:cubicBezTo>
                    <a:pt x="3972" y="455779"/>
                    <a:pt x="13243" y="428220"/>
                    <a:pt x="17116" y="399645"/>
                  </a:cubicBezTo>
                  <a:cubicBezTo>
                    <a:pt x="18958" y="386056"/>
                    <a:pt x="19085" y="372784"/>
                    <a:pt x="17942" y="359195"/>
                  </a:cubicBezTo>
                  <a:cubicBezTo>
                    <a:pt x="17688" y="344717"/>
                    <a:pt x="16164" y="330303"/>
                    <a:pt x="17180" y="315761"/>
                  </a:cubicBezTo>
                  <a:cubicBezTo>
                    <a:pt x="18704" y="293219"/>
                    <a:pt x="30134" y="275121"/>
                    <a:pt x="42389" y="256897"/>
                  </a:cubicBezTo>
                  <a:cubicBezTo>
                    <a:pt x="66075" y="221718"/>
                    <a:pt x="100873" y="192825"/>
                    <a:pt x="141068" y="177966"/>
                  </a:cubicBezTo>
                  <a:cubicBezTo>
                    <a:pt x="156880" y="172124"/>
                    <a:pt x="172755" y="169203"/>
                    <a:pt x="185582" y="157456"/>
                  </a:cubicBezTo>
                  <a:cubicBezTo>
                    <a:pt x="198853" y="145391"/>
                    <a:pt x="208124" y="129452"/>
                    <a:pt x="220634" y="116689"/>
                  </a:cubicBezTo>
                  <a:cubicBezTo>
                    <a:pt x="228127" y="109069"/>
                    <a:pt x="236255" y="102084"/>
                    <a:pt x="244891" y="95924"/>
                  </a:cubicBezTo>
                  <a:cubicBezTo>
                    <a:pt x="251114" y="91479"/>
                    <a:pt x="258035" y="87669"/>
                    <a:pt x="263433" y="82208"/>
                  </a:cubicBezTo>
                  <a:cubicBezTo>
                    <a:pt x="271434" y="74080"/>
                    <a:pt x="275307" y="62206"/>
                    <a:pt x="268132" y="52427"/>
                  </a:cubicBezTo>
                  <a:cubicBezTo>
                    <a:pt x="267560" y="51665"/>
                    <a:pt x="266290" y="52363"/>
                    <a:pt x="266862" y="53125"/>
                  </a:cubicBezTo>
                  <a:cubicBezTo>
                    <a:pt x="266925" y="53252"/>
                    <a:pt x="266989" y="53379"/>
                    <a:pt x="267052" y="53506"/>
                  </a:cubicBezTo>
                  <a:cubicBezTo>
                    <a:pt x="266227" y="52871"/>
                    <a:pt x="265338" y="52236"/>
                    <a:pt x="264258" y="51665"/>
                  </a:cubicBezTo>
                  <a:cubicBezTo>
                    <a:pt x="259496" y="49188"/>
                    <a:pt x="254035" y="49506"/>
                    <a:pt x="248891" y="50585"/>
                  </a:cubicBezTo>
                  <a:cubicBezTo>
                    <a:pt x="238287" y="52808"/>
                    <a:pt x="228952" y="57507"/>
                    <a:pt x="217967" y="58586"/>
                  </a:cubicBezTo>
                  <a:cubicBezTo>
                    <a:pt x="214538" y="58904"/>
                    <a:pt x="203679" y="60428"/>
                    <a:pt x="200949" y="58269"/>
                  </a:cubicBezTo>
                  <a:cubicBezTo>
                    <a:pt x="192186" y="51284"/>
                    <a:pt x="210220" y="45759"/>
                    <a:pt x="212569" y="45061"/>
                  </a:cubicBezTo>
                  <a:cubicBezTo>
                    <a:pt x="221586" y="42203"/>
                    <a:pt x="231238" y="40933"/>
                    <a:pt x="240509" y="39028"/>
                  </a:cubicBezTo>
                  <a:cubicBezTo>
                    <a:pt x="260956" y="34964"/>
                    <a:pt x="281403" y="30646"/>
                    <a:pt x="301152" y="23852"/>
                  </a:cubicBezTo>
                  <a:cubicBezTo>
                    <a:pt x="320202" y="17311"/>
                    <a:pt x="338109" y="7532"/>
                    <a:pt x="357667" y="2643"/>
                  </a:cubicBezTo>
                  <a:cubicBezTo>
                    <a:pt x="371891" y="-977"/>
                    <a:pt x="387893" y="-3136"/>
                    <a:pt x="396275" y="11787"/>
                  </a:cubicBezTo>
                  <a:cubicBezTo>
                    <a:pt x="398370" y="15597"/>
                    <a:pt x="397862" y="17565"/>
                    <a:pt x="402371" y="18835"/>
                  </a:cubicBezTo>
                  <a:cubicBezTo>
                    <a:pt x="407197" y="20296"/>
                    <a:pt x="412658" y="18454"/>
                    <a:pt x="417738" y="20042"/>
                  </a:cubicBezTo>
                  <a:cubicBezTo>
                    <a:pt x="425104" y="21820"/>
                    <a:pt x="428596" y="26709"/>
                    <a:pt x="428279" y="34774"/>
                  </a:cubicBezTo>
                  <a:cubicBezTo>
                    <a:pt x="428152" y="35726"/>
                    <a:pt x="428088" y="36679"/>
                    <a:pt x="428215" y="37631"/>
                  </a:cubicBezTo>
                  <a:cubicBezTo>
                    <a:pt x="429930" y="41187"/>
                    <a:pt x="430057" y="41505"/>
                    <a:pt x="434311" y="42203"/>
                  </a:cubicBezTo>
                  <a:cubicBezTo>
                    <a:pt x="442058" y="43410"/>
                    <a:pt x="452218" y="40743"/>
                    <a:pt x="459394" y="38393"/>
                  </a:cubicBezTo>
                  <a:cubicBezTo>
                    <a:pt x="463013" y="37250"/>
                    <a:pt x="466442" y="35790"/>
                    <a:pt x="469871" y="34202"/>
                  </a:cubicBezTo>
                  <a:cubicBezTo>
                    <a:pt x="472030" y="33123"/>
                    <a:pt x="474253" y="32043"/>
                    <a:pt x="476412" y="30964"/>
                  </a:cubicBezTo>
                  <a:cubicBezTo>
                    <a:pt x="482444" y="26392"/>
                    <a:pt x="487715" y="27979"/>
                    <a:pt x="492287" y="35726"/>
                  </a:cubicBezTo>
                  <a:cubicBezTo>
                    <a:pt x="491334" y="36679"/>
                    <a:pt x="491842" y="37949"/>
                    <a:pt x="492731" y="38520"/>
                  </a:cubicBezTo>
                  <a:cubicBezTo>
                    <a:pt x="486572" y="53189"/>
                    <a:pt x="468220" y="55665"/>
                    <a:pt x="453044" y="63476"/>
                  </a:cubicBezTo>
                  <a:cubicBezTo>
                    <a:pt x="439582" y="70334"/>
                    <a:pt x="422310" y="81319"/>
                    <a:pt x="412975" y="93448"/>
                  </a:cubicBezTo>
                  <a:cubicBezTo>
                    <a:pt x="409546" y="97893"/>
                    <a:pt x="407133" y="103735"/>
                    <a:pt x="408403" y="109450"/>
                  </a:cubicBezTo>
                  <a:cubicBezTo>
                    <a:pt x="410118" y="117197"/>
                    <a:pt x="418373" y="121007"/>
                    <a:pt x="420722" y="128563"/>
                  </a:cubicBezTo>
                  <a:cubicBezTo>
                    <a:pt x="425167" y="143232"/>
                    <a:pt x="417992" y="158980"/>
                    <a:pt x="427009" y="172632"/>
                  </a:cubicBezTo>
                  <a:cubicBezTo>
                    <a:pt x="427771" y="173775"/>
                    <a:pt x="429104" y="173648"/>
                    <a:pt x="429993" y="172950"/>
                  </a:cubicBezTo>
                  <a:cubicBezTo>
                    <a:pt x="430565" y="173140"/>
                    <a:pt x="431200" y="173013"/>
                    <a:pt x="431708" y="172378"/>
                  </a:cubicBezTo>
                  <a:cubicBezTo>
                    <a:pt x="447710" y="153836"/>
                    <a:pt x="464918" y="136374"/>
                    <a:pt x="472856" y="112688"/>
                  </a:cubicBezTo>
                  <a:cubicBezTo>
                    <a:pt x="476856" y="100814"/>
                    <a:pt x="479714" y="85891"/>
                    <a:pt x="489683" y="77319"/>
                  </a:cubicBezTo>
                  <a:cubicBezTo>
                    <a:pt x="495906" y="71985"/>
                    <a:pt x="508098" y="72302"/>
                    <a:pt x="510892" y="81002"/>
                  </a:cubicBezTo>
                  <a:cubicBezTo>
                    <a:pt x="511781" y="83796"/>
                    <a:pt x="511718" y="87034"/>
                    <a:pt x="511781" y="89955"/>
                  </a:cubicBezTo>
                  <a:cubicBezTo>
                    <a:pt x="511908" y="95035"/>
                    <a:pt x="511337" y="100179"/>
                    <a:pt x="511083" y="105259"/>
                  </a:cubicBezTo>
                  <a:cubicBezTo>
                    <a:pt x="510956" y="105386"/>
                    <a:pt x="510765" y="105513"/>
                    <a:pt x="510638" y="105576"/>
                  </a:cubicBezTo>
                  <a:cubicBezTo>
                    <a:pt x="510067" y="106148"/>
                    <a:pt x="510384" y="106973"/>
                    <a:pt x="510956" y="107354"/>
                  </a:cubicBezTo>
                  <a:cubicBezTo>
                    <a:pt x="510892" y="107735"/>
                    <a:pt x="510892" y="108180"/>
                    <a:pt x="510892" y="108561"/>
                  </a:cubicBezTo>
                  <a:cubicBezTo>
                    <a:pt x="510892" y="109323"/>
                    <a:pt x="512162" y="109513"/>
                    <a:pt x="512226" y="108751"/>
                  </a:cubicBezTo>
                  <a:cubicBezTo>
                    <a:pt x="512289" y="108180"/>
                    <a:pt x="512416" y="107608"/>
                    <a:pt x="512543" y="107037"/>
                  </a:cubicBezTo>
                  <a:cubicBezTo>
                    <a:pt x="515845" y="104497"/>
                    <a:pt x="519084" y="102020"/>
                    <a:pt x="522767" y="99988"/>
                  </a:cubicBezTo>
                  <a:cubicBezTo>
                    <a:pt x="525497" y="98401"/>
                    <a:pt x="528355" y="97131"/>
                    <a:pt x="531339" y="96051"/>
                  </a:cubicBezTo>
                  <a:cubicBezTo>
                    <a:pt x="534070" y="98337"/>
                    <a:pt x="536800" y="100623"/>
                    <a:pt x="539594" y="102846"/>
                  </a:cubicBezTo>
                  <a:cubicBezTo>
                    <a:pt x="540737" y="105449"/>
                    <a:pt x="539023" y="111101"/>
                    <a:pt x="539150" y="113958"/>
                  </a:cubicBezTo>
                  <a:cubicBezTo>
                    <a:pt x="539340" y="116244"/>
                    <a:pt x="539721" y="118594"/>
                    <a:pt x="540356" y="120753"/>
                  </a:cubicBezTo>
                  <a:cubicBezTo>
                    <a:pt x="541880" y="126404"/>
                    <a:pt x="544865" y="131548"/>
                    <a:pt x="548357" y="136183"/>
                  </a:cubicBezTo>
                  <a:cubicBezTo>
                    <a:pt x="554580" y="145073"/>
                    <a:pt x="570265" y="154916"/>
                    <a:pt x="561565" y="1672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 name="Google Shape;43;p4"/>
            <p:cNvSpPr/>
            <p:nvPr/>
          </p:nvSpPr>
          <p:spPr>
            <a:xfrm>
              <a:off x="-1722403" y="3384353"/>
              <a:ext cx="98344" cy="110816"/>
            </a:xfrm>
            <a:custGeom>
              <a:avLst/>
              <a:gdLst/>
              <a:ahLst/>
              <a:cxnLst/>
              <a:rect l="l" t="t" r="r" b="b"/>
              <a:pathLst>
                <a:path w="98344" h="110816" extrusionOk="0">
                  <a:moveTo>
                    <a:pt x="96964" y="103505"/>
                  </a:moveTo>
                  <a:cubicBezTo>
                    <a:pt x="97282" y="105410"/>
                    <a:pt x="97663" y="107315"/>
                    <a:pt x="98044" y="109220"/>
                  </a:cubicBezTo>
                  <a:cubicBezTo>
                    <a:pt x="93789" y="111570"/>
                    <a:pt x="90233" y="111316"/>
                    <a:pt x="87376" y="108522"/>
                  </a:cubicBezTo>
                  <a:cubicBezTo>
                    <a:pt x="75819" y="101854"/>
                    <a:pt x="66802" y="85916"/>
                    <a:pt x="59944" y="74803"/>
                  </a:cubicBezTo>
                  <a:cubicBezTo>
                    <a:pt x="56642" y="69405"/>
                    <a:pt x="53657" y="63500"/>
                    <a:pt x="55308" y="56833"/>
                  </a:cubicBezTo>
                  <a:cubicBezTo>
                    <a:pt x="55880" y="54420"/>
                    <a:pt x="57086" y="52324"/>
                    <a:pt x="57340" y="49784"/>
                  </a:cubicBezTo>
                  <a:cubicBezTo>
                    <a:pt x="57658" y="46291"/>
                    <a:pt x="56896" y="42863"/>
                    <a:pt x="55435" y="39624"/>
                  </a:cubicBezTo>
                  <a:cubicBezTo>
                    <a:pt x="51498" y="31242"/>
                    <a:pt x="43307" y="26289"/>
                    <a:pt x="35115" y="22923"/>
                  </a:cubicBezTo>
                  <a:cubicBezTo>
                    <a:pt x="20764" y="17145"/>
                    <a:pt x="8128" y="13081"/>
                    <a:pt x="0" y="0"/>
                  </a:cubicBezTo>
                  <a:cubicBezTo>
                    <a:pt x="64" y="64"/>
                    <a:pt x="64" y="64"/>
                    <a:pt x="127" y="64"/>
                  </a:cubicBezTo>
                  <a:cubicBezTo>
                    <a:pt x="698" y="508"/>
                    <a:pt x="1333" y="953"/>
                    <a:pt x="1714" y="1270"/>
                  </a:cubicBezTo>
                  <a:cubicBezTo>
                    <a:pt x="4445" y="3239"/>
                    <a:pt x="7557" y="5080"/>
                    <a:pt x="10858" y="5905"/>
                  </a:cubicBezTo>
                  <a:cubicBezTo>
                    <a:pt x="11938" y="6159"/>
                    <a:pt x="12636" y="5334"/>
                    <a:pt x="12636" y="4572"/>
                  </a:cubicBezTo>
                  <a:cubicBezTo>
                    <a:pt x="36068" y="12827"/>
                    <a:pt x="59880" y="20066"/>
                    <a:pt x="83121" y="28892"/>
                  </a:cubicBezTo>
                  <a:cubicBezTo>
                    <a:pt x="88392" y="30861"/>
                    <a:pt x="90995" y="32385"/>
                    <a:pt x="94551" y="37021"/>
                  </a:cubicBezTo>
                  <a:cubicBezTo>
                    <a:pt x="99568" y="43434"/>
                    <a:pt x="98552" y="48451"/>
                    <a:pt x="97409" y="56324"/>
                  </a:cubicBezTo>
                  <a:cubicBezTo>
                    <a:pt x="96583" y="62230"/>
                    <a:pt x="95631" y="68072"/>
                    <a:pt x="95314" y="74041"/>
                  </a:cubicBezTo>
                  <a:cubicBezTo>
                    <a:pt x="94932" y="81788"/>
                    <a:pt x="95250" y="89598"/>
                    <a:pt x="96139" y="97282"/>
                  </a:cubicBezTo>
                  <a:cubicBezTo>
                    <a:pt x="96266" y="99314"/>
                    <a:pt x="96647" y="101409"/>
                    <a:pt x="96964" y="1035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 name="Google Shape;44;p4"/>
            <p:cNvSpPr/>
            <p:nvPr/>
          </p:nvSpPr>
          <p:spPr>
            <a:xfrm>
              <a:off x="-1592927" y="3382896"/>
              <a:ext cx="397129" cy="307338"/>
            </a:xfrm>
            <a:custGeom>
              <a:avLst/>
              <a:gdLst/>
              <a:ahLst/>
              <a:cxnLst/>
              <a:rect l="l" t="t" r="r" b="b"/>
              <a:pathLst>
                <a:path w="397129" h="307338" extrusionOk="0">
                  <a:moveTo>
                    <a:pt x="397129" y="230564"/>
                  </a:moveTo>
                  <a:cubicBezTo>
                    <a:pt x="393383" y="232659"/>
                    <a:pt x="389636" y="234692"/>
                    <a:pt x="385826" y="236787"/>
                  </a:cubicBezTo>
                  <a:cubicBezTo>
                    <a:pt x="379667" y="236724"/>
                    <a:pt x="370459" y="226183"/>
                    <a:pt x="366141" y="221928"/>
                  </a:cubicBezTo>
                  <a:cubicBezTo>
                    <a:pt x="361125" y="217039"/>
                    <a:pt x="356489" y="211768"/>
                    <a:pt x="351790" y="206625"/>
                  </a:cubicBezTo>
                  <a:cubicBezTo>
                    <a:pt x="342138" y="196211"/>
                    <a:pt x="331851" y="186940"/>
                    <a:pt x="319596" y="179637"/>
                  </a:cubicBezTo>
                  <a:cubicBezTo>
                    <a:pt x="312547" y="175446"/>
                    <a:pt x="299021" y="166493"/>
                    <a:pt x="290195" y="170874"/>
                  </a:cubicBezTo>
                  <a:cubicBezTo>
                    <a:pt x="281432" y="175256"/>
                    <a:pt x="282512" y="189734"/>
                    <a:pt x="283528" y="197608"/>
                  </a:cubicBezTo>
                  <a:cubicBezTo>
                    <a:pt x="284163" y="202942"/>
                    <a:pt x="285496" y="208022"/>
                    <a:pt x="287147" y="212975"/>
                  </a:cubicBezTo>
                  <a:cubicBezTo>
                    <a:pt x="286957" y="213292"/>
                    <a:pt x="286957" y="213737"/>
                    <a:pt x="287211" y="214181"/>
                  </a:cubicBezTo>
                  <a:cubicBezTo>
                    <a:pt x="287528" y="214880"/>
                    <a:pt x="287973" y="215515"/>
                    <a:pt x="288290" y="216150"/>
                  </a:cubicBezTo>
                  <a:cubicBezTo>
                    <a:pt x="291275" y="224024"/>
                    <a:pt x="295212" y="231517"/>
                    <a:pt x="299466" y="238946"/>
                  </a:cubicBezTo>
                  <a:cubicBezTo>
                    <a:pt x="300038" y="240089"/>
                    <a:pt x="301435" y="239518"/>
                    <a:pt x="301625" y="238502"/>
                  </a:cubicBezTo>
                  <a:cubicBezTo>
                    <a:pt x="302832" y="240534"/>
                    <a:pt x="304102" y="242565"/>
                    <a:pt x="305308" y="244534"/>
                  </a:cubicBezTo>
                  <a:cubicBezTo>
                    <a:pt x="311214" y="254313"/>
                    <a:pt x="319596" y="264664"/>
                    <a:pt x="322580" y="275840"/>
                  </a:cubicBezTo>
                  <a:cubicBezTo>
                    <a:pt x="326962" y="291715"/>
                    <a:pt x="313627" y="312606"/>
                    <a:pt x="295402" y="306129"/>
                  </a:cubicBezTo>
                  <a:cubicBezTo>
                    <a:pt x="284988" y="302446"/>
                    <a:pt x="277876" y="291016"/>
                    <a:pt x="271463" y="282634"/>
                  </a:cubicBezTo>
                  <a:cubicBezTo>
                    <a:pt x="264922" y="274062"/>
                    <a:pt x="258636" y="265362"/>
                    <a:pt x="252540" y="256409"/>
                  </a:cubicBezTo>
                  <a:cubicBezTo>
                    <a:pt x="248412" y="250376"/>
                    <a:pt x="245364" y="247900"/>
                    <a:pt x="246761" y="240343"/>
                  </a:cubicBezTo>
                  <a:cubicBezTo>
                    <a:pt x="248476" y="231263"/>
                    <a:pt x="250127" y="235834"/>
                    <a:pt x="256413" y="232659"/>
                  </a:cubicBezTo>
                  <a:cubicBezTo>
                    <a:pt x="267335" y="227135"/>
                    <a:pt x="256032" y="213419"/>
                    <a:pt x="250254" y="208466"/>
                  </a:cubicBezTo>
                  <a:cubicBezTo>
                    <a:pt x="244285" y="203322"/>
                    <a:pt x="237109" y="199830"/>
                    <a:pt x="230061" y="196338"/>
                  </a:cubicBezTo>
                  <a:cubicBezTo>
                    <a:pt x="226505" y="194623"/>
                    <a:pt x="222695" y="192972"/>
                    <a:pt x="219329" y="190813"/>
                  </a:cubicBezTo>
                  <a:cubicBezTo>
                    <a:pt x="210693" y="185034"/>
                    <a:pt x="212662" y="180272"/>
                    <a:pt x="212916" y="171446"/>
                  </a:cubicBezTo>
                  <a:cubicBezTo>
                    <a:pt x="213170" y="163190"/>
                    <a:pt x="211455" y="156777"/>
                    <a:pt x="206502" y="150046"/>
                  </a:cubicBezTo>
                  <a:cubicBezTo>
                    <a:pt x="200596" y="141918"/>
                    <a:pt x="190754" y="137156"/>
                    <a:pt x="185420" y="128710"/>
                  </a:cubicBezTo>
                  <a:cubicBezTo>
                    <a:pt x="178435" y="117725"/>
                    <a:pt x="187008" y="111692"/>
                    <a:pt x="185293" y="101215"/>
                  </a:cubicBezTo>
                  <a:cubicBezTo>
                    <a:pt x="184277" y="94865"/>
                    <a:pt x="179261" y="89658"/>
                    <a:pt x="174308" y="85975"/>
                  </a:cubicBezTo>
                  <a:cubicBezTo>
                    <a:pt x="159703" y="75243"/>
                    <a:pt x="139700" y="71370"/>
                    <a:pt x="122682" y="66290"/>
                  </a:cubicBezTo>
                  <a:cubicBezTo>
                    <a:pt x="110744" y="62734"/>
                    <a:pt x="98806" y="58860"/>
                    <a:pt x="87693" y="53018"/>
                  </a:cubicBezTo>
                  <a:cubicBezTo>
                    <a:pt x="77851" y="47875"/>
                    <a:pt x="68898" y="41080"/>
                    <a:pt x="58738" y="36572"/>
                  </a:cubicBezTo>
                  <a:cubicBezTo>
                    <a:pt x="40196" y="28253"/>
                    <a:pt x="18352" y="30539"/>
                    <a:pt x="826" y="19998"/>
                  </a:cubicBezTo>
                  <a:cubicBezTo>
                    <a:pt x="699" y="19681"/>
                    <a:pt x="508" y="19427"/>
                    <a:pt x="0" y="19363"/>
                  </a:cubicBezTo>
                  <a:cubicBezTo>
                    <a:pt x="762" y="17903"/>
                    <a:pt x="1524" y="16506"/>
                    <a:pt x="2286" y="15109"/>
                  </a:cubicBezTo>
                  <a:cubicBezTo>
                    <a:pt x="3874" y="15172"/>
                    <a:pt x="5525" y="15363"/>
                    <a:pt x="7112" y="15553"/>
                  </a:cubicBezTo>
                  <a:cubicBezTo>
                    <a:pt x="10224" y="15934"/>
                    <a:pt x="13399" y="16378"/>
                    <a:pt x="16637" y="16759"/>
                  </a:cubicBezTo>
                  <a:cubicBezTo>
                    <a:pt x="22924" y="17522"/>
                    <a:pt x="29274" y="18347"/>
                    <a:pt x="35560" y="19109"/>
                  </a:cubicBezTo>
                  <a:cubicBezTo>
                    <a:pt x="37084" y="19300"/>
                    <a:pt x="37783" y="17395"/>
                    <a:pt x="37211" y="16252"/>
                  </a:cubicBezTo>
                  <a:cubicBezTo>
                    <a:pt x="34290" y="10790"/>
                    <a:pt x="30925" y="5711"/>
                    <a:pt x="27178" y="884"/>
                  </a:cubicBezTo>
                  <a:cubicBezTo>
                    <a:pt x="41339" y="-1338"/>
                    <a:pt x="57976" y="1139"/>
                    <a:pt x="71882" y="2726"/>
                  </a:cubicBezTo>
                  <a:cubicBezTo>
                    <a:pt x="88138" y="4568"/>
                    <a:pt x="103632" y="8505"/>
                    <a:pt x="118745" y="14728"/>
                  </a:cubicBezTo>
                  <a:cubicBezTo>
                    <a:pt x="150114" y="27555"/>
                    <a:pt x="180912" y="42033"/>
                    <a:pt x="211963" y="55749"/>
                  </a:cubicBezTo>
                  <a:cubicBezTo>
                    <a:pt x="226568" y="62162"/>
                    <a:pt x="241618" y="67687"/>
                    <a:pt x="253365" y="78863"/>
                  </a:cubicBezTo>
                  <a:cubicBezTo>
                    <a:pt x="263525" y="88578"/>
                    <a:pt x="272606" y="97405"/>
                    <a:pt x="284798" y="104644"/>
                  </a:cubicBezTo>
                  <a:cubicBezTo>
                    <a:pt x="310071" y="119820"/>
                    <a:pt x="333502" y="136711"/>
                    <a:pt x="354775" y="157031"/>
                  </a:cubicBezTo>
                  <a:cubicBezTo>
                    <a:pt x="342202" y="152713"/>
                    <a:pt x="329311" y="149538"/>
                    <a:pt x="316103" y="147379"/>
                  </a:cubicBezTo>
                  <a:cubicBezTo>
                    <a:pt x="314770" y="147189"/>
                    <a:pt x="313754" y="147887"/>
                    <a:pt x="313627" y="149221"/>
                  </a:cubicBezTo>
                  <a:cubicBezTo>
                    <a:pt x="312484" y="160778"/>
                    <a:pt x="326327" y="162302"/>
                    <a:pt x="334074" y="166493"/>
                  </a:cubicBezTo>
                  <a:cubicBezTo>
                    <a:pt x="348552" y="174494"/>
                    <a:pt x="355600" y="187384"/>
                    <a:pt x="366141" y="199259"/>
                  </a:cubicBezTo>
                  <a:cubicBezTo>
                    <a:pt x="371221" y="204910"/>
                    <a:pt x="377317" y="209292"/>
                    <a:pt x="383223" y="214054"/>
                  </a:cubicBezTo>
                  <a:cubicBezTo>
                    <a:pt x="385699" y="216022"/>
                    <a:pt x="388239" y="218055"/>
                    <a:pt x="390398" y="220340"/>
                  </a:cubicBezTo>
                  <a:cubicBezTo>
                    <a:pt x="393256" y="223452"/>
                    <a:pt x="395542" y="226754"/>
                    <a:pt x="397129" y="2305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 name="Google Shape;45;p4"/>
            <p:cNvSpPr/>
            <p:nvPr/>
          </p:nvSpPr>
          <p:spPr>
            <a:xfrm>
              <a:off x="-1277852" y="3656432"/>
              <a:ext cx="292298" cy="606315"/>
            </a:xfrm>
            <a:custGeom>
              <a:avLst/>
              <a:gdLst/>
              <a:ahLst/>
              <a:cxnLst/>
              <a:rect l="l" t="t" r="r" b="b"/>
              <a:pathLst>
                <a:path w="292298" h="606315" extrusionOk="0">
                  <a:moveTo>
                    <a:pt x="290015" y="544657"/>
                  </a:moveTo>
                  <a:cubicBezTo>
                    <a:pt x="287031" y="565549"/>
                    <a:pt x="281633" y="585996"/>
                    <a:pt x="276045" y="606316"/>
                  </a:cubicBezTo>
                  <a:cubicBezTo>
                    <a:pt x="269505" y="557548"/>
                    <a:pt x="263980" y="508526"/>
                    <a:pt x="256170" y="460012"/>
                  </a:cubicBezTo>
                  <a:cubicBezTo>
                    <a:pt x="253693" y="444708"/>
                    <a:pt x="247343" y="428452"/>
                    <a:pt x="229817" y="426611"/>
                  </a:cubicBezTo>
                  <a:cubicBezTo>
                    <a:pt x="212482" y="424833"/>
                    <a:pt x="198829" y="437215"/>
                    <a:pt x="188923" y="449852"/>
                  </a:cubicBezTo>
                  <a:cubicBezTo>
                    <a:pt x="177112" y="464838"/>
                    <a:pt x="153236" y="502874"/>
                    <a:pt x="131646" y="479380"/>
                  </a:cubicBezTo>
                  <a:cubicBezTo>
                    <a:pt x="116279" y="462615"/>
                    <a:pt x="103897" y="443311"/>
                    <a:pt x="89355" y="425849"/>
                  </a:cubicBezTo>
                  <a:cubicBezTo>
                    <a:pt x="82497" y="417657"/>
                    <a:pt x="75258" y="409783"/>
                    <a:pt x="67130" y="402735"/>
                  </a:cubicBezTo>
                  <a:cubicBezTo>
                    <a:pt x="59129" y="395686"/>
                    <a:pt x="49985" y="389844"/>
                    <a:pt x="42683" y="382034"/>
                  </a:cubicBezTo>
                  <a:cubicBezTo>
                    <a:pt x="26109" y="364000"/>
                    <a:pt x="27506" y="338854"/>
                    <a:pt x="24903" y="316184"/>
                  </a:cubicBezTo>
                  <a:cubicBezTo>
                    <a:pt x="23887" y="307294"/>
                    <a:pt x="22299" y="298468"/>
                    <a:pt x="18870" y="290149"/>
                  </a:cubicBezTo>
                  <a:cubicBezTo>
                    <a:pt x="16330" y="283990"/>
                    <a:pt x="12203" y="278275"/>
                    <a:pt x="10361" y="271861"/>
                  </a:cubicBezTo>
                  <a:cubicBezTo>
                    <a:pt x="8202" y="264368"/>
                    <a:pt x="9155" y="256113"/>
                    <a:pt x="9472" y="248430"/>
                  </a:cubicBezTo>
                  <a:cubicBezTo>
                    <a:pt x="10361" y="222585"/>
                    <a:pt x="12203" y="196296"/>
                    <a:pt x="11695" y="170452"/>
                  </a:cubicBezTo>
                  <a:cubicBezTo>
                    <a:pt x="16584" y="145242"/>
                    <a:pt x="15822" y="119271"/>
                    <a:pt x="8329" y="94633"/>
                  </a:cubicBezTo>
                  <a:cubicBezTo>
                    <a:pt x="5091" y="83901"/>
                    <a:pt x="-10975" y="50183"/>
                    <a:pt x="12711" y="51834"/>
                  </a:cubicBezTo>
                  <a:cubicBezTo>
                    <a:pt x="17918" y="52151"/>
                    <a:pt x="23950" y="54501"/>
                    <a:pt x="27570" y="49357"/>
                  </a:cubicBezTo>
                  <a:cubicBezTo>
                    <a:pt x="29411" y="46754"/>
                    <a:pt x="29284" y="43071"/>
                    <a:pt x="29602" y="39959"/>
                  </a:cubicBezTo>
                  <a:cubicBezTo>
                    <a:pt x="30554" y="31324"/>
                    <a:pt x="31824" y="22370"/>
                    <a:pt x="36079" y="14623"/>
                  </a:cubicBezTo>
                  <a:cubicBezTo>
                    <a:pt x="40270" y="7130"/>
                    <a:pt x="47890" y="399"/>
                    <a:pt x="56843" y="18"/>
                  </a:cubicBezTo>
                  <a:cubicBezTo>
                    <a:pt x="65416" y="-363"/>
                    <a:pt x="71639" y="5479"/>
                    <a:pt x="76465" y="11702"/>
                  </a:cubicBezTo>
                  <a:cubicBezTo>
                    <a:pt x="85990" y="23957"/>
                    <a:pt x="97801" y="45484"/>
                    <a:pt x="116660" y="36276"/>
                  </a:cubicBezTo>
                  <a:cubicBezTo>
                    <a:pt x="117676" y="35768"/>
                    <a:pt x="117803" y="34435"/>
                    <a:pt x="117359" y="33546"/>
                  </a:cubicBezTo>
                  <a:cubicBezTo>
                    <a:pt x="113485" y="25799"/>
                    <a:pt x="112469" y="18052"/>
                    <a:pt x="114120" y="9860"/>
                  </a:cubicBezTo>
                  <a:cubicBezTo>
                    <a:pt x="116724" y="11575"/>
                    <a:pt x="119899" y="11765"/>
                    <a:pt x="123391" y="10559"/>
                  </a:cubicBezTo>
                  <a:cubicBezTo>
                    <a:pt x="125741" y="9733"/>
                    <a:pt x="127582" y="8019"/>
                    <a:pt x="129678" y="6558"/>
                  </a:cubicBezTo>
                  <a:cubicBezTo>
                    <a:pt x="133805" y="3701"/>
                    <a:pt x="137044" y="2113"/>
                    <a:pt x="140917" y="2494"/>
                  </a:cubicBezTo>
                  <a:cubicBezTo>
                    <a:pt x="140727" y="3447"/>
                    <a:pt x="141044" y="4653"/>
                    <a:pt x="142314" y="5034"/>
                  </a:cubicBezTo>
                  <a:cubicBezTo>
                    <a:pt x="163396" y="11829"/>
                    <a:pt x="171715" y="33165"/>
                    <a:pt x="178065" y="52469"/>
                  </a:cubicBezTo>
                  <a:cubicBezTo>
                    <a:pt x="184224" y="71138"/>
                    <a:pt x="192098" y="88537"/>
                    <a:pt x="200925" y="106063"/>
                  </a:cubicBezTo>
                  <a:cubicBezTo>
                    <a:pt x="219721" y="143528"/>
                    <a:pt x="235913" y="182072"/>
                    <a:pt x="248423" y="222141"/>
                  </a:cubicBezTo>
                  <a:cubicBezTo>
                    <a:pt x="273696" y="303738"/>
                    <a:pt x="282332" y="388955"/>
                    <a:pt x="290333" y="473601"/>
                  </a:cubicBezTo>
                  <a:cubicBezTo>
                    <a:pt x="292555" y="497477"/>
                    <a:pt x="293444" y="520972"/>
                    <a:pt x="290015" y="5446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 name="Google Shape;46;p4"/>
            <p:cNvSpPr/>
            <p:nvPr/>
          </p:nvSpPr>
          <p:spPr>
            <a:xfrm>
              <a:off x="-2037169" y="4093698"/>
              <a:ext cx="605062" cy="748170"/>
            </a:xfrm>
            <a:custGeom>
              <a:avLst/>
              <a:gdLst/>
              <a:ahLst/>
              <a:cxnLst/>
              <a:rect l="l" t="t" r="r" b="b"/>
              <a:pathLst>
                <a:path w="605062" h="748170" extrusionOk="0">
                  <a:moveTo>
                    <a:pt x="566289" y="359106"/>
                  </a:moveTo>
                  <a:cubicBezTo>
                    <a:pt x="546668" y="385585"/>
                    <a:pt x="557526" y="418351"/>
                    <a:pt x="543874" y="446799"/>
                  </a:cubicBezTo>
                  <a:cubicBezTo>
                    <a:pt x="530602" y="474295"/>
                    <a:pt x="502853" y="491757"/>
                    <a:pt x="477516" y="506743"/>
                  </a:cubicBezTo>
                  <a:cubicBezTo>
                    <a:pt x="454085" y="520650"/>
                    <a:pt x="429383" y="534747"/>
                    <a:pt x="412556" y="556718"/>
                  </a:cubicBezTo>
                  <a:cubicBezTo>
                    <a:pt x="403666" y="568275"/>
                    <a:pt x="400046" y="581927"/>
                    <a:pt x="392744" y="594183"/>
                  </a:cubicBezTo>
                  <a:cubicBezTo>
                    <a:pt x="384933" y="607264"/>
                    <a:pt x="372170" y="610947"/>
                    <a:pt x="359025" y="616471"/>
                  </a:cubicBezTo>
                  <a:cubicBezTo>
                    <a:pt x="344992" y="622313"/>
                    <a:pt x="340039" y="629679"/>
                    <a:pt x="333689" y="642951"/>
                  </a:cubicBezTo>
                  <a:cubicBezTo>
                    <a:pt x="326196" y="658699"/>
                    <a:pt x="308606" y="660350"/>
                    <a:pt x="296732" y="671526"/>
                  </a:cubicBezTo>
                  <a:cubicBezTo>
                    <a:pt x="278507" y="688671"/>
                    <a:pt x="277491" y="716547"/>
                    <a:pt x="292350" y="735089"/>
                  </a:cubicBezTo>
                  <a:cubicBezTo>
                    <a:pt x="292795" y="736677"/>
                    <a:pt x="293303" y="738201"/>
                    <a:pt x="294128" y="739598"/>
                  </a:cubicBezTo>
                  <a:cubicBezTo>
                    <a:pt x="296033" y="742709"/>
                    <a:pt x="298700" y="742963"/>
                    <a:pt x="300796" y="745376"/>
                  </a:cubicBezTo>
                  <a:cubicBezTo>
                    <a:pt x="304288" y="745821"/>
                    <a:pt x="303780" y="746710"/>
                    <a:pt x="299335" y="748170"/>
                  </a:cubicBezTo>
                  <a:cubicBezTo>
                    <a:pt x="297621" y="747535"/>
                    <a:pt x="295970" y="746900"/>
                    <a:pt x="294319" y="746265"/>
                  </a:cubicBezTo>
                  <a:cubicBezTo>
                    <a:pt x="291588" y="745059"/>
                    <a:pt x="289112" y="743408"/>
                    <a:pt x="286572" y="741757"/>
                  </a:cubicBezTo>
                  <a:cubicBezTo>
                    <a:pt x="281111" y="738137"/>
                    <a:pt x="276158" y="733629"/>
                    <a:pt x="270760" y="729819"/>
                  </a:cubicBezTo>
                  <a:cubicBezTo>
                    <a:pt x="260219" y="722262"/>
                    <a:pt x="243963" y="719913"/>
                    <a:pt x="237042" y="708483"/>
                  </a:cubicBezTo>
                  <a:cubicBezTo>
                    <a:pt x="232470" y="700990"/>
                    <a:pt x="229168" y="692608"/>
                    <a:pt x="225866" y="684289"/>
                  </a:cubicBezTo>
                  <a:cubicBezTo>
                    <a:pt x="226564" y="683718"/>
                    <a:pt x="226945" y="682702"/>
                    <a:pt x="226310" y="681876"/>
                  </a:cubicBezTo>
                  <a:cubicBezTo>
                    <a:pt x="225231" y="680416"/>
                    <a:pt x="224151" y="678892"/>
                    <a:pt x="223072" y="677495"/>
                  </a:cubicBezTo>
                  <a:cubicBezTo>
                    <a:pt x="221357" y="673367"/>
                    <a:pt x="219579" y="669240"/>
                    <a:pt x="217611" y="665366"/>
                  </a:cubicBezTo>
                  <a:cubicBezTo>
                    <a:pt x="217166" y="664541"/>
                    <a:pt x="215896" y="665112"/>
                    <a:pt x="216150" y="665938"/>
                  </a:cubicBezTo>
                  <a:cubicBezTo>
                    <a:pt x="216531" y="667144"/>
                    <a:pt x="216976" y="668414"/>
                    <a:pt x="217420" y="669621"/>
                  </a:cubicBezTo>
                  <a:cubicBezTo>
                    <a:pt x="203196" y="649555"/>
                    <a:pt x="190369" y="628663"/>
                    <a:pt x="182686" y="605105"/>
                  </a:cubicBezTo>
                  <a:cubicBezTo>
                    <a:pt x="172399" y="573736"/>
                    <a:pt x="175066" y="541033"/>
                    <a:pt x="172526" y="508585"/>
                  </a:cubicBezTo>
                  <a:cubicBezTo>
                    <a:pt x="170811" y="486296"/>
                    <a:pt x="165985" y="463627"/>
                    <a:pt x="153476" y="444767"/>
                  </a:cubicBezTo>
                  <a:cubicBezTo>
                    <a:pt x="147951" y="436385"/>
                    <a:pt x="140903" y="428956"/>
                    <a:pt x="132457" y="423558"/>
                  </a:cubicBezTo>
                  <a:cubicBezTo>
                    <a:pt x="122043" y="416827"/>
                    <a:pt x="109915" y="414795"/>
                    <a:pt x="98548" y="410350"/>
                  </a:cubicBezTo>
                  <a:cubicBezTo>
                    <a:pt x="71815" y="399873"/>
                    <a:pt x="68957" y="372885"/>
                    <a:pt x="62417" y="348438"/>
                  </a:cubicBezTo>
                  <a:cubicBezTo>
                    <a:pt x="60067" y="339548"/>
                    <a:pt x="57146" y="330594"/>
                    <a:pt x="52130" y="322784"/>
                  </a:cubicBezTo>
                  <a:cubicBezTo>
                    <a:pt x="46097" y="313322"/>
                    <a:pt x="37271" y="306909"/>
                    <a:pt x="28444" y="300305"/>
                  </a:cubicBezTo>
                  <a:cubicBezTo>
                    <a:pt x="14982" y="290272"/>
                    <a:pt x="-1845" y="276111"/>
                    <a:pt x="4759" y="257061"/>
                  </a:cubicBezTo>
                  <a:cubicBezTo>
                    <a:pt x="7870" y="248044"/>
                    <a:pt x="16824" y="239154"/>
                    <a:pt x="14919" y="228931"/>
                  </a:cubicBezTo>
                  <a:cubicBezTo>
                    <a:pt x="14030" y="223914"/>
                    <a:pt x="10728" y="221882"/>
                    <a:pt x="7426" y="218390"/>
                  </a:cubicBezTo>
                  <a:cubicBezTo>
                    <a:pt x="1457" y="212103"/>
                    <a:pt x="-1274" y="206325"/>
                    <a:pt x="568" y="197308"/>
                  </a:cubicBezTo>
                  <a:cubicBezTo>
                    <a:pt x="3616" y="182131"/>
                    <a:pt x="17713" y="171971"/>
                    <a:pt x="25841" y="159462"/>
                  </a:cubicBezTo>
                  <a:cubicBezTo>
                    <a:pt x="33524" y="147778"/>
                    <a:pt x="38477" y="134379"/>
                    <a:pt x="40382" y="120600"/>
                  </a:cubicBezTo>
                  <a:cubicBezTo>
                    <a:pt x="42160" y="107519"/>
                    <a:pt x="38604" y="93231"/>
                    <a:pt x="42287" y="80595"/>
                  </a:cubicBezTo>
                  <a:cubicBezTo>
                    <a:pt x="44954" y="71578"/>
                    <a:pt x="53463" y="67895"/>
                    <a:pt x="60194" y="62116"/>
                  </a:cubicBezTo>
                  <a:cubicBezTo>
                    <a:pt x="60702" y="62561"/>
                    <a:pt x="61528" y="62624"/>
                    <a:pt x="61845" y="61926"/>
                  </a:cubicBezTo>
                  <a:cubicBezTo>
                    <a:pt x="62226" y="61037"/>
                    <a:pt x="62671" y="60211"/>
                    <a:pt x="63052" y="59322"/>
                  </a:cubicBezTo>
                  <a:cubicBezTo>
                    <a:pt x="64195" y="58052"/>
                    <a:pt x="65274" y="56719"/>
                    <a:pt x="66100" y="55195"/>
                  </a:cubicBezTo>
                  <a:cubicBezTo>
                    <a:pt x="67497" y="52718"/>
                    <a:pt x="68640" y="49924"/>
                    <a:pt x="69719" y="47003"/>
                  </a:cubicBezTo>
                  <a:cubicBezTo>
                    <a:pt x="76260" y="36399"/>
                    <a:pt x="84388" y="26810"/>
                    <a:pt x="94040" y="18873"/>
                  </a:cubicBezTo>
                  <a:cubicBezTo>
                    <a:pt x="101152" y="13031"/>
                    <a:pt x="108962" y="7951"/>
                    <a:pt x="117344" y="4014"/>
                  </a:cubicBezTo>
                  <a:cubicBezTo>
                    <a:pt x="123885" y="902"/>
                    <a:pt x="134489" y="-3289"/>
                    <a:pt x="139188" y="4204"/>
                  </a:cubicBezTo>
                  <a:cubicBezTo>
                    <a:pt x="142173" y="8840"/>
                    <a:pt x="141157" y="15634"/>
                    <a:pt x="140268" y="20778"/>
                  </a:cubicBezTo>
                  <a:cubicBezTo>
                    <a:pt x="140077" y="21984"/>
                    <a:pt x="140712" y="23127"/>
                    <a:pt x="142109" y="23127"/>
                  </a:cubicBezTo>
                  <a:cubicBezTo>
                    <a:pt x="163826" y="23445"/>
                    <a:pt x="185480" y="24207"/>
                    <a:pt x="207133" y="25731"/>
                  </a:cubicBezTo>
                  <a:cubicBezTo>
                    <a:pt x="218436" y="26493"/>
                    <a:pt x="231136" y="26302"/>
                    <a:pt x="242122" y="29287"/>
                  </a:cubicBezTo>
                  <a:cubicBezTo>
                    <a:pt x="253107" y="32271"/>
                    <a:pt x="258949" y="40209"/>
                    <a:pt x="263902" y="49861"/>
                  </a:cubicBezTo>
                  <a:cubicBezTo>
                    <a:pt x="271078" y="63894"/>
                    <a:pt x="277174" y="76721"/>
                    <a:pt x="289620" y="87008"/>
                  </a:cubicBezTo>
                  <a:cubicBezTo>
                    <a:pt x="301050" y="96406"/>
                    <a:pt x="315020" y="102566"/>
                    <a:pt x="329625" y="104471"/>
                  </a:cubicBezTo>
                  <a:cubicBezTo>
                    <a:pt x="337435" y="105487"/>
                    <a:pt x="344674" y="104407"/>
                    <a:pt x="352485" y="104090"/>
                  </a:cubicBezTo>
                  <a:cubicBezTo>
                    <a:pt x="366455" y="103518"/>
                    <a:pt x="373694" y="111773"/>
                    <a:pt x="382266" y="121425"/>
                  </a:cubicBezTo>
                  <a:cubicBezTo>
                    <a:pt x="395982" y="136856"/>
                    <a:pt x="410143" y="155779"/>
                    <a:pt x="405444" y="177750"/>
                  </a:cubicBezTo>
                  <a:cubicBezTo>
                    <a:pt x="402967" y="189116"/>
                    <a:pt x="396300" y="193752"/>
                    <a:pt x="387791" y="200610"/>
                  </a:cubicBezTo>
                  <a:cubicBezTo>
                    <a:pt x="384489" y="203277"/>
                    <a:pt x="381123" y="206388"/>
                    <a:pt x="382266" y="211087"/>
                  </a:cubicBezTo>
                  <a:cubicBezTo>
                    <a:pt x="384171" y="219215"/>
                    <a:pt x="397633" y="222200"/>
                    <a:pt x="407603" y="223470"/>
                  </a:cubicBezTo>
                  <a:cubicBezTo>
                    <a:pt x="413064" y="227343"/>
                    <a:pt x="420176" y="225756"/>
                    <a:pt x="425573" y="221438"/>
                  </a:cubicBezTo>
                  <a:cubicBezTo>
                    <a:pt x="431098" y="216929"/>
                    <a:pt x="434400" y="210008"/>
                    <a:pt x="440559" y="206198"/>
                  </a:cubicBezTo>
                  <a:cubicBezTo>
                    <a:pt x="446719" y="202324"/>
                    <a:pt x="454466" y="201562"/>
                    <a:pt x="461514" y="203023"/>
                  </a:cubicBezTo>
                  <a:cubicBezTo>
                    <a:pt x="467674" y="204356"/>
                    <a:pt x="473579" y="207468"/>
                    <a:pt x="477834" y="212103"/>
                  </a:cubicBezTo>
                  <a:cubicBezTo>
                    <a:pt x="482977" y="217755"/>
                    <a:pt x="482469" y="223914"/>
                    <a:pt x="485581" y="230391"/>
                  </a:cubicBezTo>
                  <a:cubicBezTo>
                    <a:pt x="490978" y="241631"/>
                    <a:pt x="504948" y="236043"/>
                    <a:pt x="514473" y="235090"/>
                  </a:cubicBezTo>
                  <a:cubicBezTo>
                    <a:pt x="533269" y="233122"/>
                    <a:pt x="553970" y="232868"/>
                    <a:pt x="572322" y="237694"/>
                  </a:cubicBezTo>
                  <a:cubicBezTo>
                    <a:pt x="589848" y="242266"/>
                    <a:pt x="600960" y="255855"/>
                    <a:pt x="604135" y="273381"/>
                  </a:cubicBezTo>
                  <a:cubicBezTo>
                    <a:pt x="610231" y="307544"/>
                    <a:pt x="584958" y="333960"/>
                    <a:pt x="566289" y="3591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7" name="Google Shape;47;p4"/>
          <p:cNvGrpSpPr/>
          <p:nvPr/>
        </p:nvGrpSpPr>
        <p:grpSpPr>
          <a:xfrm>
            <a:off x="-1097578" y="-140125"/>
            <a:ext cx="11399276" cy="5713231"/>
            <a:chOff x="-1097578" y="-140125"/>
            <a:chExt cx="11399276" cy="5713231"/>
          </a:xfrm>
        </p:grpSpPr>
        <p:grpSp>
          <p:nvGrpSpPr>
            <p:cNvPr id="48" name="Google Shape;48;p4"/>
            <p:cNvGrpSpPr/>
            <p:nvPr/>
          </p:nvGrpSpPr>
          <p:grpSpPr>
            <a:xfrm>
              <a:off x="207821" y="-54172"/>
              <a:ext cx="9314069" cy="5039264"/>
              <a:chOff x="207821" y="-54172"/>
              <a:chExt cx="9314069" cy="5039264"/>
            </a:xfrm>
          </p:grpSpPr>
          <p:grpSp>
            <p:nvGrpSpPr>
              <p:cNvPr id="49" name="Google Shape;49;p4"/>
              <p:cNvGrpSpPr/>
              <p:nvPr/>
            </p:nvGrpSpPr>
            <p:grpSpPr>
              <a:xfrm>
                <a:off x="8617548" y="3711095"/>
                <a:ext cx="904342" cy="255575"/>
                <a:chOff x="10448480" y="3783774"/>
                <a:chExt cx="730250" cy="206375"/>
              </a:xfrm>
            </p:grpSpPr>
            <p:sp>
              <p:nvSpPr>
                <p:cNvPr id="50" name="Google Shape;50;p4"/>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 name="Google Shape;51;p4"/>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 name="Google Shape;52;p4"/>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3" name="Google Shape;53;p4"/>
              <p:cNvGrpSpPr/>
              <p:nvPr/>
            </p:nvGrpSpPr>
            <p:grpSpPr>
              <a:xfrm>
                <a:off x="5879005" y="4778717"/>
                <a:ext cx="571500" cy="206375"/>
                <a:chOff x="10607230" y="6115367"/>
                <a:chExt cx="571500" cy="206375"/>
              </a:xfrm>
            </p:grpSpPr>
            <p:sp>
              <p:nvSpPr>
                <p:cNvPr id="54" name="Google Shape;54;p4"/>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 name="Google Shape;55;p4"/>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6" name="Google Shape;56;p4"/>
              <p:cNvGrpSpPr/>
              <p:nvPr/>
            </p:nvGrpSpPr>
            <p:grpSpPr>
              <a:xfrm>
                <a:off x="1148692" y="-54172"/>
                <a:ext cx="1380465" cy="390131"/>
                <a:chOff x="8640762" y="5785103"/>
                <a:chExt cx="730250" cy="206375"/>
              </a:xfrm>
            </p:grpSpPr>
            <p:sp>
              <p:nvSpPr>
                <p:cNvPr id="57" name="Google Shape;57;p4"/>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 name="Google Shape;58;p4"/>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 name="Google Shape;59;p4"/>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60" name="Google Shape;60;p4"/>
              <p:cNvSpPr/>
              <p:nvPr/>
            </p:nvSpPr>
            <p:spPr>
              <a:xfrm>
                <a:off x="207821" y="224824"/>
                <a:ext cx="222250" cy="111125"/>
              </a:xfrm>
              <a:custGeom>
                <a:avLst/>
                <a:gdLst/>
                <a:ahLst/>
                <a:cxnLst/>
                <a:rect l="l" t="t" r="r" b="b"/>
                <a:pathLst>
                  <a:path w="222250" h="111125" extrusionOk="0">
                    <a:moveTo>
                      <a:pt x="0" y="111125"/>
                    </a:moveTo>
                    <a:cubicBezTo>
                      <a:pt x="0" y="49784"/>
                      <a:pt x="49721" y="0"/>
                      <a:pt x="111125" y="0"/>
                    </a:cubicBezTo>
                    <a:cubicBezTo>
                      <a:pt x="172530"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1" name="Google Shape;61;p4"/>
            <p:cNvGrpSpPr/>
            <p:nvPr/>
          </p:nvGrpSpPr>
          <p:grpSpPr>
            <a:xfrm>
              <a:off x="-1097578" y="-140125"/>
              <a:ext cx="11399276" cy="5713231"/>
              <a:chOff x="-1097578" y="-140125"/>
              <a:chExt cx="11399276" cy="5713231"/>
            </a:xfrm>
          </p:grpSpPr>
          <p:grpSp>
            <p:nvGrpSpPr>
              <p:cNvPr id="62" name="Google Shape;62;p4"/>
              <p:cNvGrpSpPr/>
              <p:nvPr/>
            </p:nvGrpSpPr>
            <p:grpSpPr>
              <a:xfrm>
                <a:off x="163266" y="1648442"/>
                <a:ext cx="427082" cy="127376"/>
                <a:chOff x="8990012" y="6086729"/>
                <a:chExt cx="571500" cy="133350"/>
              </a:xfrm>
            </p:grpSpPr>
            <p:sp>
              <p:nvSpPr>
                <p:cNvPr id="63" name="Google Shape;63;p4"/>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 name="Google Shape;64;p4"/>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5" name="Google Shape;65;p4"/>
              <p:cNvGrpSpPr/>
              <p:nvPr/>
            </p:nvGrpSpPr>
            <p:grpSpPr>
              <a:xfrm>
                <a:off x="-1097578" y="-140125"/>
                <a:ext cx="11399276" cy="5713231"/>
                <a:chOff x="-1097578" y="-140125"/>
                <a:chExt cx="11399276" cy="5713231"/>
              </a:xfrm>
            </p:grpSpPr>
            <p:sp>
              <p:nvSpPr>
                <p:cNvPr id="66" name="Google Shape;66;p4"/>
                <p:cNvSpPr/>
                <p:nvPr/>
              </p:nvSpPr>
              <p:spPr>
                <a:xfrm rot="10261421">
                  <a:off x="6619900" y="4242766"/>
                  <a:ext cx="3621765" cy="1054245"/>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67" name="Google Shape;67;p4"/>
                <p:cNvGrpSpPr/>
                <p:nvPr/>
              </p:nvGrpSpPr>
              <p:grpSpPr>
                <a:xfrm rot="10256276" flipH="1">
                  <a:off x="-1049320" y="116013"/>
                  <a:ext cx="3321875" cy="876014"/>
                  <a:chOff x="3970718" y="1375536"/>
                  <a:chExt cx="368172" cy="97092"/>
                </a:xfrm>
              </p:grpSpPr>
              <p:sp>
                <p:nvSpPr>
                  <p:cNvPr id="68" name="Google Shape;68;p4"/>
                  <p:cNvSpPr/>
                  <p:nvPr/>
                </p:nvSpPr>
                <p:spPr>
                  <a:xfrm>
                    <a:off x="3970718" y="1379156"/>
                    <a:ext cx="18351" cy="4952"/>
                  </a:xfrm>
                  <a:custGeom>
                    <a:avLst/>
                    <a:gdLst/>
                    <a:ahLst/>
                    <a:cxnLst/>
                    <a:rect l="l" t="t" r="r" b="b"/>
                    <a:pathLst>
                      <a:path w="18351" h="4952" extrusionOk="0">
                        <a:moveTo>
                          <a:pt x="0" y="4953"/>
                        </a:moveTo>
                        <a:cubicBezTo>
                          <a:pt x="0" y="4953"/>
                          <a:pt x="7176" y="2349"/>
                          <a:pt x="18352"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 name="Google Shape;69;p4"/>
                  <p:cNvSpPr/>
                  <p:nvPr/>
                </p:nvSpPr>
                <p:spPr>
                  <a:xfrm>
                    <a:off x="4029075" y="1375536"/>
                    <a:ext cx="280479" cy="71374"/>
                  </a:xfrm>
                  <a:custGeom>
                    <a:avLst/>
                    <a:gdLst/>
                    <a:ahLst/>
                    <a:cxnLst/>
                    <a:rect l="l" t="t" r="r" b="b"/>
                    <a:pathLst>
                      <a:path w="280479" h="71374" extrusionOk="0">
                        <a:moveTo>
                          <a:pt x="0" y="0"/>
                        </a:moveTo>
                        <a:cubicBezTo>
                          <a:pt x="17590" y="762"/>
                          <a:pt x="36385" y="5017"/>
                          <a:pt x="52260" y="16701"/>
                        </a:cubicBezTo>
                        <a:cubicBezTo>
                          <a:pt x="93091" y="46736"/>
                          <a:pt x="97917" y="66294"/>
                          <a:pt x="152908" y="67945"/>
                        </a:cubicBezTo>
                        <a:cubicBezTo>
                          <a:pt x="197422" y="69279"/>
                          <a:pt x="239014" y="47181"/>
                          <a:pt x="280479" y="71374"/>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0" name="Google Shape;70;p4"/>
                  <p:cNvSpPr/>
                  <p:nvPr/>
                </p:nvSpPr>
                <p:spPr>
                  <a:xfrm>
                    <a:off x="4325746" y="1458849"/>
                    <a:ext cx="13144" cy="13779"/>
                  </a:xfrm>
                  <a:custGeom>
                    <a:avLst/>
                    <a:gdLst/>
                    <a:ahLst/>
                    <a:cxnLst/>
                    <a:rect l="l" t="t" r="r" b="b"/>
                    <a:pathLst>
                      <a:path w="13144" h="13779" extrusionOk="0">
                        <a:moveTo>
                          <a:pt x="0" y="0"/>
                        </a:moveTo>
                        <a:cubicBezTo>
                          <a:pt x="4382" y="3937"/>
                          <a:pt x="8763" y="8509"/>
                          <a:pt x="13145" y="1377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1" name="Google Shape;71;p4"/>
                <p:cNvSpPr/>
                <p:nvPr/>
              </p:nvSpPr>
              <p:spPr>
                <a:xfrm rot="7899692" flipH="1">
                  <a:off x="-653759" y="663676"/>
                  <a:ext cx="2123516" cy="263226"/>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
        <p:nvSpPr>
          <p:cNvPr id="72" name="Google Shape;7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subTitle" idx="1"/>
          </p:nvPr>
        </p:nvSpPr>
        <p:spPr>
          <a:xfrm>
            <a:off x="1207225" y="1801825"/>
            <a:ext cx="2974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a:lnSpc>
                <a:spcPct val="100000"/>
              </a:lnSpc>
              <a:spcBef>
                <a:spcPts val="0"/>
              </a:spcBef>
              <a:spcAft>
                <a:spcPts val="0"/>
              </a:spcAft>
              <a:buSzPts val="2000"/>
              <a:buFont typeface="Figtree"/>
              <a:buNone/>
              <a:defRPr sz="2000">
                <a:latin typeface="Figtree"/>
                <a:ea typeface="Figtree"/>
                <a:cs typeface="Figtree"/>
                <a:sym typeface="Figtree"/>
              </a:defRPr>
            </a:lvl2pPr>
            <a:lvl3pPr lvl="2" algn="ctr">
              <a:lnSpc>
                <a:spcPct val="100000"/>
              </a:lnSpc>
              <a:spcBef>
                <a:spcPts val="0"/>
              </a:spcBef>
              <a:spcAft>
                <a:spcPts val="0"/>
              </a:spcAft>
              <a:buSzPts val="2000"/>
              <a:buFont typeface="Figtree"/>
              <a:buNone/>
              <a:defRPr sz="2000">
                <a:latin typeface="Figtree"/>
                <a:ea typeface="Figtree"/>
                <a:cs typeface="Figtree"/>
                <a:sym typeface="Figtree"/>
              </a:defRPr>
            </a:lvl3pPr>
            <a:lvl4pPr lvl="3" algn="ctr">
              <a:lnSpc>
                <a:spcPct val="100000"/>
              </a:lnSpc>
              <a:spcBef>
                <a:spcPts val="0"/>
              </a:spcBef>
              <a:spcAft>
                <a:spcPts val="0"/>
              </a:spcAft>
              <a:buSzPts val="2000"/>
              <a:buFont typeface="Figtree"/>
              <a:buNone/>
              <a:defRPr sz="2000">
                <a:latin typeface="Figtree"/>
                <a:ea typeface="Figtree"/>
                <a:cs typeface="Figtree"/>
                <a:sym typeface="Figtree"/>
              </a:defRPr>
            </a:lvl4pPr>
            <a:lvl5pPr lvl="4" algn="ctr">
              <a:lnSpc>
                <a:spcPct val="100000"/>
              </a:lnSpc>
              <a:spcBef>
                <a:spcPts val="0"/>
              </a:spcBef>
              <a:spcAft>
                <a:spcPts val="0"/>
              </a:spcAft>
              <a:buSzPts val="2000"/>
              <a:buFont typeface="Figtree"/>
              <a:buNone/>
              <a:defRPr sz="2000">
                <a:latin typeface="Figtree"/>
                <a:ea typeface="Figtree"/>
                <a:cs typeface="Figtree"/>
                <a:sym typeface="Figtree"/>
              </a:defRPr>
            </a:lvl5pPr>
            <a:lvl6pPr lvl="5" algn="ctr">
              <a:lnSpc>
                <a:spcPct val="100000"/>
              </a:lnSpc>
              <a:spcBef>
                <a:spcPts val="0"/>
              </a:spcBef>
              <a:spcAft>
                <a:spcPts val="0"/>
              </a:spcAft>
              <a:buSzPts val="2000"/>
              <a:buFont typeface="Figtree"/>
              <a:buNone/>
              <a:defRPr sz="2000">
                <a:latin typeface="Figtree"/>
                <a:ea typeface="Figtree"/>
                <a:cs typeface="Figtree"/>
                <a:sym typeface="Figtree"/>
              </a:defRPr>
            </a:lvl6pPr>
            <a:lvl7pPr lvl="6" algn="ctr">
              <a:lnSpc>
                <a:spcPct val="100000"/>
              </a:lnSpc>
              <a:spcBef>
                <a:spcPts val="0"/>
              </a:spcBef>
              <a:spcAft>
                <a:spcPts val="0"/>
              </a:spcAft>
              <a:buSzPts val="2000"/>
              <a:buFont typeface="Figtree"/>
              <a:buNone/>
              <a:defRPr sz="2000">
                <a:latin typeface="Figtree"/>
                <a:ea typeface="Figtree"/>
                <a:cs typeface="Figtree"/>
                <a:sym typeface="Figtree"/>
              </a:defRPr>
            </a:lvl7pPr>
            <a:lvl8pPr lvl="7" algn="ctr">
              <a:lnSpc>
                <a:spcPct val="100000"/>
              </a:lnSpc>
              <a:spcBef>
                <a:spcPts val="0"/>
              </a:spcBef>
              <a:spcAft>
                <a:spcPts val="0"/>
              </a:spcAft>
              <a:buSzPts val="2000"/>
              <a:buFont typeface="Figtree"/>
              <a:buNone/>
              <a:defRPr sz="2000">
                <a:latin typeface="Figtree"/>
                <a:ea typeface="Figtree"/>
                <a:cs typeface="Figtree"/>
                <a:sym typeface="Figtree"/>
              </a:defRPr>
            </a:lvl8pPr>
            <a:lvl9pPr lvl="8" algn="ctr">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75" name="Google Shape;75;p5"/>
          <p:cNvSpPr txBox="1">
            <a:spLocks noGrp="1"/>
          </p:cNvSpPr>
          <p:nvPr>
            <p:ph type="subTitle" idx="2"/>
          </p:nvPr>
        </p:nvSpPr>
        <p:spPr>
          <a:xfrm>
            <a:off x="4962575" y="1801825"/>
            <a:ext cx="297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Figtree"/>
              <a:buNone/>
              <a:defRPr sz="2000">
                <a:latin typeface="Figtree SemiBold"/>
                <a:ea typeface="Figtree SemiBold"/>
                <a:cs typeface="Figtree SemiBold"/>
                <a:sym typeface="Figtree SemiBold"/>
              </a:defRPr>
            </a:lvl1pPr>
            <a:lvl2pPr lvl="1" algn="ctr" rtl="0">
              <a:lnSpc>
                <a:spcPct val="100000"/>
              </a:lnSpc>
              <a:spcBef>
                <a:spcPts val="0"/>
              </a:spcBef>
              <a:spcAft>
                <a:spcPts val="0"/>
              </a:spcAft>
              <a:buSzPts val="2000"/>
              <a:buFont typeface="Figtree"/>
              <a:buNone/>
              <a:defRPr sz="2000">
                <a:latin typeface="Figtree"/>
                <a:ea typeface="Figtree"/>
                <a:cs typeface="Figtree"/>
                <a:sym typeface="Figtree"/>
              </a:defRPr>
            </a:lvl2pPr>
            <a:lvl3pPr lvl="2" algn="ctr" rtl="0">
              <a:lnSpc>
                <a:spcPct val="100000"/>
              </a:lnSpc>
              <a:spcBef>
                <a:spcPts val="0"/>
              </a:spcBef>
              <a:spcAft>
                <a:spcPts val="0"/>
              </a:spcAft>
              <a:buSzPts val="2000"/>
              <a:buFont typeface="Figtree"/>
              <a:buNone/>
              <a:defRPr sz="2000">
                <a:latin typeface="Figtree"/>
                <a:ea typeface="Figtree"/>
                <a:cs typeface="Figtree"/>
                <a:sym typeface="Figtree"/>
              </a:defRPr>
            </a:lvl3pPr>
            <a:lvl4pPr lvl="3" algn="ctr" rtl="0">
              <a:lnSpc>
                <a:spcPct val="100000"/>
              </a:lnSpc>
              <a:spcBef>
                <a:spcPts val="0"/>
              </a:spcBef>
              <a:spcAft>
                <a:spcPts val="0"/>
              </a:spcAft>
              <a:buSzPts val="2000"/>
              <a:buFont typeface="Figtree"/>
              <a:buNone/>
              <a:defRPr sz="2000">
                <a:latin typeface="Figtree"/>
                <a:ea typeface="Figtree"/>
                <a:cs typeface="Figtree"/>
                <a:sym typeface="Figtree"/>
              </a:defRPr>
            </a:lvl4pPr>
            <a:lvl5pPr lvl="4" algn="ctr" rtl="0">
              <a:lnSpc>
                <a:spcPct val="100000"/>
              </a:lnSpc>
              <a:spcBef>
                <a:spcPts val="0"/>
              </a:spcBef>
              <a:spcAft>
                <a:spcPts val="0"/>
              </a:spcAft>
              <a:buSzPts val="2000"/>
              <a:buFont typeface="Figtree"/>
              <a:buNone/>
              <a:defRPr sz="2000">
                <a:latin typeface="Figtree"/>
                <a:ea typeface="Figtree"/>
                <a:cs typeface="Figtree"/>
                <a:sym typeface="Figtree"/>
              </a:defRPr>
            </a:lvl5pPr>
            <a:lvl6pPr lvl="5" algn="ctr" rtl="0">
              <a:lnSpc>
                <a:spcPct val="100000"/>
              </a:lnSpc>
              <a:spcBef>
                <a:spcPts val="0"/>
              </a:spcBef>
              <a:spcAft>
                <a:spcPts val="0"/>
              </a:spcAft>
              <a:buSzPts val="2000"/>
              <a:buFont typeface="Figtree"/>
              <a:buNone/>
              <a:defRPr sz="2000">
                <a:latin typeface="Figtree"/>
                <a:ea typeface="Figtree"/>
                <a:cs typeface="Figtree"/>
                <a:sym typeface="Figtree"/>
              </a:defRPr>
            </a:lvl6pPr>
            <a:lvl7pPr lvl="6" algn="ctr" rtl="0">
              <a:lnSpc>
                <a:spcPct val="100000"/>
              </a:lnSpc>
              <a:spcBef>
                <a:spcPts val="0"/>
              </a:spcBef>
              <a:spcAft>
                <a:spcPts val="0"/>
              </a:spcAft>
              <a:buSzPts val="2000"/>
              <a:buFont typeface="Figtree"/>
              <a:buNone/>
              <a:defRPr sz="2000">
                <a:latin typeface="Figtree"/>
                <a:ea typeface="Figtree"/>
                <a:cs typeface="Figtree"/>
                <a:sym typeface="Figtree"/>
              </a:defRPr>
            </a:lvl7pPr>
            <a:lvl8pPr lvl="7" algn="ctr" rtl="0">
              <a:lnSpc>
                <a:spcPct val="100000"/>
              </a:lnSpc>
              <a:spcBef>
                <a:spcPts val="0"/>
              </a:spcBef>
              <a:spcAft>
                <a:spcPts val="0"/>
              </a:spcAft>
              <a:buSzPts val="2000"/>
              <a:buFont typeface="Figtree"/>
              <a:buNone/>
              <a:defRPr sz="2000">
                <a:latin typeface="Figtree"/>
                <a:ea typeface="Figtree"/>
                <a:cs typeface="Figtree"/>
                <a:sym typeface="Figtree"/>
              </a:defRPr>
            </a:lvl8pPr>
            <a:lvl9pPr lvl="8" algn="ctr" rtl="0">
              <a:lnSpc>
                <a:spcPct val="100000"/>
              </a:lnSpc>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76" name="Google Shape;76;p5"/>
          <p:cNvSpPr txBox="1">
            <a:spLocks noGrp="1"/>
          </p:cNvSpPr>
          <p:nvPr>
            <p:ph type="subTitle" idx="3"/>
          </p:nvPr>
        </p:nvSpPr>
        <p:spPr>
          <a:xfrm>
            <a:off x="1207225" y="2294425"/>
            <a:ext cx="2974200" cy="139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5"/>
          <p:cNvSpPr txBox="1">
            <a:spLocks noGrp="1"/>
          </p:cNvSpPr>
          <p:nvPr>
            <p:ph type="subTitle" idx="4"/>
          </p:nvPr>
        </p:nvSpPr>
        <p:spPr>
          <a:xfrm>
            <a:off x="4962575" y="2294425"/>
            <a:ext cx="2974200" cy="139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9" name="Google Shape;79;p5"/>
          <p:cNvGrpSpPr/>
          <p:nvPr/>
        </p:nvGrpSpPr>
        <p:grpSpPr>
          <a:xfrm>
            <a:off x="-1472691" y="-276764"/>
            <a:ext cx="11297224" cy="5938407"/>
            <a:chOff x="-1472691" y="-276764"/>
            <a:chExt cx="11297224" cy="5938407"/>
          </a:xfrm>
        </p:grpSpPr>
        <p:grpSp>
          <p:nvGrpSpPr>
            <p:cNvPr id="80" name="Google Shape;80;p5"/>
            <p:cNvGrpSpPr/>
            <p:nvPr/>
          </p:nvGrpSpPr>
          <p:grpSpPr>
            <a:xfrm>
              <a:off x="8582159" y="3813385"/>
              <a:ext cx="1242374" cy="351106"/>
              <a:chOff x="8640762" y="5785103"/>
              <a:chExt cx="730250" cy="206375"/>
            </a:xfrm>
          </p:grpSpPr>
          <p:sp>
            <p:nvSpPr>
              <p:cNvPr id="81" name="Google Shape;81;p5"/>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 name="Google Shape;82;p5"/>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 name="Google Shape;83;p5"/>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84" name="Google Shape;84;p5"/>
            <p:cNvGrpSpPr/>
            <p:nvPr/>
          </p:nvGrpSpPr>
          <p:grpSpPr>
            <a:xfrm>
              <a:off x="1175330" y="128174"/>
              <a:ext cx="730250" cy="206375"/>
              <a:chOff x="10448480" y="3783774"/>
              <a:chExt cx="730250" cy="206375"/>
            </a:xfrm>
          </p:grpSpPr>
          <p:sp>
            <p:nvSpPr>
              <p:cNvPr id="85" name="Google Shape;85;p5"/>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 name="Google Shape;86;p5"/>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 name="Google Shape;87;p5"/>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88" name="Google Shape;88;p5"/>
            <p:cNvGrpSpPr/>
            <p:nvPr/>
          </p:nvGrpSpPr>
          <p:grpSpPr>
            <a:xfrm>
              <a:off x="-124645" y="2687667"/>
              <a:ext cx="571500" cy="206375"/>
              <a:chOff x="10607230" y="6115367"/>
              <a:chExt cx="571500" cy="206375"/>
            </a:xfrm>
          </p:grpSpPr>
          <p:sp>
            <p:nvSpPr>
              <p:cNvPr id="89" name="Google Shape;89;p5"/>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0" name="Google Shape;90;p5"/>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1" name="Google Shape;91;p5"/>
            <p:cNvGrpSpPr/>
            <p:nvPr/>
          </p:nvGrpSpPr>
          <p:grpSpPr>
            <a:xfrm>
              <a:off x="2109780" y="311674"/>
              <a:ext cx="238125" cy="133350"/>
              <a:chOff x="1683305" y="339574"/>
              <a:chExt cx="238125" cy="133350"/>
            </a:xfrm>
          </p:grpSpPr>
          <p:sp>
            <p:nvSpPr>
              <p:cNvPr id="92" name="Google Shape;92;p5"/>
              <p:cNvSpPr/>
              <p:nvPr/>
            </p:nvSpPr>
            <p:spPr>
              <a:xfrm>
                <a:off x="1683305" y="339574"/>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 name="Google Shape;93;p5"/>
              <p:cNvSpPr/>
              <p:nvPr/>
            </p:nvSpPr>
            <p:spPr>
              <a:xfrm>
                <a:off x="1730930" y="453874"/>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94" name="Google Shape;94;p5"/>
            <p:cNvSpPr/>
            <p:nvPr/>
          </p:nvSpPr>
          <p:spPr>
            <a:xfrm flipH="1">
              <a:off x="-1472691" y="4429387"/>
              <a:ext cx="3512668" cy="1232256"/>
            </a:xfrm>
            <a:custGeom>
              <a:avLst/>
              <a:gdLst/>
              <a:ahLst/>
              <a:cxnLst/>
              <a:rect l="l" t="t" r="r" b="b"/>
              <a:pathLst>
                <a:path w="324421" h="113808" extrusionOk="0">
                  <a:moveTo>
                    <a:pt x="324422" y="80090"/>
                  </a:moveTo>
                  <a:cubicBezTo>
                    <a:pt x="324422" y="80090"/>
                    <a:pt x="311912" y="40720"/>
                    <a:pt x="235458" y="50309"/>
                  </a:cubicBezTo>
                  <a:cubicBezTo>
                    <a:pt x="157607" y="60088"/>
                    <a:pt x="168783" y="-4682"/>
                    <a:pt x="187135" y="271"/>
                  </a:cubicBezTo>
                  <a:cubicBezTo>
                    <a:pt x="205486" y="5224"/>
                    <a:pt x="199898" y="32592"/>
                    <a:pt x="172974" y="39450"/>
                  </a:cubicBezTo>
                  <a:cubicBezTo>
                    <a:pt x="130492" y="50309"/>
                    <a:pt x="114617" y="12971"/>
                    <a:pt x="70676" y="32592"/>
                  </a:cubicBezTo>
                  <a:cubicBezTo>
                    <a:pt x="41275" y="45737"/>
                    <a:pt x="30035" y="78820"/>
                    <a:pt x="30035" y="78820"/>
                  </a:cubicBezTo>
                  <a:cubicBezTo>
                    <a:pt x="30035" y="78820"/>
                    <a:pt x="13779" y="109427"/>
                    <a:pt x="0" y="11380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 name="Google Shape;95;p5"/>
            <p:cNvSpPr/>
            <p:nvPr/>
          </p:nvSpPr>
          <p:spPr>
            <a:xfrm rot="10800000" flipH="1">
              <a:off x="7960800" y="-276764"/>
              <a:ext cx="1353638" cy="1352739"/>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6" name="Google Shape;96;p5"/>
          <p:cNvGrpSpPr/>
          <p:nvPr/>
        </p:nvGrpSpPr>
        <p:grpSpPr>
          <a:xfrm rot="-177495">
            <a:off x="4580466" y="4766411"/>
            <a:ext cx="2077238" cy="1016020"/>
            <a:chOff x="5040185" y="4026534"/>
            <a:chExt cx="529918" cy="259207"/>
          </a:xfrm>
        </p:grpSpPr>
        <p:sp>
          <p:nvSpPr>
            <p:cNvPr id="97" name="Google Shape;97;p5"/>
            <p:cNvSpPr/>
            <p:nvPr/>
          </p:nvSpPr>
          <p:spPr>
            <a:xfrm>
              <a:off x="5056060" y="4044124"/>
              <a:ext cx="487172" cy="85725"/>
            </a:xfrm>
            <a:custGeom>
              <a:avLst/>
              <a:gdLst/>
              <a:ahLst/>
              <a:cxnLst/>
              <a:rect l="l" t="t" r="r" b="b"/>
              <a:pathLst>
                <a:path w="487172" h="85725" extrusionOk="0">
                  <a:moveTo>
                    <a:pt x="31560" y="1143"/>
                  </a:moveTo>
                  <a:lnTo>
                    <a:pt x="438658" y="0"/>
                  </a:lnTo>
                  <a:lnTo>
                    <a:pt x="487172" y="72199"/>
                  </a:lnTo>
                  <a:lnTo>
                    <a:pt x="478155" y="85725"/>
                  </a:lnTo>
                  <a:lnTo>
                    <a:pt x="7874" y="80073"/>
                  </a:lnTo>
                  <a:lnTo>
                    <a:pt x="0" y="699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 name="Google Shape;98;p5"/>
            <p:cNvSpPr/>
            <p:nvPr/>
          </p:nvSpPr>
          <p:spPr>
            <a:xfrm>
              <a:off x="5040185" y="4026534"/>
              <a:ext cx="529918" cy="221288"/>
            </a:xfrm>
            <a:custGeom>
              <a:avLst/>
              <a:gdLst/>
              <a:ahLst/>
              <a:cxnLst/>
              <a:rect l="l" t="t" r="r" b="b"/>
              <a:pathLst>
                <a:path w="529918" h="221288" extrusionOk="0">
                  <a:moveTo>
                    <a:pt x="527114" y="90170"/>
                  </a:moveTo>
                  <a:cubicBezTo>
                    <a:pt x="520192" y="80391"/>
                    <a:pt x="513334" y="70612"/>
                    <a:pt x="506413" y="60833"/>
                  </a:cubicBezTo>
                  <a:cubicBezTo>
                    <a:pt x="492887" y="41656"/>
                    <a:pt x="479425" y="22543"/>
                    <a:pt x="465899" y="3366"/>
                  </a:cubicBezTo>
                  <a:cubicBezTo>
                    <a:pt x="465836" y="3302"/>
                    <a:pt x="465773" y="3239"/>
                    <a:pt x="465709" y="3112"/>
                  </a:cubicBezTo>
                  <a:cubicBezTo>
                    <a:pt x="464693" y="1270"/>
                    <a:pt x="462788" y="0"/>
                    <a:pt x="460058" y="0"/>
                  </a:cubicBezTo>
                  <a:cubicBezTo>
                    <a:pt x="347663" y="953"/>
                    <a:pt x="235204" y="1905"/>
                    <a:pt x="122809" y="2794"/>
                  </a:cubicBezTo>
                  <a:cubicBezTo>
                    <a:pt x="97155" y="2985"/>
                    <a:pt x="71501" y="3239"/>
                    <a:pt x="45911" y="3429"/>
                  </a:cubicBezTo>
                  <a:cubicBezTo>
                    <a:pt x="43688" y="3429"/>
                    <a:pt x="41021" y="4636"/>
                    <a:pt x="40068" y="6795"/>
                  </a:cubicBezTo>
                  <a:cubicBezTo>
                    <a:pt x="32639" y="22987"/>
                    <a:pt x="25273" y="39116"/>
                    <a:pt x="17843" y="55309"/>
                  </a:cubicBezTo>
                  <a:cubicBezTo>
                    <a:pt x="13526" y="64770"/>
                    <a:pt x="9144" y="74232"/>
                    <a:pt x="4826" y="83693"/>
                  </a:cubicBezTo>
                  <a:cubicBezTo>
                    <a:pt x="3239" y="87249"/>
                    <a:pt x="1207" y="90551"/>
                    <a:pt x="1143" y="94552"/>
                  </a:cubicBezTo>
                  <a:cubicBezTo>
                    <a:pt x="762" y="130493"/>
                    <a:pt x="381" y="166434"/>
                    <a:pt x="0" y="202374"/>
                  </a:cubicBezTo>
                  <a:cubicBezTo>
                    <a:pt x="0" y="204661"/>
                    <a:pt x="1842" y="206439"/>
                    <a:pt x="3366" y="208217"/>
                  </a:cubicBezTo>
                  <a:cubicBezTo>
                    <a:pt x="15875" y="222885"/>
                    <a:pt x="47498" y="222885"/>
                    <a:pt x="62929" y="219329"/>
                  </a:cubicBezTo>
                  <a:cubicBezTo>
                    <a:pt x="66675" y="218440"/>
                    <a:pt x="69469" y="216281"/>
                    <a:pt x="69723" y="212535"/>
                  </a:cubicBezTo>
                  <a:cubicBezTo>
                    <a:pt x="71374" y="186881"/>
                    <a:pt x="91567" y="167704"/>
                    <a:pt x="117158" y="167005"/>
                  </a:cubicBezTo>
                  <a:cubicBezTo>
                    <a:pt x="142494" y="166307"/>
                    <a:pt x="162814" y="187643"/>
                    <a:pt x="164592" y="212027"/>
                  </a:cubicBezTo>
                  <a:cubicBezTo>
                    <a:pt x="164846" y="215710"/>
                    <a:pt x="167449" y="218821"/>
                    <a:pt x="171386" y="218821"/>
                  </a:cubicBezTo>
                  <a:cubicBezTo>
                    <a:pt x="242253" y="218504"/>
                    <a:pt x="313055" y="218123"/>
                    <a:pt x="383921" y="217805"/>
                  </a:cubicBezTo>
                  <a:cubicBezTo>
                    <a:pt x="387858" y="217805"/>
                    <a:pt x="390335" y="214693"/>
                    <a:pt x="390716" y="211011"/>
                  </a:cubicBezTo>
                  <a:cubicBezTo>
                    <a:pt x="393002" y="185992"/>
                    <a:pt x="413195" y="167704"/>
                    <a:pt x="438086" y="167005"/>
                  </a:cubicBezTo>
                  <a:cubicBezTo>
                    <a:pt x="462724" y="166307"/>
                    <a:pt x="483045" y="186754"/>
                    <a:pt x="485458" y="210503"/>
                  </a:cubicBezTo>
                  <a:cubicBezTo>
                    <a:pt x="485839" y="214186"/>
                    <a:pt x="488252" y="217297"/>
                    <a:pt x="492252" y="217297"/>
                  </a:cubicBezTo>
                  <a:cubicBezTo>
                    <a:pt x="497142" y="217297"/>
                    <a:pt x="516128" y="210757"/>
                    <a:pt x="519367" y="207201"/>
                  </a:cubicBezTo>
                  <a:cubicBezTo>
                    <a:pt x="525272" y="200597"/>
                    <a:pt x="524701" y="195072"/>
                    <a:pt x="525145" y="186563"/>
                  </a:cubicBezTo>
                  <a:cubicBezTo>
                    <a:pt x="526669" y="158877"/>
                    <a:pt x="528257" y="131255"/>
                    <a:pt x="529780" y="103568"/>
                  </a:cubicBezTo>
                  <a:cubicBezTo>
                    <a:pt x="530035" y="98044"/>
                    <a:pt x="530289" y="94679"/>
                    <a:pt x="527114" y="90170"/>
                  </a:cubicBezTo>
                  <a:close/>
                  <a:moveTo>
                    <a:pt x="140526" y="90932"/>
                  </a:moveTo>
                  <a:cubicBezTo>
                    <a:pt x="103378" y="90932"/>
                    <a:pt x="66230" y="90932"/>
                    <a:pt x="29083" y="90932"/>
                  </a:cubicBezTo>
                  <a:cubicBezTo>
                    <a:pt x="37973" y="70231"/>
                    <a:pt x="46799" y="49593"/>
                    <a:pt x="55690" y="28893"/>
                  </a:cubicBezTo>
                  <a:cubicBezTo>
                    <a:pt x="84328" y="28893"/>
                    <a:pt x="112903" y="28893"/>
                    <a:pt x="141542" y="28893"/>
                  </a:cubicBezTo>
                  <a:cubicBezTo>
                    <a:pt x="141224" y="49593"/>
                    <a:pt x="140843" y="70295"/>
                    <a:pt x="140526" y="90932"/>
                  </a:cubicBezTo>
                  <a:close/>
                  <a:moveTo>
                    <a:pt x="176149" y="28639"/>
                  </a:moveTo>
                  <a:cubicBezTo>
                    <a:pt x="205359" y="28639"/>
                    <a:pt x="234505" y="28639"/>
                    <a:pt x="263716" y="28639"/>
                  </a:cubicBezTo>
                  <a:cubicBezTo>
                    <a:pt x="264732" y="48514"/>
                    <a:pt x="265684" y="68453"/>
                    <a:pt x="266700" y="88329"/>
                  </a:cubicBezTo>
                  <a:cubicBezTo>
                    <a:pt x="236157" y="88329"/>
                    <a:pt x="205677" y="88329"/>
                    <a:pt x="175133" y="88329"/>
                  </a:cubicBezTo>
                  <a:cubicBezTo>
                    <a:pt x="175514" y="68453"/>
                    <a:pt x="175832" y="48578"/>
                    <a:pt x="176149" y="28639"/>
                  </a:cubicBezTo>
                  <a:close/>
                  <a:moveTo>
                    <a:pt x="409258" y="26797"/>
                  </a:moveTo>
                  <a:cubicBezTo>
                    <a:pt x="422085" y="26797"/>
                    <a:pt x="434848" y="26797"/>
                    <a:pt x="447675" y="26797"/>
                  </a:cubicBezTo>
                  <a:cubicBezTo>
                    <a:pt x="461836" y="46609"/>
                    <a:pt x="476060" y="66358"/>
                    <a:pt x="490220" y="86170"/>
                  </a:cubicBezTo>
                  <a:cubicBezTo>
                    <a:pt x="462915" y="86170"/>
                    <a:pt x="435547" y="86170"/>
                    <a:pt x="408242" y="86170"/>
                  </a:cubicBezTo>
                  <a:cubicBezTo>
                    <a:pt x="408559" y="66421"/>
                    <a:pt x="408877" y="46609"/>
                    <a:pt x="409258" y="26797"/>
                  </a:cubicBezTo>
                  <a:close/>
                  <a:moveTo>
                    <a:pt x="381762" y="86741"/>
                  </a:moveTo>
                  <a:cubicBezTo>
                    <a:pt x="352552" y="86741"/>
                    <a:pt x="323342" y="86741"/>
                    <a:pt x="294132" y="86741"/>
                  </a:cubicBezTo>
                  <a:cubicBezTo>
                    <a:pt x="294449" y="67691"/>
                    <a:pt x="294767" y="48641"/>
                    <a:pt x="295085" y="29591"/>
                  </a:cubicBezTo>
                  <a:cubicBezTo>
                    <a:pt x="323024" y="29591"/>
                    <a:pt x="350965" y="29591"/>
                    <a:pt x="378905" y="29591"/>
                  </a:cubicBezTo>
                  <a:cubicBezTo>
                    <a:pt x="379857" y="48641"/>
                    <a:pt x="380810" y="67691"/>
                    <a:pt x="381762" y="86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 name="Google Shape;99;p5"/>
            <p:cNvSpPr/>
            <p:nvPr/>
          </p:nvSpPr>
          <p:spPr>
            <a:xfrm>
              <a:off x="5436108" y="4202303"/>
              <a:ext cx="83438" cy="83438"/>
            </a:xfrm>
            <a:custGeom>
              <a:avLst/>
              <a:gdLst/>
              <a:ahLst/>
              <a:cxnLst/>
              <a:rect l="l" t="t" r="r" b="b"/>
              <a:pathLst>
                <a:path w="83438" h="83438" extrusionOk="0">
                  <a:moveTo>
                    <a:pt x="0" y="41719"/>
                  </a:moveTo>
                  <a:cubicBezTo>
                    <a:pt x="0" y="64770"/>
                    <a:pt x="18669" y="83439"/>
                    <a:pt x="41720" y="83439"/>
                  </a:cubicBezTo>
                  <a:cubicBezTo>
                    <a:pt x="64770" y="83439"/>
                    <a:pt x="83439" y="64770"/>
                    <a:pt x="83439" y="41719"/>
                  </a:cubicBezTo>
                  <a:cubicBezTo>
                    <a:pt x="83439" y="18669"/>
                    <a:pt x="64770" y="0"/>
                    <a:pt x="41720" y="0"/>
                  </a:cubicBezTo>
                  <a:cubicBezTo>
                    <a:pt x="18669" y="0"/>
                    <a:pt x="0" y="18669"/>
                    <a:pt x="0" y="417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 name="Google Shape;100;p5"/>
            <p:cNvSpPr/>
            <p:nvPr/>
          </p:nvSpPr>
          <p:spPr>
            <a:xfrm>
              <a:off x="5461444" y="4227639"/>
              <a:ext cx="32702" cy="32765"/>
            </a:xfrm>
            <a:custGeom>
              <a:avLst/>
              <a:gdLst/>
              <a:ahLst/>
              <a:cxnLst/>
              <a:rect l="l" t="t" r="r" b="b"/>
              <a:pathLst>
                <a:path w="32702" h="32765" extrusionOk="0">
                  <a:moveTo>
                    <a:pt x="0" y="16383"/>
                  </a:moveTo>
                  <a:cubicBezTo>
                    <a:pt x="0" y="25400"/>
                    <a:pt x="7302" y="32766"/>
                    <a:pt x="16320" y="32766"/>
                  </a:cubicBezTo>
                  <a:cubicBezTo>
                    <a:pt x="25336" y="32766"/>
                    <a:pt x="32702" y="25464"/>
                    <a:pt x="32702" y="16383"/>
                  </a:cubicBezTo>
                  <a:cubicBezTo>
                    <a:pt x="32702" y="7366"/>
                    <a:pt x="25400" y="0"/>
                    <a:pt x="16320" y="0"/>
                  </a:cubicBezTo>
                  <a:cubicBezTo>
                    <a:pt x="7366" y="0"/>
                    <a:pt x="0" y="7366"/>
                    <a:pt x="0" y="1638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 name="Google Shape;101;p5"/>
            <p:cNvSpPr/>
            <p:nvPr/>
          </p:nvSpPr>
          <p:spPr>
            <a:xfrm>
              <a:off x="5115814" y="4202303"/>
              <a:ext cx="83439" cy="83438"/>
            </a:xfrm>
            <a:custGeom>
              <a:avLst/>
              <a:gdLst/>
              <a:ahLst/>
              <a:cxnLst/>
              <a:rect l="l" t="t" r="r" b="b"/>
              <a:pathLst>
                <a:path w="83439" h="83438" extrusionOk="0">
                  <a:moveTo>
                    <a:pt x="0" y="41719"/>
                  </a:moveTo>
                  <a:cubicBezTo>
                    <a:pt x="0" y="64770"/>
                    <a:pt x="18669" y="83439"/>
                    <a:pt x="41720" y="83439"/>
                  </a:cubicBezTo>
                  <a:cubicBezTo>
                    <a:pt x="64770" y="83439"/>
                    <a:pt x="83439" y="64770"/>
                    <a:pt x="83439" y="41719"/>
                  </a:cubicBezTo>
                  <a:cubicBezTo>
                    <a:pt x="83439" y="18669"/>
                    <a:pt x="64770" y="0"/>
                    <a:pt x="41720" y="0"/>
                  </a:cubicBezTo>
                  <a:cubicBezTo>
                    <a:pt x="18669" y="0"/>
                    <a:pt x="0" y="18669"/>
                    <a:pt x="0" y="417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 name="Google Shape;102;p5"/>
            <p:cNvSpPr/>
            <p:nvPr/>
          </p:nvSpPr>
          <p:spPr>
            <a:xfrm>
              <a:off x="5141214" y="4227639"/>
              <a:ext cx="32702" cy="32765"/>
            </a:xfrm>
            <a:custGeom>
              <a:avLst/>
              <a:gdLst/>
              <a:ahLst/>
              <a:cxnLst/>
              <a:rect l="l" t="t" r="r" b="b"/>
              <a:pathLst>
                <a:path w="32702" h="32765" extrusionOk="0">
                  <a:moveTo>
                    <a:pt x="0" y="16383"/>
                  </a:moveTo>
                  <a:cubicBezTo>
                    <a:pt x="0" y="25400"/>
                    <a:pt x="7302" y="32766"/>
                    <a:pt x="16320" y="32766"/>
                  </a:cubicBezTo>
                  <a:cubicBezTo>
                    <a:pt x="25336" y="32766"/>
                    <a:pt x="32702" y="25464"/>
                    <a:pt x="32702" y="16383"/>
                  </a:cubicBezTo>
                  <a:cubicBezTo>
                    <a:pt x="32702" y="7366"/>
                    <a:pt x="25400" y="0"/>
                    <a:pt x="16320" y="0"/>
                  </a:cubicBezTo>
                  <a:cubicBezTo>
                    <a:pt x="7302" y="0"/>
                    <a:pt x="0" y="7366"/>
                    <a:pt x="0" y="1638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03" name="Google Shape;10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6" name="Google Shape;106;p6"/>
          <p:cNvGrpSpPr/>
          <p:nvPr/>
        </p:nvGrpSpPr>
        <p:grpSpPr>
          <a:xfrm>
            <a:off x="-343872" y="-214499"/>
            <a:ext cx="10389722" cy="5422338"/>
            <a:chOff x="-343872" y="-214499"/>
            <a:chExt cx="10389722" cy="5422338"/>
          </a:xfrm>
        </p:grpSpPr>
        <p:grpSp>
          <p:nvGrpSpPr>
            <p:cNvPr id="107" name="Google Shape;107;p6"/>
            <p:cNvGrpSpPr/>
            <p:nvPr/>
          </p:nvGrpSpPr>
          <p:grpSpPr>
            <a:xfrm>
              <a:off x="-161881" y="70249"/>
              <a:ext cx="10207731" cy="5073254"/>
              <a:chOff x="-161881" y="70249"/>
              <a:chExt cx="10207731" cy="5073254"/>
            </a:xfrm>
          </p:grpSpPr>
          <p:sp>
            <p:nvSpPr>
              <p:cNvPr id="108" name="Google Shape;108;p6"/>
              <p:cNvSpPr/>
              <p:nvPr/>
            </p:nvSpPr>
            <p:spPr>
              <a:xfrm>
                <a:off x="232455" y="743749"/>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09" name="Google Shape;109;p6"/>
              <p:cNvGrpSpPr/>
              <p:nvPr/>
            </p:nvGrpSpPr>
            <p:grpSpPr>
              <a:xfrm>
                <a:off x="-161881" y="70249"/>
                <a:ext cx="10207731" cy="5073254"/>
                <a:chOff x="-161881" y="70249"/>
                <a:chExt cx="10207731" cy="5073254"/>
              </a:xfrm>
            </p:grpSpPr>
            <p:grpSp>
              <p:nvGrpSpPr>
                <p:cNvPr id="110" name="Google Shape;110;p6"/>
                <p:cNvGrpSpPr/>
                <p:nvPr/>
              </p:nvGrpSpPr>
              <p:grpSpPr>
                <a:xfrm>
                  <a:off x="-161881" y="70249"/>
                  <a:ext cx="1378420" cy="389574"/>
                  <a:chOff x="8640762" y="5785103"/>
                  <a:chExt cx="730250" cy="206375"/>
                </a:xfrm>
              </p:grpSpPr>
              <p:sp>
                <p:nvSpPr>
                  <p:cNvPr id="111" name="Google Shape;111;p6"/>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 name="Google Shape;112;p6"/>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 name="Google Shape;113;p6"/>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4" name="Google Shape;114;p6"/>
                <p:cNvGrpSpPr/>
                <p:nvPr/>
              </p:nvGrpSpPr>
              <p:grpSpPr>
                <a:xfrm>
                  <a:off x="4190671" y="4831588"/>
                  <a:ext cx="863822" cy="311915"/>
                  <a:chOff x="10607230" y="6115367"/>
                  <a:chExt cx="571500" cy="206375"/>
                </a:xfrm>
              </p:grpSpPr>
              <p:sp>
                <p:nvSpPr>
                  <p:cNvPr id="115" name="Google Shape;115;p6"/>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 name="Google Shape;116;p6"/>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7" name="Google Shape;117;p6"/>
                <p:cNvGrpSpPr/>
                <p:nvPr/>
              </p:nvGrpSpPr>
              <p:grpSpPr>
                <a:xfrm>
                  <a:off x="8587355" y="2045328"/>
                  <a:ext cx="1458495" cy="520939"/>
                  <a:chOff x="8587355" y="2045328"/>
                  <a:chExt cx="1458495" cy="520939"/>
                </a:xfrm>
              </p:grpSpPr>
              <p:grpSp>
                <p:nvGrpSpPr>
                  <p:cNvPr id="118" name="Google Shape;118;p6"/>
                  <p:cNvGrpSpPr/>
                  <p:nvPr/>
                </p:nvGrpSpPr>
                <p:grpSpPr>
                  <a:xfrm>
                    <a:off x="8711756" y="2189241"/>
                    <a:ext cx="1334094" cy="377026"/>
                    <a:chOff x="10448480" y="3783774"/>
                    <a:chExt cx="730250" cy="206375"/>
                  </a:xfrm>
                </p:grpSpPr>
                <p:sp>
                  <p:nvSpPr>
                    <p:cNvPr id="119" name="Google Shape;119;p6"/>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 name="Google Shape;120;p6"/>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 name="Google Shape;121;p6"/>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22" name="Google Shape;122;p6"/>
                  <p:cNvGrpSpPr/>
                  <p:nvPr/>
                </p:nvGrpSpPr>
                <p:grpSpPr>
                  <a:xfrm>
                    <a:off x="8587355" y="2045328"/>
                    <a:ext cx="381000" cy="111125"/>
                    <a:chOff x="10448480" y="5673978"/>
                    <a:chExt cx="381000" cy="111125"/>
                  </a:xfrm>
                </p:grpSpPr>
                <p:sp>
                  <p:nvSpPr>
                    <p:cNvPr id="123" name="Google Shape;123;p6"/>
                    <p:cNvSpPr/>
                    <p:nvPr/>
                  </p:nvSpPr>
                  <p:spPr>
                    <a:xfrm>
                      <a:off x="1060723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 name="Google Shape;124;p6"/>
                    <p:cNvSpPr/>
                    <p:nvPr/>
                  </p:nvSpPr>
                  <p:spPr>
                    <a:xfrm>
                      <a:off x="1044848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
            <p:nvSpPr>
              <p:cNvPr id="125" name="Google Shape;125;p6"/>
              <p:cNvSpPr/>
              <p:nvPr/>
            </p:nvSpPr>
            <p:spPr>
              <a:xfrm>
                <a:off x="8844455" y="1844349"/>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26" name="Google Shape;126;p6"/>
              <p:cNvGrpSpPr/>
              <p:nvPr/>
            </p:nvGrpSpPr>
            <p:grpSpPr>
              <a:xfrm>
                <a:off x="1364996" y="159229"/>
                <a:ext cx="476259" cy="140238"/>
                <a:chOff x="8653946" y="4723904"/>
                <a:chExt cx="476259" cy="140238"/>
              </a:xfrm>
            </p:grpSpPr>
            <p:sp>
              <p:nvSpPr>
                <p:cNvPr id="127" name="Google Shape;127;p6"/>
                <p:cNvSpPr/>
                <p:nvPr/>
              </p:nvSpPr>
              <p:spPr>
                <a:xfrm>
                  <a:off x="8749205" y="4723904"/>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 name="Google Shape;128;p6"/>
                <p:cNvSpPr/>
                <p:nvPr/>
              </p:nvSpPr>
              <p:spPr>
                <a:xfrm>
                  <a:off x="8653946" y="4845092"/>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29" name="Google Shape;129;p6"/>
            <p:cNvSpPr/>
            <p:nvPr/>
          </p:nvSpPr>
          <p:spPr>
            <a:xfrm rot="1075482">
              <a:off x="6973583" y="138053"/>
              <a:ext cx="2328748" cy="238841"/>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 name="Google Shape;130;p6"/>
            <p:cNvSpPr/>
            <p:nvPr/>
          </p:nvSpPr>
          <p:spPr>
            <a:xfrm>
              <a:off x="-343872" y="3745553"/>
              <a:ext cx="1156513" cy="1462286"/>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31" name="Google Shape;1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0000" y="445025"/>
            <a:ext cx="77040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7"/>
          <p:cNvSpPr txBox="1">
            <a:spLocks noGrp="1"/>
          </p:cNvSpPr>
          <p:nvPr>
            <p:ph type="body" idx="1"/>
          </p:nvPr>
        </p:nvSpPr>
        <p:spPr>
          <a:xfrm>
            <a:off x="713225" y="1570925"/>
            <a:ext cx="4245000" cy="2520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35" name="Google Shape;135;p7"/>
          <p:cNvSpPr>
            <a:spLocks noGrp="1"/>
          </p:cNvSpPr>
          <p:nvPr>
            <p:ph type="pic" idx="2"/>
          </p:nvPr>
        </p:nvSpPr>
        <p:spPr>
          <a:xfrm>
            <a:off x="5197975" y="1374425"/>
            <a:ext cx="3232800" cy="2913000"/>
          </a:xfrm>
          <a:prstGeom prst="roundRect">
            <a:avLst>
              <a:gd name="adj" fmla="val 16667"/>
            </a:avLst>
          </a:prstGeom>
          <a:noFill/>
          <a:ln>
            <a:noFill/>
          </a:ln>
        </p:spPr>
      </p:sp>
      <p:grpSp>
        <p:nvGrpSpPr>
          <p:cNvPr id="136" name="Google Shape;136;p7"/>
          <p:cNvGrpSpPr/>
          <p:nvPr/>
        </p:nvGrpSpPr>
        <p:grpSpPr>
          <a:xfrm rot="-888888">
            <a:off x="7739543" y="3592822"/>
            <a:ext cx="2676005" cy="2525505"/>
            <a:chOff x="-2482208" y="3351602"/>
            <a:chExt cx="1509803" cy="1507801"/>
          </a:xfrm>
        </p:grpSpPr>
        <p:sp>
          <p:nvSpPr>
            <p:cNvPr id="137" name="Google Shape;137;p7"/>
            <p:cNvSpPr/>
            <p:nvPr/>
          </p:nvSpPr>
          <p:spPr>
            <a:xfrm>
              <a:off x="-2482208" y="3351602"/>
              <a:ext cx="1509803" cy="1507801"/>
            </a:xfrm>
            <a:custGeom>
              <a:avLst/>
              <a:gdLst/>
              <a:ahLst/>
              <a:cxnLst/>
              <a:rect l="l" t="t" r="r" b="b"/>
              <a:pathLst>
                <a:path w="1509803" h="1507801" extrusionOk="0">
                  <a:moveTo>
                    <a:pt x="1509803" y="755000"/>
                  </a:moveTo>
                  <a:cubicBezTo>
                    <a:pt x="1509866" y="791703"/>
                    <a:pt x="1505104" y="840535"/>
                    <a:pt x="1499770" y="876793"/>
                  </a:cubicBezTo>
                  <a:cubicBezTo>
                    <a:pt x="1496595" y="898383"/>
                    <a:pt x="1490753" y="927022"/>
                    <a:pt x="1484466" y="947977"/>
                  </a:cubicBezTo>
                  <a:cubicBezTo>
                    <a:pt x="1484466" y="948040"/>
                    <a:pt x="1484466" y="948040"/>
                    <a:pt x="1484466" y="948040"/>
                  </a:cubicBezTo>
                  <a:cubicBezTo>
                    <a:pt x="1479323" y="964994"/>
                    <a:pt x="1472909" y="987791"/>
                    <a:pt x="1467004" y="1004492"/>
                  </a:cubicBezTo>
                  <a:cubicBezTo>
                    <a:pt x="1466940" y="1004555"/>
                    <a:pt x="1466940" y="1004682"/>
                    <a:pt x="1466940" y="1004746"/>
                  </a:cubicBezTo>
                  <a:cubicBezTo>
                    <a:pt x="1460463" y="1022843"/>
                    <a:pt x="1451510" y="1046910"/>
                    <a:pt x="1443064" y="1064118"/>
                  </a:cubicBezTo>
                  <a:cubicBezTo>
                    <a:pt x="1435381" y="1079739"/>
                    <a:pt x="1425538" y="1100694"/>
                    <a:pt x="1417156" y="1115871"/>
                  </a:cubicBezTo>
                  <a:cubicBezTo>
                    <a:pt x="1407822" y="1132698"/>
                    <a:pt x="1394550" y="1154733"/>
                    <a:pt x="1383946" y="1170735"/>
                  </a:cubicBezTo>
                  <a:cubicBezTo>
                    <a:pt x="1352704" y="1217724"/>
                    <a:pt x="1321906" y="1252078"/>
                    <a:pt x="1308825" y="1265985"/>
                  </a:cubicBezTo>
                  <a:cubicBezTo>
                    <a:pt x="1289140" y="1286876"/>
                    <a:pt x="1261708" y="1315006"/>
                    <a:pt x="1219671" y="1347899"/>
                  </a:cubicBezTo>
                  <a:cubicBezTo>
                    <a:pt x="1207543" y="1357361"/>
                    <a:pt x="1191096" y="1369553"/>
                    <a:pt x="1178269" y="1378062"/>
                  </a:cubicBezTo>
                  <a:cubicBezTo>
                    <a:pt x="1160870" y="1389555"/>
                    <a:pt x="1136994" y="1403906"/>
                    <a:pt x="1118960" y="1414321"/>
                  </a:cubicBezTo>
                  <a:cubicBezTo>
                    <a:pt x="1089306" y="1431466"/>
                    <a:pt x="1043141" y="1450960"/>
                    <a:pt x="1033489" y="1454643"/>
                  </a:cubicBezTo>
                  <a:cubicBezTo>
                    <a:pt x="1017170" y="1460866"/>
                    <a:pt x="995199" y="1468740"/>
                    <a:pt x="978562" y="1473947"/>
                  </a:cubicBezTo>
                  <a:cubicBezTo>
                    <a:pt x="962433" y="1478964"/>
                    <a:pt x="940589" y="1484742"/>
                    <a:pt x="924142" y="1488552"/>
                  </a:cubicBezTo>
                  <a:cubicBezTo>
                    <a:pt x="895123" y="1495220"/>
                    <a:pt x="865849" y="1500236"/>
                    <a:pt x="836449" y="1503411"/>
                  </a:cubicBezTo>
                  <a:cubicBezTo>
                    <a:pt x="815811" y="1505634"/>
                    <a:pt x="795110" y="1507030"/>
                    <a:pt x="774409" y="1507539"/>
                  </a:cubicBezTo>
                  <a:cubicBezTo>
                    <a:pt x="754089" y="1508110"/>
                    <a:pt x="733706" y="1507729"/>
                    <a:pt x="713259" y="1506586"/>
                  </a:cubicBezTo>
                  <a:cubicBezTo>
                    <a:pt x="690526" y="1505379"/>
                    <a:pt x="667729" y="1503093"/>
                    <a:pt x="644933" y="1499728"/>
                  </a:cubicBezTo>
                  <a:cubicBezTo>
                    <a:pt x="630836" y="1497696"/>
                    <a:pt x="618009" y="1495347"/>
                    <a:pt x="607150" y="1493187"/>
                  </a:cubicBezTo>
                  <a:cubicBezTo>
                    <a:pt x="593244" y="1490393"/>
                    <a:pt x="582576" y="1487854"/>
                    <a:pt x="576480" y="1486393"/>
                  </a:cubicBezTo>
                  <a:cubicBezTo>
                    <a:pt x="546762" y="1479345"/>
                    <a:pt x="517806" y="1469566"/>
                    <a:pt x="517552" y="1469502"/>
                  </a:cubicBezTo>
                  <a:cubicBezTo>
                    <a:pt x="488532" y="1459533"/>
                    <a:pt x="476086" y="1455024"/>
                    <a:pt x="440844" y="1439340"/>
                  </a:cubicBezTo>
                  <a:cubicBezTo>
                    <a:pt x="422873" y="1431339"/>
                    <a:pt x="399442" y="1419337"/>
                    <a:pt x="382424" y="1409431"/>
                  </a:cubicBezTo>
                  <a:cubicBezTo>
                    <a:pt x="369343" y="1401811"/>
                    <a:pt x="351944" y="1391651"/>
                    <a:pt x="339498" y="1383079"/>
                  </a:cubicBezTo>
                  <a:cubicBezTo>
                    <a:pt x="319686" y="1369426"/>
                    <a:pt x="293778" y="1350503"/>
                    <a:pt x="274982" y="1335454"/>
                  </a:cubicBezTo>
                  <a:cubicBezTo>
                    <a:pt x="249264" y="1314879"/>
                    <a:pt x="218403" y="1283574"/>
                    <a:pt x="195607" y="1259889"/>
                  </a:cubicBezTo>
                  <a:cubicBezTo>
                    <a:pt x="180621" y="1244267"/>
                    <a:pt x="162079" y="1222042"/>
                    <a:pt x="149760" y="1204262"/>
                  </a:cubicBezTo>
                  <a:cubicBezTo>
                    <a:pt x="138330" y="1187753"/>
                    <a:pt x="122836" y="1166035"/>
                    <a:pt x="112168" y="1149017"/>
                  </a:cubicBezTo>
                  <a:cubicBezTo>
                    <a:pt x="103024" y="1134349"/>
                    <a:pt x="91848" y="1114156"/>
                    <a:pt x="83783" y="1098853"/>
                  </a:cubicBezTo>
                  <a:cubicBezTo>
                    <a:pt x="74639" y="1081517"/>
                    <a:pt x="63908" y="1057641"/>
                    <a:pt x="56351" y="1039543"/>
                  </a:cubicBezTo>
                  <a:cubicBezTo>
                    <a:pt x="49620" y="1023287"/>
                    <a:pt x="42254" y="1000935"/>
                    <a:pt x="36222" y="984362"/>
                  </a:cubicBezTo>
                  <a:cubicBezTo>
                    <a:pt x="29554" y="965947"/>
                    <a:pt x="22823" y="940547"/>
                    <a:pt x="19013" y="921370"/>
                  </a:cubicBezTo>
                  <a:cubicBezTo>
                    <a:pt x="11965" y="885810"/>
                    <a:pt x="4345" y="837867"/>
                    <a:pt x="1868" y="801736"/>
                  </a:cubicBezTo>
                  <a:cubicBezTo>
                    <a:pt x="-481" y="768589"/>
                    <a:pt x="-1116" y="724012"/>
                    <a:pt x="2948" y="691055"/>
                  </a:cubicBezTo>
                  <a:cubicBezTo>
                    <a:pt x="5361" y="671371"/>
                    <a:pt x="7139" y="644891"/>
                    <a:pt x="11266" y="625460"/>
                  </a:cubicBezTo>
                  <a:cubicBezTo>
                    <a:pt x="15013" y="607934"/>
                    <a:pt x="19267" y="584312"/>
                    <a:pt x="23776" y="566977"/>
                  </a:cubicBezTo>
                  <a:cubicBezTo>
                    <a:pt x="28665" y="548117"/>
                    <a:pt x="35460" y="522907"/>
                    <a:pt x="42572" y="504747"/>
                  </a:cubicBezTo>
                  <a:cubicBezTo>
                    <a:pt x="48985" y="488427"/>
                    <a:pt x="56923" y="466392"/>
                    <a:pt x="64035" y="450391"/>
                  </a:cubicBezTo>
                  <a:cubicBezTo>
                    <a:pt x="71972" y="432610"/>
                    <a:pt x="83402" y="409242"/>
                    <a:pt x="92737" y="392161"/>
                  </a:cubicBezTo>
                  <a:cubicBezTo>
                    <a:pt x="100992" y="377111"/>
                    <a:pt x="112676" y="357427"/>
                    <a:pt x="122137" y="343139"/>
                  </a:cubicBezTo>
                  <a:cubicBezTo>
                    <a:pt x="133059" y="326629"/>
                    <a:pt x="147918" y="304722"/>
                    <a:pt x="160555" y="289481"/>
                  </a:cubicBezTo>
                  <a:cubicBezTo>
                    <a:pt x="181700" y="263954"/>
                    <a:pt x="210720" y="230490"/>
                    <a:pt x="234850" y="207757"/>
                  </a:cubicBezTo>
                  <a:cubicBezTo>
                    <a:pt x="249328" y="194168"/>
                    <a:pt x="269394" y="176832"/>
                    <a:pt x="284761" y="164323"/>
                  </a:cubicBezTo>
                  <a:cubicBezTo>
                    <a:pt x="296762" y="154544"/>
                    <a:pt x="313272" y="142225"/>
                    <a:pt x="326163" y="133653"/>
                  </a:cubicBezTo>
                  <a:cubicBezTo>
                    <a:pt x="336894" y="126477"/>
                    <a:pt x="349975" y="118159"/>
                    <a:pt x="362675" y="110348"/>
                  </a:cubicBezTo>
                  <a:cubicBezTo>
                    <a:pt x="370422" y="105522"/>
                    <a:pt x="378106" y="100950"/>
                    <a:pt x="384964" y="96949"/>
                  </a:cubicBezTo>
                  <a:cubicBezTo>
                    <a:pt x="396330" y="90282"/>
                    <a:pt x="411888" y="82091"/>
                    <a:pt x="423826" y="76503"/>
                  </a:cubicBezTo>
                  <a:cubicBezTo>
                    <a:pt x="435510" y="71042"/>
                    <a:pt x="451004" y="63803"/>
                    <a:pt x="462878" y="58723"/>
                  </a:cubicBezTo>
                  <a:cubicBezTo>
                    <a:pt x="472784" y="54531"/>
                    <a:pt x="486310" y="49451"/>
                    <a:pt x="496343" y="45642"/>
                  </a:cubicBezTo>
                  <a:cubicBezTo>
                    <a:pt x="512726" y="39418"/>
                    <a:pt x="535141" y="32560"/>
                    <a:pt x="552032" y="27861"/>
                  </a:cubicBezTo>
                  <a:cubicBezTo>
                    <a:pt x="560224" y="25575"/>
                    <a:pt x="571146" y="22591"/>
                    <a:pt x="579464" y="20749"/>
                  </a:cubicBezTo>
                  <a:cubicBezTo>
                    <a:pt x="595149" y="17257"/>
                    <a:pt x="616167" y="12875"/>
                    <a:pt x="632042" y="10081"/>
                  </a:cubicBezTo>
                  <a:cubicBezTo>
                    <a:pt x="643853" y="7986"/>
                    <a:pt x="671539" y="4176"/>
                    <a:pt x="692939" y="2525"/>
                  </a:cubicBezTo>
                  <a:cubicBezTo>
                    <a:pt x="714719" y="874"/>
                    <a:pt x="772504" y="-3508"/>
                    <a:pt x="846228" y="5510"/>
                  </a:cubicBezTo>
                  <a:cubicBezTo>
                    <a:pt x="865151" y="7859"/>
                    <a:pt x="881216" y="10462"/>
                    <a:pt x="892265" y="12494"/>
                  </a:cubicBezTo>
                  <a:cubicBezTo>
                    <a:pt x="902489" y="14336"/>
                    <a:pt x="908394" y="15669"/>
                    <a:pt x="908521" y="15669"/>
                  </a:cubicBezTo>
                  <a:cubicBezTo>
                    <a:pt x="923825" y="19098"/>
                    <a:pt x="944145" y="23988"/>
                    <a:pt x="959258" y="28052"/>
                  </a:cubicBezTo>
                  <a:cubicBezTo>
                    <a:pt x="963258" y="29131"/>
                    <a:pt x="967894" y="30465"/>
                    <a:pt x="972466" y="31862"/>
                  </a:cubicBezTo>
                  <a:cubicBezTo>
                    <a:pt x="979387" y="33957"/>
                    <a:pt x="986563" y="36243"/>
                    <a:pt x="992468" y="38212"/>
                  </a:cubicBezTo>
                  <a:cubicBezTo>
                    <a:pt x="1004025" y="42022"/>
                    <a:pt x="1019329" y="47610"/>
                    <a:pt x="1030695" y="52055"/>
                  </a:cubicBezTo>
                  <a:cubicBezTo>
                    <a:pt x="1039458" y="55548"/>
                    <a:pt x="1050253" y="60119"/>
                    <a:pt x="1059969" y="64374"/>
                  </a:cubicBezTo>
                  <a:cubicBezTo>
                    <a:pt x="1060794" y="64692"/>
                    <a:pt x="1061556" y="65073"/>
                    <a:pt x="1062382" y="65454"/>
                  </a:cubicBezTo>
                  <a:cubicBezTo>
                    <a:pt x="1063525" y="65961"/>
                    <a:pt x="1064731" y="66533"/>
                    <a:pt x="1065874" y="67041"/>
                  </a:cubicBezTo>
                  <a:cubicBezTo>
                    <a:pt x="1067017" y="67549"/>
                    <a:pt x="1068097" y="67993"/>
                    <a:pt x="1069240" y="68501"/>
                  </a:cubicBezTo>
                  <a:cubicBezTo>
                    <a:pt x="1072097" y="69772"/>
                    <a:pt x="1075018" y="71105"/>
                    <a:pt x="1078130" y="72629"/>
                  </a:cubicBezTo>
                  <a:cubicBezTo>
                    <a:pt x="1084734" y="75741"/>
                    <a:pt x="1091782" y="79297"/>
                    <a:pt x="1098767" y="82916"/>
                  </a:cubicBezTo>
                  <a:cubicBezTo>
                    <a:pt x="1108927" y="88186"/>
                    <a:pt x="1119087" y="93711"/>
                    <a:pt x="1127723" y="98410"/>
                  </a:cubicBezTo>
                  <a:cubicBezTo>
                    <a:pt x="1134645" y="102665"/>
                    <a:pt x="1142265" y="107363"/>
                    <a:pt x="1150139" y="112253"/>
                  </a:cubicBezTo>
                  <a:cubicBezTo>
                    <a:pt x="1171856" y="125779"/>
                    <a:pt x="1195478" y="141018"/>
                    <a:pt x="1213258" y="155052"/>
                  </a:cubicBezTo>
                  <a:cubicBezTo>
                    <a:pt x="1229831" y="168133"/>
                    <a:pt x="1251485" y="186104"/>
                    <a:pt x="1267106" y="200264"/>
                  </a:cubicBezTo>
                  <a:cubicBezTo>
                    <a:pt x="1269328" y="202232"/>
                    <a:pt x="1271614" y="204392"/>
                    <a:pt x="1274027" y="206550"/>
                  </a:cubicBezTo>
                  <a:cubicBezTo>
                    <a:pt x="1279171" y="211376"/>
                    <a:pt x="1284568" y="216647"/>
                    <a:pt x="1289775" y="221917"/>
                  </a:cubicBezTo>
                  <a:cubicBezTo>
                    <a:pt x="1289839" y="221981"/>
                    <a:pt x="1289902" y="222044"/>
                    <a:pt x="1289966" y="222108"/>
                  </a:cubicBezTo>
                  <a:cubicBezTo>
                    <a:pt x="1295871" y="228013"/>
                    <a:pt x="1301586" y="233982"/>
                    <a:pt x="1306412" y="239253"/>
                  </a:cubicBezTo>
                  <a:cubicBezTo>
                    <a:pt x="1307682" y="240586"/>
                    <a:pt x="1308952" y="242047"/>
                    <a:pt x="1310286" y="243507"/>
                  </a:cubicBezTo>
                  <a:cubicBezTo>
                    <a:pt x="1319620" y="253922"/>
                    <a:pt x="1330352" y="266304"/>
                    <a:pt x="1339940" y="277861"/>
                  </a:cubicBezTo>
                  <a:cubicBezTo>
                    <a:pt x="1343941" y="282687"/>
                    <a:pt x="1347814" y="287386"/>
                    <a:pt x="1351243" y="291704"/>
                  </a:cubicBezTo>
                  <a:cubicBezTo>
                    <a:pt x="1361848" y="305103"/>
                    <a:pt x="1375056" y="323708"/>
                    <a:pt x="1384517" y="337932"/>
                  </a:cubicBezTo>
                  <a:cubicBezTo>
                    <a:pt x="1395503" y="354442"/>
                    <a:pt x="1409092" y="377175"/>
                    <a:pt x="1418617" y="394510"/>
                  </a:cubicBezTo>
                  <a:cubicBezTo>
                    <a:pt x="1427062" y="409750"/>
                    <a:pt x="1436841" y="430832"/>
                    <a:pt x="1444334" y="446580"/>
                  </a:cubicBezTo>
                  <a:cubicBezTo>
                    <a:pt x="1452780" y="464234"/>
                    <a:pt x="1461860" y="488744"/>
                    <a:pt x="1468401" y="507223"/>
                  </a:cubicBezTo>
                  <a:cubicBezTo>
                    <a:pt x="1474243" y="523987"/>
                    <a:pt x="1480402" y="546847"/>
                    <a:pt x="1485546" y="563865"/>
                  </a:cubicBezTo>
                  <a:cubicBezTo>
                    <a:pt x="1491197" y="582661"/>
                    <a:pt x="1496722" y="608442"/>
                    <a:pt x="1499262" y="627936"/>
                  </a:cubicBezTo>
                  <a:cubicBezTo>
                    <a:pt x="1501548" y="645971"/>
                    <a:pt x="1505421" y="669973"/>
                    <a:pt x="1506882" y="688071"/>
                  </a:cubicBezTo>
                  <a:cubicBezTo>
                    <a:pt x="1508660" y="708073"/>
                    <a:pt x="1509803" y="734934"/>
                    <a:pt x="1509803" y="7550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 name="Google Shape;138;p7"/>
            <p:cNvSpPr/>
            <p:nvPr/>
          </p:nvSpPr>
          <p:spPr>
            <a:xfrm>
              <a:off x="-2229486" y="3409650"/>
              <a:ext cx="564133" cy="751379"/>
            </a:xfrm>
            <a:custGeom>
              <a:avLst/>
              <a:gdLst/>
              <a:ahLst/>
              <a:cxnLst/>
              <a:rect l="l" t="t" r="r" b="b"/>
              <a:pathLst>
                <a:path w="564133" h="751379" extrusionOk="0">
                  <a:moveTo>
                    <a:pt x="561565" y="167235"/>
                  </a:moveTo>
                  <a:cubicBezTo>
                    <a:pt x="555914" y="175236"/>
                    <a:pt x="541944" y="178792"/>
                    <a:pt x="532673" y="179935"/>
                  </a:cubicBezTo>
                  <a:cubicBezTo>
                    <a:pt x="524291" y="180951"/>
                    <a:pt x="516417" y="177077"/>
                    <a:pt x="508225" y="177966"/>
                  </a:cubicBezTo>
                  <a:cubicBezTo>
                    <a:pt x="495335" y="179363"/>
                    <a:pt x="484159" y="191682"/>
                    <a:pt x="477555" y="201779"/>
                  </a:cubicBezTo>
                  <a:cubicBezTo>
                    <a:pt x="476094" y="204001"/>
                    <a:pt x="479650" y="206033"/>
                    <a:pt x="481047" y="203874"/>
                  </a:cubicBezTo>
                  <a:cubicBezTo>
                    <a:pt x="481238" y="203557"/>
                    <a:pt x="481492" y="203239"/>
                    <a:pt x="481746" y="202922"/>
                  </a:cubicBezTo>
                  <a:cubicBezTo>
                    <a:pt x="485873" y="200699"/>
                    <a:pt x="490064" y="198540"/>
                    <a:pt x="494573" y="197143"/>
                  </a:cubicBezTo>
                  <a:cubicBezTo>
                    <a:pt x="497049" y="196191"/>
                    <a:pt x="499589" y="195683"/>
                    <a:pt x="502193" y="195492"/>
                  </a:cubicBezTo>
                  <a:cubicBezTo>
                    <a:pt x="504415" y="198350"/>
                    <a:pt x="506638" y="201271"/>
                    <a:pt x="508860" y="204128"/>
                  </a:cubicBezTo>
                  <a:cubicBezTo>
                    <a:pt x="508797" y="207430"/>
                    <a:pt x="503336" y="210732"/>
                    <a:pt x="502828" y="214669"/>
                  </a:cubicBezTo>
                  <a:cubicBezTo>
                    <a:pt x="502320" y="218289"/>
                    <a:pt x="503907" y="221019"/>
                    <a:pt x="506574" y="223305"/>
                  </a:cubicBezTo>
                  <a:cubicBezTo>
                    <a:pt x="508543" y="225020"/>
                    <a:pt x="511083" y="225718"/>
                    <a:pt x="513178" y="227179"/>
                  </a:cubicBezTo>
                  <a:cubicBezTo>
                    <a:pt x="522894" y="233846"/>
                    <a:pt x="523021" y="244133"/>
                    <a:pt x="510067" y="248832"/>
                  </a:cubicBezTo>
                  <a:cubicBezTo>
                    <a:pt x="502891" y="251436"/>
                    <a:pt x="494700" y="251817"/>
                    <a:pt x="487270" y="253976"/>
                  </a:cubicBezTo>
                  <a:cubicBezTo>
                    <a:pt x="480349" y="256008"/>
                    <a:pt x="473618" y="258484"/>
                    <a:pt x="467077" y="261405"/>
                  </a:cubicBezTo>
                  <a:cubicBezTo>
                    <a:pt x="452726" y="267819"/>
                    <a:pt x="438947" y="276391"/>
                    <a:pt x="427453" y="287123"/>
                  </a:cubicBezTo>
                  <a:cubicBezTo>
                    <a:pt x="409546" y="299315"/>
                    <a:pt x="388972" y="301537"/>
                    <a:pt x="377860" y="322302"/>
                  </a:cubicBezTo>
                  <a:cubicBezTo>
                    <a:pt x="371002" y="335129"/>
                    <a:pt x="365668" y="348464"/>
                    <a:pt x="354809" y="358687"/>
                  </a:cubicBezTo>
                  <a:cubicBezTo>
                    <a:pt x="346046" y="366942"/>
                    <a:pt x="335442" y="372721"/>
                    <a:pt x="325218" y="378880"/>
                  </a:cubicBezTo>
                  <a:cubicBezTo>
                    <a:pt x="307756" y="389358"/>
                    <a:pt x="293214" y="400915"/>
                    <a:pt x="285848" y="420536"/>
                  </a:cubicBezTo>
                  <a:cubicBezTo>
                    <a:pt x="277339" y="443015"/>
                    <a:pt x="277720" y="469114"/>
                    <a:pt x="262290" y="488481"/>
                  </a:cubicBezTo>
                  <a:cubicBezTo>
                    <a:pt x="255559" y="464669"/>
                    <a:pt x="265909" y="431014"/>
                    <a:pt x="241843" y="415710"/>
                  </a:cubicBezTo>
                  <a:cubicBezTo>
                    <a:pt x="233334" y="410313"/>
                    <a:pt x="217332" y="405550"/>
                    <a:pt x="207299" y="408979"/>
                  </a:cubicBezTo>
                  <a:cubicBezTo>
                    <a:pt x="203171" y="410313"/>
                    <a:pt x="202155" y="412345"/>
                    <a:pt x="200314" y="415964"/>
                  </a:cubicBezTo>
                  <a:cubicBezTo>
                    <a:pt x="198663" y="419139"/>
                    <a:pt x="198218" y="424092"/>
                    <a:pt x="195043" y="426696"/>
                  </a:cubicBezTo>
                  <a:cubicBezTo>
                    <a:pt x="192313" y="428982"/>
                    <a:pt x="185518" y="428410"/>
                    <a:pt x="182661" y="427648"/>
                  </a:cubicBezTo>
                  <a:cubicBezTo>
                    <a:pt x="177644" y="426251"/>
                    <a:pt x="173263" y="423076"/>
                    <a:pt x="168818" y="420600"/>
                  </a:cubicBezTo>
                  <a:cubicBezTo>
                    <a:pt x="156689" y="414123"/>
                    <a:pt x="147482" y="414440"/>
                    <a:pt x="136369" y="422695"/>
                  </a:cubicBezTo>
                  <a:cubicBezTo>
                    <a:pt x="123161" y="432601"/>
                    <a:pt x="112747" y="445936"/>
                    <a:pt x="102460" y="458700"/>
                  </a:cubicBezTo>
                  <a:cubicBezTo>
                    <a:pt x="84553" y="480861"/>
                    <a:pt x="64741" y="508357"/>
                    <a:pt x="70520" y="538583"/>
                  </a:cubicBezTo>
                  <a:cubicBezTo>
                    <a:pt x="72869" y="551092"/>
                    <a:pt x="80362" y="562967"/>
                    <a:pt x="92808" y="567221"/>
                  </a:cubicBezTo>
                  <a:cubicBezTo>
                    <a:pt x="103603" y="570904"/>
                    <a:pt x="116367" y="568555"/>
                    <a:pt x="123098" y="558966"/>
                  </a:cubicBezTo>
                  <a:cubicBezTo>
                    <a:pt x="123415" y="558522"/>
                    <a:pt x="123415" y="558014"/>
                    <a:pt x="123288" y="557569"/>
                  </a:cubicBezTo>
                  <a:cubicBezTo>
                    <a:pt x="134210" y="546266"/>
                    <a:pt x="144180" y="534138"/>
                    <a:pt x="160055" y="529375"/>
                  </a:cubicBezTo>
                  <a:cubicBezTo>
                    <a:pt x="165770" y="527661"/>
                    <a:pt x="172437" y="526645"/>
                    <a:pt x="178343" y="528169"/>
                  </a:cubicBezTo>
                  <a:cubicBezTo>
                    <a:pt x="188884" y="531026"/>
                    <a:pt x="186344" y="543917"/>
                    <a:pt x="180629" y="550711"/>
                  </a:cubicBezTo>
                  <a:cubicBezTo>
                    <a:pt x="175993" y="556172"/>
                    <a:pt x="171104" y="561252"/>
                    <a:pt x="166976" y="567094"/>
                  </a:cubicBezTo>
                  <a:cubicBezTo>
                    <a:pt x="160436" y="576365"/>
                    <a:pt x="149958" y="591669"/>
                    <a:pt x="150466" y="603670"/>
                  </a:cubicBezTo>
                  <a:cubicBezTo>
                    <a:pt x="150784" y="610782"/>
                    <a:pt x="156181" y="614656"/>
                    <a:pt x="162404" y="616180"/>
                  </a:cubicBezTo>
                  <a:cubicBezTo>
                    <a:pt x="162595" y="616370"/>
                    <a:pt x="162722" y="616624"/>
                    <a:pt x="163039" y="616624"/>
                  </a:cubicBezTo>
                  <a:cubicBezTo>
                    <a:pt x="163928" y="616688"/>
                    <a:pt x="164944" y="616751"/>
                    <a:pt x="165960" y="616815"/>
                  </a:cubicBezTo>
                  <a:cubicBezTo>
                    <a:pt x="167548" y="617005"/>
                    <a:pt x="169199" y="617069"/>
                    <a:pt x="170723" y="617005"/>
                  </a:cubicBezTo>
                  <a:cubicBezTo>
                    <a:pt x="170977" y="617005"/>
                    <a:pt x="171167" y="616942"/>
                    <a:pt x="171358" y="616878"/>
                  </a:cubicBezTo>
                  <a:cubicBezTo>
                    <a:pt x="181772" y="616751"/>
                    <a:pt x="194408" y="616561"/>
                    <a:pt x="195424" y="627737"/>
                  </a:cubicBezTo>
                  <a:cubicBezTo>
                    <a:pt x="196250" y="636881"/>
                    <a:pt x="187423" y="648057"/>
                    <a:pt x="183867" y="656185"/>
                  </a:cubicBezTo>
                  <a:cubicBezTo>
                    <a:pt x="178724" y="668123"/>
                    <a:pt x="174596" y="681394"/>
                    <a:pt x="177454" y="694412"/>
                  </a:cubicBezTo>
                  <a:cubicBezTo>
                    <a:pt x="179676" y="704762"/>
                    <a:pt x="185963" y="715049"/>
                    <a:pt x="195742" y="719748"/>
                  </a:cubicBezTo>
                  <a:cubicBezTo>
                    <a:pt x="200568" y="722034"/>
                    <a:pt x="205775" y="720637"/>
                    <a:pt x="210347" y="722352"/>
                  </a:cubicBezTo>
                  <a:cubicBezTo>
                    <a:pt x="227428" y="728765"/>
                    <a:pt x="205838" y="756705"/>
                    <a:pt x="193964" y="750482"/>
                  </a:cubicBezTo>
                  <a:cubicBezTo>
                    <a:pt x="192313" y="748323"/>
                    <a:pt x="190662" y="744958"/>
                    <a:pt x="189201" y="743751"/>
                  </a:cubicBezTo>
                  <a:cubicBezTo>
                    <a:pt x="184883" y="740132"/>
                    <a:pt x="179295" y="738671"/>
                    <a:pt x="174977" y="734734"/>
                  </a:cubicBezTo>
                  <a:cubicBezTo>
                    <a:pt x="166405" y="726860"/>
                    <a:pt x="159610" y="716446"/>
                    <a:pt x="154530" y="706032"/>
                  </a:cubicBezTo>
                  <a:cubicBezTo>
                    <a:pt x="146783" y="690157"/>
                    <a:pt x="146910" y="666662"/>
                    <a:pt x="133448" y="654089"/>
                  </a:cubicBezTo>
                  <a:cubicBezTo>
                    <a:pt x="126209" y="647422"/>
                    <a:pt x="115732" y="646342"/>
                    <a:pt x="108302" y="639738"/>
                  </a:cubicBezTo>
                  <a:cubicBezTo>
                    <a:pt x="99666" y="632055"/>
                    <a:pt x="97825" y="622149"/>
                    <a:pt x="93570" y="612052"/>
                  </a:cubicBezTo>
                  <a:cubicBezTo>
                    <a:pt x="90713" y="605258"/>
                    <a:pt x="86077" y="601130"/>
                    <a:pt x="80807" y="599416"/>
                  </a:cubicBezTo>
                  <a:cubicBezTo>
                    <a:pt x="80616" y="599098"/>
                    <a:pt x="80362" y="598844"/>
                    <a:pt x="79854" y="598654"/>
                  </a:cubicBezTo>
                  <a:cubicBezTo>
                    <a:pt x="76743" y="597574"/>
                    <a:pt x="74393" y="597892"/>
                    <a:pt x="71599" y="598844"/>
                  </a:cubicBezTo>
                  <a:cubicBezTo>
                    <a:pt x="69059" y="599225"/>
                    <a:pt x="66519" y="600051"/>
                    <a:pt x="63979" y="601321"/>
                  </a:cubicBezTo>
                  <a:cubicBezTo>
                    <a:pt x="58899" y="602273"/>
                    <a:pt x="54137" y="601321"/>
                    <a:pt x="49374" y="596939"/>
                  </a:cubicBezTo>
                  <a:cubicBezTo>
                    <a:pt x="39595" y="587922"/>
                    <a:pt x="30007" y="578651"/>
                    <a:pt x="21752" y="568174"/>
                  </a:cubicBezTo>
                  <a:cubicBezTo>
                    <a:pt x="2575" y="543726"/>
                    <a:pt x="-2315" y="514897"/>
                    <a:pt x="924" y="484544"/>
                  </a:cubicBezTo>
                  <a:cubicBezTo>
                    <a:pt x="3972" y="455779"/>
                    <a:pt x="13243" y="428220"/>
                    <a:pt x="17116" y="399645"/>
                  </a:cubicBezTo>
                  <a:cubicBezTo>
                    <a:pt x="18958" y="386056"/>
                    <a:pt x="19085" y="372784"/>
                    <a:pt x="17942" y="359195"/>
                  </a:cubicBezTo>
                  <a:cubicBezTo>
                    <a:pt x="17688" y="344717"/>
                    <a:pt x="16164" y="330303"/>
                    <a:pt x="17180" y="315761"/>
                  </a:cubicBezTo>
                  <a:cubicBezTo>
                    <a:pt x="18704" y="293219"/>
                    <a:pt x="30134" y="275121"/>
                    <a:pt x="42389" y="256897"/>
                  </a:cubicBezTo>
                  <a:cubicBezTo>
                    <a:pt x="66075" y="221718"/>
                    <a:pt x="100873" y="192825"/>
                    <a:pt x="141068" y="177966"/>
                  </a:cubicBezTo>
                  <a:cubicBezTo>
                    <a:pt x="156880" y="172124"/>
                    <a:pt x="172755" y="169203"/>
                    <a:pt x="185582" y="157456"/>
                  </a:cubicBezTo>
                  <a:cubicBezTo>
                    <a:pt x="198853" y="145391"/>
                    <a:pt x="208124" y="129452"/>
                    <a:pt x="220634" y="116689"/>
                  </a:cubicBezTo>
                  <a:cubicBezTo>
                    <a:pt x="228127" y="109069"/>
                    <a:pt x="236255" y="102084"/>
                    <a:pt x="244891" y="95924"/>
                  </a:cubicBezTo>
                  <a:cubicBezTo>
                    <a:pt x="251114" y="91479"/>
                    <a:pt x="258035" y="87669"/>
                    <a:pt x="263433" y="82208"/>
                  </a:cubicBezTo>
                  <a:cubicBezTo>
                    <a:pt x="271434" y="74080"/>
                    <a:pt x="275307" y="62206"/>
                    <a:pt x="268132" y="52427"/>
                  </a:cubicBezTo>
                  <a:cubicBezTo>
                    <a:pt x="267560" y="51665"/>
                    <a:pt x="266290" y="52363"/>
                    <a:pt x="266862" y="53125"/>
                  </a:cubicBezTo>
                  <a:cubicBezTo>
                    <a:pt x="266925" y="53252"/>
                    <a:pt x="266989" y="53379"/>
                    <a:pt x="267052" y="53506"/>
                  </a:cubicBezTo>
                  <a:cubicBezTo>
                    <a:pt x="266227" y="52871"/>
                    <a:pt x="265338" y="52236"/>
                    <a:pt x="264258" y="51665"/>
                  </a:cubicBezTo>
                  <a:cubicBezTo>
                    <a:pt x="259496" y="49188"/>
                    <a:pt x="254035" y="49506"/>
                    <a:pt x="248891" y="50585"/>
                  </a:cubicBezTo>
                  <a:cubicBezTo>
                    <a:pt x="238287" y="52808"/>
                    <a:pt x="228952" y="57507"/>
                    <a:pt x="217967" y="58586"/>
                  </a:cubicBezTo>
                  <a:cubicBezTo>
                    <a:pt x="214538" y="58904"/>
                    <a:pt x="203679" y="60428"/>
                    <a:pt x="200949" y="58269"/>
                  </a:cubicBezTo>
                  <a:cubicBezTo>
                    <a:pt x="192186" y="51284"/>
                    <a:pt x="210220" y="45759"/>
                    <a:pt x="212569" y="45061"/>
                  </a:cubicBezTo>
                  <a:cubicBezTo>
                    <a:pt x="221586" y="42203"/>
                    <a:pt x="231238" y="40933"/>
                    <a:pt x="240509" y="39028"/>
                  </a:cubicBezTo>
                  <a:cubicBezTo>
                    <a:pt x="260956" y="34964"/>
                    <a:pt x="281403" y="30646"/>
                    <a:pt x="301152" y="23852"/>
                  </a:cubicBezTo>
                  <a:cubicBezTo>
                    <a:pt x="320202" y="17311"/>
                    <a:pt x="338109" y="7532"/>
                    <a:pt x="357667" y="2643"/>
                  </a:cubicBezTo>
                  <a:cubicBezTo>
                    <a:pt x="371891" y="-977"/>
                    <a:pt x="387893" y="-3136"/>
                    <a:pt x="396275" y="11787"/>
                  </a:cubicBezTo>
                  <a:cubicBezTo>
                    <a:pt x="398370" y="15597"/>
                    <a:pt x="397862" y="17565"/>
                    <a:pt x="402371" y="18835"/>
                  </a:cubicBezTo>
                  <a:cubicBezTo>
                    <a:pt x="407197" y="20296"/>
                    <a:pt x="412658" y="18454"/>
                    <a:pt x="417738" y="20042"/>
                  </a:cubicBezTo>
                  <a:cubicBezTo>
                    <a:pt x="425104" y="21820"/>
                    <a:pt x="428596" y="26709"/>
                    <a:pt x="428279" y="34774"/>
                  </a:cubicBezTo>
                  <a:cubicBezTo>
                    <a:pt x="428152" y="35726"/>
                    <a:pt x="428088" y="36679"/>
                    <a:pt x="428215" y="37631"/>
                  </a:cubicBezTo>
                  <a:cubicBezTo>
                    <a:pt x="429930" y="41187"/>
                    <a:pt x="430057" y="41505"/>
                    <a:pt x="434311" y="42203"/>
                  </a:cubicBezTo>
                  <a:cubicBezTo>
                    <a:pt x="442058" y="43410"/>
                    <a:pt x="452218" y="40743"/>
                    <a:pt x="459394" y="38393"/>
                  </a:cubicBezTo>
                  <a:cubicBezTo>
                    <a:pt x="463013" y="37250"/>
                    <a:pt x="466442" y="35790"/>
                    <a:pt x="469871" y="34202"/>
                  </a:cubicBezTo>
                  <a:cubicBezTo>
                    <a:pt x="472030" y="33123"/>
                    <a:pt x="474253" y="32043"/>
                    <a:pt x="476412" y="30964"/>
                  </a:cubicBezTo>
                  <a:cubicBezTo>
                    <a:pt x="482444" y="26392"/>
                    <a:pt x="487715" y="27979"/>
                    <a:pt x="492287" y="35726"/>
                  </a:cubicBezTo>
                  <a:cubicBezTo>
                    <a:pt x="491334" y="36679"/>
                    <a:pt x="491842" y="37949"/>
                    <a:pt x="492731" y="38520"/>
                  </a:cubicBezTo>
                  <a:cubicBezTo>
                    <a:pt x="486572" y="53189"/>
                    <a:pt x="468220" y="55665"/>
                    <a:pt x="453044" y="63476"/>
                  </a:cubicBezTo>
                  <a:cubicBezTo>
                    <a:pt x="439582" y="70334"/>
                    <a:pt x="422310" y="81319"/>
                    <a:pt x="412975" y="93448"/>
                  </a:cubicBezTo>
                  <a:cubicBezTo>
                    <a:pt x="409546" y="97893"/>
                    <a:pt x="407133" y="103735"/>
                    <a:pt x="408403" y="109450"/>
                  </a:cubicBezTo>
                  <a:cubicBezTo>
                    <a:pt x="410118" y="117197"/>
                    <a:pt x="418373" y="121007"/>
                    <a:pt x="420722" y="128563"/>
                  </a:cubicBezTo>
                  <a:cubicBezTo>
                    <a:pt x="425167" y="143232"/>
                    <a:pt x="417992" y="158980"/>
                    <a:pt x="427009" y="172632"/>
                  </a:cubicBezTo>
                  <a:cubicBezTo>
                    <a:pt x="427771" y="173775"/>
                    <a:pt x="429104" y="173648"/>
                    <a:pt x="429993" y="172950"/>
                  </a:cubicBezTo>
                  <a:cubicBezTo>
                    <a:pt x="430565" y="173140"/>
                    <a:pt x="431200" y="173013"/>
                    <a:pt x="431708" y="172378"/>
                  </a:cubicBezTo>
                  <a:cubicBezTo>
                    <a:pt x="447710" y="153836"/>
                    <a:pt x="464918" y="136374"/>
                    <a:pt x="472856" y="112688"/>
                  </a:cubicBezTo>
                  <a:cubicBezTo>
                    <a:pt x="476856" y="100814"/>
                    <a:pt x="479714" y="85891"/>
                    <a:pt x="489683" y="77319"/>
                  </a:cubicBezTo>
                  <a:cubicBezTo>
                    <a:pt x="495906" y="71985"/>
                    <a:pt x="508098" y="72302"/>
                    <a:pt x="510892" y="81002"/>
                  </a:cubicBezTo>
                  <a:cubicBezTo>
                    <a:pt x="511781" y="83796"/>
                    <a:pt x="511718" y="87034"/>
                    <a:pt x="511781" y="89955"/>
                  </a:cubicBezTo>
                  <a:cubicBezTo>
                    <a:pt x="511908" y="95035"/>
                    <a:pt x="511337" y="100179"/>
                    <a:pt x="511083" y="105259"/>
                  </a:cubicBezTo>
                  <a:cubicBezTo>
                    <a:pt x="510956" y="105386"/>
                    <a:pt x="510765" y="105513"/>
                    <a:pt x="510638" y="105576"/>
                  </a:cubicBezTo>
                  <a:cubicBezTo>
                    <a:pt x="510067" y="106148"/>
                    <a:pt x="510384" y="106973"/>
                    <a:pt x="510956" y="107354"/>
                  </a:cubicBezTo>
                  <a:cubicBezTo>
                    <a:pt x="510892" y="107735"/>
                    <a:pt x="510892" y="108180"/>
                    <a:pt x="510892" y="108561"/>
                  </a:cubicBezTo>
                  <a:cubicBezTo>
                    <a:pt x="510892" y="109323"/>
                    <a:pt x="512162" y="109513"/>
                    <a:pt x="512226" y="108751"/>
                  </a:cubicBezTo>
                  <a:cubicBezTo>
                    <a:pt x="512289" y="108180"/>
                    <a:pt x="512416" y="107608"/>
                    <a:pt x="512543" y="107037"/>
                  </a:cubicBezTo>
                  <a:cubicBezTo>
                    <a:pt x="515845" y="104497"/>
                    <a:pt x="519084" y="102020"/>
                    <a:pt x="522767" y="99988"/>
                  </a:cubicBezTo>
                  <a:cubicBezTo>
                    <a:pt x="525497" y="98401"/>
                    <a:pt x="528355" y="97131"/>
                    <a:pt x="531339" y="96051"/>
                  </a:cubicBezTo>
                  <a:cubicBezTo>
                    <a:pt x="534070" y="98337"/>
                    <a:pt x="536800" y="100623"/>
                    <a:pt x="539594" y="102846"/>
                  </a:cubicBezTo>
                  <a:cubicBezTo>
                    <a:pt x="540737" y="105449"/>
                    <a:pt x="539023" y="111101"/>
                    <a:pt x="539150" y="113958"/>
                  </a:cubicBezTo>
                  <a:cubicBezTo>
                    <a:pt x="539340" y="116244"/>
                    <a:pt x="539721" y="118594"/>
                    <a:pt x="540356" y="120753"/>
                  </a:cubicBezTo>
                  <a:cubicBezTo>
                    <a:pt x="541880" y="126404"/>
                    <a:pt x="544865" y="131548"/>
                    <a:pt x="548357" y="136183"/>
                  </a:cubicBezTo>
                  <a:cubicBezTo>
                    <a:pt x="554580" y="145073"/>
                    <a:pt x="570265" y="154916"/>
                    <a:pt x="561565" y="1672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 name="Google Shape;139;p7"/>
            <p:cNvSpPr/>
            <p:nvPr/>
          </p:nvSpPr>
          <p:spPr>
            <a:xfrm>
              <a:off x="-1722403" y="3384353"/>
              <a:ext cx="98344" cy="110816"/>
            </a:xfrm>
            <a:custGeom>
              <a:avLst/>
              <a:gdLst/>
              <a:ahLst/>
              <a:cxnLst/>
              <a:rect l="l" t="t" r="r" b="b"/>
              <a:pathLst>
                <a:path w="98344" h="110816" extrusionOk="0">
                  <a:moveTo>
                    <a:pt x="96964" y="103505"/>
                  </a:moveTo>
                  <a:cubicBezTo>
                    <a:pt x="97282" y="105410"/>
                    <a:pt x="97663" y="107315"/>
                    <a:pt x="98044" y="109220"/>
                  </a:cubicBezTo>
                  <a:cubicBezTo>
                    <a:pt x="93789" y="111570"/>
                    <a:pt x="90233" y="111316"/>
                    <a:pt x="87376" y="108522"/>
                  </a:cubicBezTo>
                  <a:cubicBezTo>
                    <a:pt x="75819" y="101854"/>
                    <a:pt x="66802" y="85916"/>
                    <a:pt x="59944" y="74803"/>
                  </a:cubicBezTo>
                  <a:cubicBezTo>
                    <a:pt x="56642" y="69405"/>
                    <a:pt x="53657" y="63500"/>
                    <a:pt x="55308" y="56833"/>
                  </a:cubicBezTo>
                  <a:cubicBezTo>
                    <a:pt x="55880" y="54420"/>
                    <a:pt x="57086" y="52324"/>
                    <a:pt x="57340" y="49784"/>
                  </a:cubicBezTo>
                  <a:cubicBezTo>
                    <a:pt x="57658" y="46291"/>
                    <a:pt x="56896" y="42863"/>
                    <a:pt x="55435" y="39624"/>
                  </a:cubicBezTo>
                  <a:cubicBezTo>
                    <a:pt x="51498" y="31242"/>
                    <a:pt x="43307" y="26289"/>
                    <a:pt x="35115" y="22923"/>
                  </a:cubicBezTo>
                  <a:cubicBezTo>
                    <a:pt x="20764" y="17145"/>
                    <a:pt x="8128" y="13081"/>
                    <a:pt x="0" y="0"/>
                  </a:cubicBezTo>
                  <a:cubicBezTo>
                    <a:pt x="64" y="64"/>
                    <a:pt x="64" y="64"/>
                    <a:pt x="127" y="64"/>
                  </a:cubicBezTo>
                  <a:cubicBezTo>
                    <a:pt x="698" y="508"/>
                    <a:pt x="1333" y="953"/>
                    <a:pt x="1714" y="1270"/>
                  </a:cubicBezTo>
                  <a:cubicBezTo>
                    <a:pt x="4445" y="3239"/>
                    <a:pt x="7557" y="5080"/>
                    <a:pt x="10858" y="5905"/>
                  </a:cubicBezTo>
                  <a:cubicBezTo>
                    <a:pt x="11938" y="6159"/>
                    <a:pt x="12636" y="5334"/>
                    <a:pt x="12636" y="4572"/>
                  </a:cubicBezTo>
                  <a:cubicBezTo>
                    <a:pt x="36068" y="12827"/>
                    <a:pt x="59880" y="20066"/>
                    <a:pt x="83121" y="28892"/>
                  </a:cubicBezTo>
                  <a:cubicBezTo>
                    <a:pt x="88392" y="30861"/>
                    <a:pt x="90995" y="32385"/>
                    <a:pt x="94551" y="37021"/>
                  </a:cubicBezTo>
                  <a:cubicBezTo>
                    <a:pt x="99568" y="43434"/>
                    <a:pt x="98552" y="48451"/>
                    <a:pt x="97409" y="56324"/>
                  </a:cubicBezTo>
                  <a:cubicBezTo>
                    <a:pt x="96583" y="62230"/>
                    <a:pt x="95631" y="68072"/>
                    <a:pt x="95314" y="74041"/>
                  </a:cubicBezTo>
                  <a:cubicBezTo>
                    <a:pt x="94932" y="81788"/>
                    <a:pt x="95250" y="89598"/>
                    <a:pt x="96139" y="97282"/>
                  </a:cubicBezTo>
                  <a:cubicBezTo>
                    <a:pt x="96266" y="99314"/>
                    <a:pt x="96647" y="101409"/>
                    <a:pt x="96964" y="1035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 name="Google Shape;140;p7"/>
            <p:cNvSpPr/>
            <p:nvPr/>
          </p:nvSpPr>
          <p:spPr>
            <a:xfrm>
              <a:off x="-1592927" y="3382896"/>
              <a:ext cx="397129" cy="307338"/>
            </a:xfrm>
            <a:custGeom>
              <a:avLst/>
              <a:gdLst/>
              <a:ahLst/>
              <a:cxnLst/>
              <a:rect l="l" t="t" r="r" b="b"/>
              <a:pathLst>
                <a:path w="397129" h="307338" extrusionOk="0">
                  <a:moveTo>
                    <a:pt x="397129" y="230564"/>
                  </a:moveTo>
                  <a:cubicBezTo>
                    <a:pt x="393383" y="232659"/>
                    <a:pt x="389636" y="234692"/>
                    <a:pt x="385826" y="236787"/>
                  </a:cubicBezTo>
                  <a:cubicBezTo>
                    <a:pt x="379667" y="236724"/>
                    <a:pt x="370459" y="226183"/>
                    <a:pt x="366141" y="221928"/>
                  </a:cubicBezTo>
                  <a:cubicBezTo>
                    <a:pt x="361125" y="217039"/>
                    <a:pt x="356489" y="211768"/>
                    <a:pt x="351790" y="206625"/>
                  </a:cubicBezTo>
                  <a:cubicBezTo>
                    <a:pt x="342138" y="196211"/>
                    <a:pt x="331851" y="186940"/>
                    <a:pt x="319596" y="179637"/>
                  </a:cubicBezTo>
                  <a:cubicBezTo>
                    <a:pt x="312547" y="175446"/>
                    <a:pt x="299021" y="166493"/>
                    <a:pt x="290195" y="170874"/>
                  </a:cubicBezTo>
                  <a:cubicBezTo>
                    <a:pt x="281432" y="175256"/>
                    <a:pt x="282512" y="189734"/>
                    <a:pt x="283528" y="197608"/>
                  </a:cubicBezTo>
                  <a:cubicBezTo>
                    <a:pt x="284163" y="202942"/>
                    <a:pt x="285496" y="208022"/>
                    <a:pt x="287147" y="212975"/>
                  </a:cubicBezTo>
                  <a:cubicBezTo>
                    <a:pt x="286957" y="213292"/>
                    <a:pt x="286957" y="213737"/>
                    <a:pt x="287211" y="214181"/>
                  </a:cubicBezTo>
                  <a:cubicBezTo>
                    <a:pt x="287528" y="214880"/>
                    <a:pt x="287973" y="215515"/>
                    <a:pt x="288290" y="216150"/>
                  </a:cubicBezTo>
                  <a:cubicBezTo>
                    <a:pt x="291275" y="224024"/>
                    <a:pt x="295212" y="231517"/>
                    <a:pt x="299466" y="238946"/>
                  </a:cubicBezTo>
                  <a:cubicBezTo>
                    <a:pt x="300038" y="240089"/>
                    <a:pt x="301435" y="239518"/>
                    <a:pt x="301625" y="238502"/>
                  </a:cubicBezTo>
                  <a:cubicBezTo>
                    <a:pt x="302832" y="240534"/>
                    <a:pt x="304102" y="242565"/>
                    <a:pt x="305308" y="244534"/>
                  </a:cubicBezTo>
                  <a:cubicBezTo>
                    <a:pt x="311214" y="254313"/>
                    <a:pt x="319596" y="264664"/>
                    <a:pt x="322580" y="275840"/>
                  </a:cubicBezTo>
                  <a:cubicBezTo>
                    <a:pt x="326962" y="291715"/>
                    <a:pt x="313627" y="312606"/>
                    <a:pt x="295402" y="306129"/>
                  </a:cubicBezTo>
                  <a:cubicBezTo>
                    <a:pt x="284988" y="302446"/>
                    <a:pt x="277876" y="291016"/>
                    <a:pt x="271463" y="282634"/>
                  </a:cubicBezTo>
                  <a:cubicBezTo>
                    <a:pt x="264922" y="274062"/>
                    <a:pt x="258636" y="265362"/>
                    <a:pt x="252540" y="256409"/>
                  </a:cubicBezTo>
                  <a:cubicBezTo>
                    <a:pt x="248412" y="250376"/>
                    <a:pt x="245364" y="247900"/>
                    <a:pt x="246761" y="240343"/>
                  </a:cubicBezTo>
                  <a:cubicBezTo>
                    <a:pt x="248476" y="231263"/>
                    <a:pt x="250127" y="235834"/>
                    <a:pt x="256413" y="232659"/>
                  </a:cubicBezTo>
                  <a:cubicBezTo>
                    <a:pt x="267335" y="227135"/>
                    <a:pt x="256032" y="213419"/>
                    <a:pt x="250254" y="208466"/>
                  </a:cubicBezTo>
                  <a:cubicBezTo>
                    <a:pt x="244285" y="203322"/>
                    <a:pt x="237109" y="199830"/>
                    <a:pt x="230061" y="196338"/>
                  </a:cubicBezTo>
                  <a:cubicBezTo>
                    <a:pt x="226505" y="194623"/>
                    <a:pt x="222695" y="192972"/>
                    <a:pt x="219329" y="190813"/>
                  </a:cubicBezTo>
                  <a:cubicBezTo>
                    <a:pt x="210693" y="185034"/>
                    <a:pt x="212662" y="180272"/>
                    <a:pt x="212916" y="171446"/>
                  </a:cubicBezTo>
                  <a:cubicBezTo>
                    <a:pt x="213170" y="163190"/>
                    <a:pt x="211455" y="156777"/>
                    <a:pt x="206502" y="150046"/>
                  </a:cubicBezTo>
                  <a:cubicBezTo>
                    <a:pt x="200596" y="141918"/>
                    <a:pt x="190754" y="137156"/>
                    <a:pt x="185420" y="128710"/>
                  </a:cubicBezTo>
                  <a:cubicBezTo>
                    <a:pt x="178435" y="117725"/>
                    <a:pt x="187008" y="111692"/>
                    <a:pt x="185293" y="101215"/>
                  </a:cubicBezTo>
                  <a:cubicBezTo>
                    <a:pt x="184277" y="94865"/>
                    <a:pt x="179261" y="89658"/>
                    <a:pt x="174308" y="85975"/>
                  </a:cubicBezTo>
                  <a:cubicBezTo>
                    <a:pt x="159703" y="75243"/>
                    <a:pt x="139700" y="71370"/>
                    <a:pt x="122682" y="66290"/>
                  </a:cubicBezTo>
                  <a:cubicBezTo>
                    <a:pt x="110744" y="62734"/>
                    <a:pt x="98806" y="58860"/>
                    <a:pt x="87693" y="53018"/>
                  </a:cubicBezTo>
                  <a:cubicBezTo>
                    <a:pt x="77851" y="47875"/>
                    <a:pt x="68898" y="41080"/>
                    <a:pt x="58738" y="36572"/>
                  </a:cubicBezTo>
                  <a:cubicBezTo>
                    <a:pt x="40196" y="28253"/>
                    <a:pt x="18352" y="30539"/>
                    <a:pt x="826" y="19998"/>
                  </a:cubicBezTo>
                  <a:cubicBezTo>
                    <a:pt x="699" y="19681"/>
                    <a:pt x="508" y="19427"/>
                    <a:pt x="0" y="19363"/>
                  </a:cubicBezTo>
                  <a:cubicBezTo>
                    <a:pt x="762" y="17903"/>
                    <a:pt x="1524" y="16506"/>
                    <a:pt x="2286" y="15109"/>
                  </a:cubicBezTo>
                  <a:cubicBezTo>
                    <a:pt x="3874" y="15172"/>
                    <a:pt x="5525" y="15363"/>
                    <a:pt x="7112" y="15553"/>
                  </a:cubicBezTo>
                  <a:cubicBezTo>
                    <a:pt x="10224" y="15934"/>
                    <a:pt x="13399" y="16378"/>
                    <a:pt x="16637" y="16759"/>
                  </a:cubicBezTo>
                  <a:cubicBezTo>
                    <a:pt x="22924" y="17522"/>
                    <a:pt x="29274" y="18347"/>
                    <a:pt x="35560" y="19109"/>
                  </a:cubicBezTo>
                  <a:cubicBezTo>
                    <a:pt x="37084" y="19300"/>
                    <a:pt x="37783" y="17395"/>
                    <a:pt x="37211" y="16252"/>
                  </a:cubicBezTo>
                  <a:cubicBezTo>
                    <a:pt x="34290" y="10790"/>
                    <a:pt x="30925" y="5711"/>
                    <a:pt x="27178" y="884"/>
                  </a:cubicBezTo>
                  <a:cubicBezTo>
                    <a:pt x="41339" y="-1338"/>
                    <a:pt x="57976" y="1139"/>
                    <a:pt x="71882" y="2726"/>
                  </a:cubicBezTo>
                  <a:cubicBezTo>
                    <a:pt x="88138" y="4568"/>
                    <a:pt x="103632" y="8505"/>
                    <a:pt x="118745" y="14728"/>
                  </a:cubicBezTo>
                  <a:cubicBezTo>
                    <a:pt x="150114" y="27555"/>
                    <a:pt x="180912" y="42033"/>
                    <a:pt x="211963" y="55749"/>
                  </a:cubicBezTo>
                  <a:cubicBezTo>
                    <a:pt x="226568" y="62162"/>
                    <a:pt x="241618" y="67687"/>
                    <a:pt x="253365" y="78863"/>
                  </a:cubicBezTo>
                  <a:cubicBezTo>
                    <a:pt x="263525" y="88578"/>
                    <a:pt x="272606" y="97405"/>
                    <a:pt x="284798" y="104644"/>
                  </a:cubicBezTo>
                  <a:cubicBezTo>
                    <a:pt x="310071" y="119820"/>
                    <a:pt x="333502" y="136711"/>
                    <a:pt x="354775" y="157031"/>
                  </a:cubicBezTo>
                  <a:cubicBezTo>
                    <a:pt x="342202" y="152713"/>
                    <a:pt x="329311" y="149538"/>
                    <a:pt x="316103" y="147379"/>
                  </a:cubicBezTo>
                  <a:cubicBezTo>
                    <a:pt x="314770" y="147189"/>
                    <a:pt x="313754" y="147887"/>
                    <a:pt x="313627" y="149221"/>
                  </a:cubicBezTo>
                  <a:cubicBezTo>
                    <a:pt x="312484" y="160778"/>
                    <a:pt x="326327" y="162302"/>
                    <a:pt x="334074" y="166493"/>
                  </a:cubicBezTo>
                  <a:cubicBezTo>
                    <a:pt x="348552" y="174494"/>
                    <a:pt x="355600" y="187384"/>
                    <a:pt x="366141" y="199259"/>
                  </a:cubicBezTo>
                  <a:cubicBezTo>
                    <a:pt x="371221" y="204910"/>
                    <a:pt x="377317" y="209292"/>
                    <a:pt x="383223" y="214054"/>
                  </a:cubicBezTo>
                  <a:cubicBezTo>
                    <a:pt x="385699" y="216022"/>
                    <a:pt x="388239" y="218055"/>
                    <a:pt x="390398" y="220340"/>
                  </a:cubicBezTo>
                  <a:cubicBezTo>
                    <a:pt x="393256" y="223452"/>
                    <a:pt x="395542" y="226754"/>
                    <a:pt x="397129" y="2305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 name="Google Shape;141;p7"/>
            <p:cNvSpPr/>
            <p:nvPr/>
          </p:nvSpPr>
          <p:spPr>
            <a:xfrm>
              <a:off x="-1277852" y="3656432"/>
              <a:ext cx="292298" cy="606315"/>
            </a:xfrm>
            <a:custGeom>
              <a:avLst/>
              <a:gdLst/>
              <a:ahLst/>
              <a:cxnLst/>
              <a:rect l="l" t="t" r="r" b="b"/>
              <a:pathLst>
                <a:path w="292298" h="606315" extrusionOk="0">
                  <a:moveTo>
                    <a:pt x="290015" y="544657"/>
                  </a:moveTo>
                  <a:cubicBezTo>
                    <a:pt x="287031" y="565549"/>
                    <a:pt x="281633" y="585996"/>
                    <a:pt x="276045" y="606316"/>
                  </a:cubicBezTo>
                  <a:cubicBezTo>
                    <a:pt x="269505" y="557548"/>
                    <a:pt x="263980" y="508526"/>
                    <a:pt x="256170" y="460012"/>
                  </a:cubicBezTo>
                  <a:cubicBezTo>
                    <a:pt x="253693" y="444708"/>
                    <a:pt x="247343" y="428452"/>
                    <a:pt x="229817" y="426611"/>
                  </a:cubicBezTo>
                  <a:cubicBezTo>
                    <a:pt x="212482" y="424833"/>
                    <a:pt x="198829" y="437215"/>
                    <a:pt x="188923" y="449852"/>
                  </a:cubicBezTo>
                  <a:cubicBezTo>
                    <a:pt x="177112" y="464838"/>
                    <a:pt x="153236" y="502874"/>
                    <a:pt x="131646" y="479380"/>
                  </a:cubicBezTo>
                  <a:cubicBezTo>
                    <a:pt x="116279" y="462615"/>
                    <a:pt x="103897" y="443311"/>
                    <a:pt x="89355" y="425849"/>
                  </a:cubicBezTo>
                  <a:cubicBezTo>
                    <a:pt x="82497" y="417657"/>
                    <a:pt x="75258" y="409783"/>
                    <a:pt x="67130" y="402735"/>
                  </a:cubicBezTo>
                  <a:cubicBezTo>
                    <a:pt x="59129" y="395686"/>
                    <a:pt x="49985" y="389844"/>
                    <a:pt x="42683" y="382034"/>
                  </a:cubicBezTo>
                  <a:cubicBezTo>
                    <a:pt x="26109" y="364000"/>
                    <a:pt x="27506" y="338854"/>
                    <a:pt x="24903" y="316184"/>
                  </a:cubicBezTo>
                  <a:cubicBezTo>
                    <a:pt x="23887" y="307294"/>
                    <a:pt x="22299" y="298468"/>
                    <a:pt x="18870" y="290149"/>
                  </a:cubicBezTo>
                  <a:cubicBezTo>
                    <a:pt x="16330" y="283990"/>
                    <a:pt x="12203" y="278275"/>
                    <a:pt x="10361" y="271861"/>
                  </a:cubicBezTo>
                  <a:cubicBezTo>
                    <a:pt x="8202" y="264368"/>
                    <a:pt x="9155" y="256113"/>
                    <a:pt x="9472" y="248430"/>
                  </a:cubicBezTo>
                  <a:cubicBezTo>
                    <a:pt x="10361" y="222585"/>
                    <a:pt x="12203" y="196296"/>
                    <a:pt x="11695" y="170452"/>
                  </a:cubicBezTo>
                  <a:cubicBezTo>
                    <a:pt x="16584" y="145242"/>
                    <a:pt x="15822" y="119271"/>
                    <a:pt x="8329" y="94633"/>
                  </a:cubicBezTo>
                  <a:cubicBezTo>
                    <a:pt x="5091" y="83901"/>
                    <a:pt x="-10975" y="50183"/>
                    <a:pt x="12711" y="51834"/>
                  </a:cubicBezTo>
                  <a:cubicBezTo>
                    <a:pt x="17918" y="52151"/>
                    <a:pt x="23950" y="54501"/>
                    <a:pt x="27570" y="49357"/>
                  </a:cubicBezTo>
                  <a:cubicBezTo>
                    <a:pt x="29411" y="46754"/>
                    <a:pt x="29284" y="43071"/>
                    <a:pt x="29602" y="39959"/>
                  </a:cubicBezTo>
                  <a:cubicBezTo>
                    <a:pt x="30554" y="31324"/>
                    <a:pt x="31824" y="22370"/>
                    <a:pt x="36079" y="14623"/>
                  </a:cubicBezTo>
                  <a:cubicBezTo>
                    <a:pt x="40270" y="7130"/>
                    <a:pt x="47890" y="399"/>
                    <a:pt x="56843" y="18"/>
                  </a:cubicBezTo>
                  <a:cubicBezTo>
                    <a:pt x="65416" y="-363"/>
                    <a:pt x="71639" y="5479"/>
                    <a:pt x="76465" y="11702"/>
                  </a:cubicBezTo>
                  <a:cubicBezTo>
                    <a:pt x="85990" y="23957"/>
                    <a:pt x="97801" y="45484"/>
                    <a:pt x="116660" y="36276"/>
                  </a:cubicBezTo>
                  <a:cubicBezTo>
                    <a:pt x="117676" y="35768"/>
                    <a:pt x="117803" y="34435"/>
                    <a:pt x="117359" y="33546"/>
                  </a:cubicBezTo>
                  <a:cubicBezTo>
                    <a:pt x="113485" y="25799"/>
                    <a:pt x="112469" y="18052"/>
                    <a:pt x="114120" y="9860"/>
                  </a:cubicBezTo>
                  <a:cubicBezTo>
                    <a:pt x="116724" y="11575"/>
                    <a:pt x="119899" y="11765"/>
                    <a:pt x="123391" y="10559"/>
                  </a:cubicBezTo>
                  <a:cubicBezTo>
                    <a:pt x="125741" y="9733"/>
                    <a:pt x="127582" y="8019"/>
                    <a:pt x="129678" y="6558"/>
                  </a:cubicBezTo>
                  <a:cubicBezTo>
                    <a:pt x="133805" y="3701"/>
                    <a:pt x="137044" y="2113"/>
                    <a:pt x="140917" y="2494"/>
                  </a:cubicBezTo>
                  <a:cubicBezTo>
                    <a:pt x="140727" y="3447"/>
                    <a:pt x="141044" y="4653"/>
                    <a:pt x="142314" y="5034"/>
                  </a:cubicBezTo>
                  <a:cubicBezTo>
                    <a:pt x="163396" y="11829"/>
                    <a:pt x="171715" y="33165"/>
                    <a:pt x="178065" y="52469"/>
                  </a:cubicBezTo>
                  <a:cubicBezTo>
                    <a:pt x="184224" y="71138"/>
                    <a:pt x="192098" y="88537"/>
                    <a:pt x="200925" y="106063"/>
                  </a:cubicBezTo>
                  <a:cubicBezTo>
                    <a:pt x="219721" y="143528"/>
                    <a:pt x="235913" y="182072"/>
                    <a:pt x="248423" y="222141"/>
                  </a:cubicBezTo>
                  <a:cubicBezTo>
                    <a:pt x="273696" y="303738"/>
                    <a:pt x="282332" y="388955"/>
                    <a:pt x="290333" y="473601"/>
                  </a:cubicBezTo>
                  <a:cubicBezTo>
                    <a:pt x="292555" y="497477"/>
                    <a:pt x="293444" y="520972"/>
                    <a:pt x="290015" y="5446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 name="Google Shape;142;p7"/>
            <p:cNvSpPr/>
            <p:nvPr/>
          </p:nvSpPr>
          <p:spPr>
            <a:xfrm>
              <a:off x="-2037169" y="4093698"/>
              <a:ext cx="605062" cy="748170"/>
            </a:xfrm>
            <a:custGeom>
              <a:avLst/>
              <a:gdLst/>
              <a:ahLst/>
              <a:cxnLst/>
              <a:rect l="l" t="t" r="r" b="b"/>
              <a:pathLst>
                <a:path w="605062" h="748170" extrusionOk="0">
                  <a:moveTo>
                    <a:pt x="566289" y="359106"/>
                  </a:moveTo>
                  <a:cubicBezTo>
                    <a:pt x="546668" y="385585"/>
                    <a:pt x="557526" y="418351"/>
                    <a:pt x="543874" y="446799"/>
                  </a:cubicBezTo>
                  <a:cubicBezTo>
                    <a:pt x="530602" y="474295"/>
                    <a:pt x="502853" y="491757"/>
                    <a:pt x="477516" y="506743"/>
                  </a:cubicBezTo>
                  <a:cubicBezTo>
                    <a:pt x="454085" y="520650"/>
                    <a:pt x="429383" y="534747"/>
                    <a:pt x="412556" y="556718"/>
                  </a:cubicBezTo>
                  <a:cubicBezTo>
                    <a:pt x="403666" y="568275"/>
                    <a:pt x="400046" y="581927"/>
                    <a:pt x="392744" y="594183"/>
                  </a:cubicBezTo>
                  <a:cubicBezTo>
                    <a:pt x="384933" y="607264"/>
                    <a:pt x="372170" y="610947"/>
                    <a:pt x="359025" y="616471"/>
                  </a:cubicBezTo>
                  <a:cubicBezTo>
                    <a:pt x="344992" y="622313"/>
                    <a:pt x="340039" y="629679"/>
                    <a:pt x="333689" y="642951"/>
                  </a:cubicBezTo>
                  <a:cubicBezTo>
                    <a:pt x="326196" y="658699"/>
                    <a:pt x="308606" y="660350"/>
                    <a:pt x="296732" y="671526"/>
                  </a:cubicBezTo>
                  <a:cubicBezTo>
                    <a:pt x="278507" y="688671"/>
                    <a:pt x="277491" y="716547"/>
                    <a:pt x="292350" y="735089"/>
                  </a:cubicBezTo>
                  <a:cubicBezTo>
                    <a:pt x="292795" y="736677"/>
                    <a:pt x="293303" y="738201"/>
                    <a:pt x="294128" y="739598"/>
                  </a:cubicBezTo>
                  <a:cubicBezTo>
                    <a:pt x="296033" y="742709"/>
                    <a:pt x="298700" y="742963"/>
                    <a:pt x="300796" y="745376"/>
                  </a:cubicBezTo>
                  <a:cubicBezTo>
                    <a:pt x="304288" y="745821"/>
                    <a:pt x="303780" y="746710"/>
                    <a:pt x="299335" y="748170"/>
                  </a:cubicBezTo>
                  <a:cubicBezTo>
                    <a:pt x="297621" y="747535"/>
                    <a:pt x="295970" y="746900"/>
                    <a:pt x="294319" y="746265"/>
                  </a:cubicBezTo>
                  <a:cubicBezTo>
                    <a:pt x="291588" y="745059"/>
                    <a:pt x="289112" y="743408"/>
                    <a:pt x="286572" y="741757"/>
                  </a:cubicBezTo>
                  <a:cubicBezTo>
                    <a:pt x="281111" y="738137"/>
                    <a:pt x="276158" y="733629"/>
                    <a:pt x="270760" y="729819"/>
                  </a:cubicBezTo>
                  <a:cubicBezTo>
                    <a:pt x="260219" y="722262"/>
                    <a:pt x="243963" y="719913"/>
                    <a:pt x="237042" y="708483"/>
                  </a:cubicBezTo>
                  <a:cubicBezTo>
                    <a:pt x="232470" y="700990"/>
                    <a:pt x="229168" y="692608"/>
                    <a:pt x="225866" y="684289"/>
                  </a:cubicBezTo>
                  <a:cubicBezTo>
                    <a:pt x="226564" y="683718"/>
                    <a:pt x="226945" y="682702"/>
                    <a:pt x="226310" y="681876"/>
                  </a:cubicBezTo>
                  <a:cubicBezTo>
                    <a:pt x="225231" y="680416"/>
                    <a:pt x="224151" y="678892"/>
                    <a:pt x="223072" y="677495"/>
                  </a:cubicBezTo>
                  <a:cubicBezTo>
                    <a:pt x="221357" y="673367"/>
                    <a:pt x="219579" y="669240"/>
                    <a:pt x="217611" y="665366"/>
                  </a:cubicBezTo>
                  <a:cubicBezTo>
                    <a:pt x="217166" y="664541"/>
                    <a:pt x="215896" y="665112"/>
                    <a:pt x="216150" y="665938"/>
                  </a:cubicBezTo>
                  <a:cubicBezTo>
                    <a:pt x="216531" y="667144"/>
                    <a:pt x="216976" y="668414"/>
                    <a:pt x="217420" y="669621"/>
                  </a:cubicBezTo>
                  <a:cubicBezTo>
                    <a:pt x="203196" y="649555"/>
                    <a:pt x="190369" y="628663"/>
                    <a:pt x="182686" y="605105"/>
                  </a:cubicBezTo>
                  <a:cubicBezTo>
                    <a:pt x="172399" y="573736"/>
                    <a:pt x="175066" y="541033"/>
                    <a:pt x="172526" y="508585"/>
                  </a:cubicBezTo>
                  <a:cubicBezTo>
                    <a:pt x="170811" y="486296"/>
                    <a:pt x="165985" y="463627"/>
                    <a:pt x="153476" y="444767"/>
                  </a:cubicBezTo>
                  <a:cubicBezTo>
                    <a:pt x="147951" y="436385"/>
                    <a:pt x="140903" y="428956"/>
                    <a:pt x="132457" y="423558"/>
                  </a:cubicBezTo>
                  <a:cubicBezTo>
                    <a:pt x="122043" y="416827"/>
                    <a:pt x="109915" y="414795"/>
                    <a:pt x="98548" y="410350"/>
                  </a:cubicBezTo>
                  <a:cubicBezTo>
                    <a:pt x="71815" y="399873"/>
                    <a:pt x="68957" y="372885"/>
                    <a:pt x="62417" y="348438"/>
                  </a:cubicBezTo>
                  <a:cubicBezTo>
                    <a:pt x="60067" y="339548"/>
                    <a:pt x="57146" y="330594"/>
                    <a:pt x="52130" y="322784"/>
                  </a:cubicBezTo>
                  <a:cubicBezTo>
                    <a:pt x="46097" y="313322"/>
                    <a:pt x="37271" y="306909"/>
                    <a:pt x="28444" y="300305"/>
                  </a:cubicBezTo>
                  <a:cubicBezTo>
                    <a:pt x="14982" y="290272"/>
                    <a:pt x="-1845" y="276111"/>
                    <a:pt x="4759" y="257061"/>
                  </a:cubicBezTo>
                  <a:cubicBezTo>
                    <a:pt x="7870" y="248044"/>
                    <a:pt x="16824" y="239154"/>
                    <a:pt x="14919" y="228931"/>
                  </a:cubicBezTo>
                  <a:cubicBezTo>
                    <a:pt x="14030" y="223914"/>
                    <a:pt x="10728" y="221882"/>
                    <a:pt x="7426" y="218390"/>
                  </a:cubicBezTo>
                  <a:cubicBezTo>
                    <a:pt x="1457" y="212103"/>
                    <a:pt x="-1274" y="206325"/>
                    <a:pt x="568" y="197308"/>
                  </a:cubicBezTo>
                  <a:cubicBezTo>
                    <a:pt x="3616" y="182131"/>
                    <a:pt x="17713" y="171971"/>
                    <a:pt x="25841" y="159462"/>
                  </a:cubicBezTo>
                  <a:cubicBezTo>
                    <a:pt x="33524" y="147778"/>
                    <a:pt x="38477" y="134379"/>
                    <a:pt x="40382" y="120600"/>
                  </a:cubicBezTo>
                  <a:cubicBezTo>
                    <a:pt x="42160" y="107519"/>
                    <a:pt x="38604" y="93231"/>
                    <a:pt x="42287" y="80595"/>
                  </a:cubicBezTo>
                  <a:cubicBezTo>
                    <a:pt x="44954" y="71578"/>
                    <a:pt x="53463" y="67895"/>
                    <a:pt x="60194" y="62116"/>
                  </a:cubicBezTo>
                  <a:cubicBezTo>
                    <a:pt x="60702" y="62561"/>
                    <a:pt x="61528" y="62624"/>
                    <a:pt x="61845" y="61926"/>
                  </a:cubicBezTo>
                  <a:cubicBezTo>
                    <a:pt x="62226" y="61037"/>
                    <a:pt x="62671" y="60211"/>
                    <a:pt x="63052" y="59322"/>
                  </a:cubicBezTo>
                  <a:cubicBezTo>
                    <a:pt x="64195" y="58052"/>
                    <a:pt x="65274" y="56719"/>
                    <a:pt x="66100" y="55195"/>
                  </a:cubicBezTo>
                  <a:cubicBezTo>
                    <a:pt x="67497" y="52718"/>
                    <a:pt x="68640" y="49924"/>
                    <a:pt x="69719" y="47003"/>
                  </a:cubicBezTo>
                  <a:cubicBezTo>
                    <a:pt x="76260" y="36399"/>
                    <a:pt x="84388" y="26810"/>
                    <a:pt x="94040" y="18873"/>
                  </a:cubicBezTo>
                  <a:cubicBezTo>
                    <a:pt x="101152" y="13031"/>
                    <a:pt x="108962" y="7951"/>
                    <a:pt x="117344" y="4014"/>
                  </a:cubicBezTo>
                  <a:cubicBezTo>
                    <a:pt x="123885" y="902"/>
                    <a:pt x="134489" y="-3289"/>
                    <a:pt x="139188" y="4204"/>
                  </a:cubicBezTo>
                  <a:cubicBezTo>
                    <a:pt x="142173" y="8840"/>
                    <a:pt x="141157" y="15634"/>
                    <a:pt x="140268" y="20778"/>
                  </a:cubicBezTo>
                  <a:cubicBezTo>
                    <a:pt x="140077" y="21984"/>
                    <a:pt x="140712" y="23127"/>
                    <a:pt x="142109" y="23127"/>
                  </a:cubicBezTo>
                  <a:cubicBezTo>
                    <a:pt x="163826" y="23445"/>
                    <a:pt x="185480" y="24207"/>
                    <a:pt x="207133" y="25731"/>
                  </a:cubicBezTo>
                  <a:cubicBezTo>
                    <a:pt x="218436" y="26493"/>
                    <a:pt x="231136" y="26302"/>
                    <a:pt x="242122" y="29287"/>
                  </a:cubicBezTo>
                  <a:cubicBezTo>
                    <a:pt x="253107" y="32271"/>
                    <a:pt x="258949" y="40209"/>
                    <a:pt x="263902" y="49861"/>
                  </a:cubicBezTo>
                  <a:cubicBezTo>
                    <a:pt x="271078" y="63894"/>
                    <a:pt x="277174" y="76721"/>
                    <a:pt x="289620" y="87008"/>
                  </a:cubicBezTo>
                  <a:cubicBezTo>
                    <a:pt x="301050" y="96406"/>
                    <a:pt x="315020" y="102566"/>
                    <a:pt x="329625" y="104471"/>
                  </a:cubicBezTo>
                  <a:cubicBezTo>
                    <a:pt x="337435" y="105487"/>
                    <a:pt x="344674" y="104407"/>
                    <a:pt x="352485" y="104090"/>
                  </a:cubicBezTo>
                  <a:cubicBezTo>
                    <a:pt x="366455" y="103518"/>
                    <a:pt x="373694" y="111773"/>
                    <a:pt x="382266" y="121425"/>
                  </a:cubicBezTo>
                  <a:cubicBezTo>
                    <a:pt x="395982" y="136856"/>
                    <a:pt x="410143" y="155779"/>
                    <a:pt x="405444" y="177750"/>
                  </a:cubicBezTo>
                  <a:cubicBezTo>
                    <a:pt x="402967" y="189116"/>
                    <a:pt x="396300" y="193752"/>
                    <a:pt x="387791" y="200610"/>
                  </a:cubicBezTo>
                  <a:cubicBezTo>
                    <a:pt x="384489" y="203277"/>
                    <a:pt x="381123" y="206388"/>
                    <a:pt x="382266" y="211087"/>
                  </a:cubicBezTo>
                  <a:cubicBezTo>
                    <a:pt x="384171" y="219215"/>
                    <a:pt x="397633" y="222200"/>
                    <a:pt x="407603" y="223470"/>
                  </a:cubicBezTo>
                  <a:cubicBezTo>
                    <a:pt x="413064" y="227343"/>
                    <a:pt x="420176" y="225756"/>
                    <a:pt x="425573" y="221438"/>
                  </a:cubicBezTo>
                  <a:cubicBezTo>
                    <a:pt x="431098" y="216929"/>
                    <a:pt x="434400" y="210008"/>
                    <a:pt x="440559" y="206198"/>
                  </a:cubicBezTo>
                  <a:cubicBezTo>
                    <a:pt x="446719" y="202324"/>
                    <a:pt x="454466" y="201562"/>
                    <a:pt x="461514" y="203023"/>
                  </a:cubicBezTo>
                  <a:cubicBezTo>
                    <a:pt x="467674" y="204356"/>
                    <a:pt x="473579" y="207468"/>
                    <a:pt x="477834" y="212103"/>
                  </a:cubicBezTo>
                  <a:cubicBezTo>
                    <a:pt x="482977" y="217755"/>
                    <a:pt x="482469" y="223914"/>
                    <a:pt x="485581" y="230391"/>
                  </a:cubicBezTo>
                  <a:cubicBezTo>
                    <a:pt x="490978" y="241631"/>
                    <a:pt x="504948" y="236043"/>
                    <a:pt x="514473" y="235090"/>
                  </a:cubicBezTo>
                  <a:cubicBezTo>
                    <a:pt x="533269" y="233122"/>
                    <a:pt x="553970" y="232868"/>
                    <a:pt x="572322" y="237694"/>
                  </a:cubicBezTo>
                  <a:cubicBezTo>
                    <a:pt x="589848" y="242266"/>
                    <a:pt x="600960" y="255855"/>
                    <a:pt x="604135" y="273381"/>
                  </a:cubicBezTo>
                  <a:cubicBezTo>
                    <a:pt x="610231" y="307544"/>
                    <a:pt x="584958" y="333960"/>
                    <a:pt x="566289" y="3591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43" name="Google Shape;143;p7"/>
          <p:cNvGrpSpPr/>
          <p:nvPr/>
        </p:nvGrpSpPr>
        <p:grpSpPr>
          <a:xfrm>
            <a:off x="-656094" y="-717759"/>
            <a:ext cx="2243736" cy="3618127"/>
            <a:chOff x="-656094" y="-717759"/>
            <a:chExt cx="2243736" cy="3618127"/>
          </a:xfrm>
        </p:grpSpPr>
        <p:sp>
          <p:nvSpPr>
            <p:cNvPr id="144" name="Google Shape;144;p7"/>
            <p:cNvSpPr/>
            <p:nvPr/>
          </p:nvSpPr>
          <p:spPr>
            <a:xfrm rot="7222703" flipH="1">
              <a:off x="-1307838" y="1016281"/>
              <a:ext cx="3590965" cy="445127"/>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45" name="Google Shape;145;p7"/>
            <p:cNvGrpSpPr/>
            <p:nvPr/>
          </p:nvGrpSpPr>
          <p:grpSpPr>
            <a:xfrm rot="-3110679" flipH="1">
              <a:off x="-865390" y="102896"/>
              <a:ext cx="2394148" cy="631368"/>
              <a:chOff x="3970718" y="1375536"/>
              <a:chExt cx="368172" cy="97092"/>
            </a:xfrm>
          </p:grpSpPr>
          <p:sp>
            <p:nvSpPr>
              <p:cNvPr id="146" name="Google Shape;146;p7"/>
              <p:cNvSpPr/>
              <p:nvPr/>
            </p:nvSpPr>
            <p:spPr>
              <a:xfrm>
                <a:off x="3970718" y="1379156"/>
                <a:ext cx="18351" cy="4952"/>
              </a:xfrm>
              <a:custGeom>
                <a:avLst/>
                <a:gdLst/>
                <a:ahLst/>
                <a:cxnLst/>
                <a:rect l="l" t="t" r="r" b="b"/>
                <a:pathLst>
                  <a:path w="18351" h="4952" extrusionOk="0">
                    <a:moveTo>
                      <a:pt x="0" y="4953"/>
                    </a:moveTo>
                    <a:cubicBezTo>
                      <a:pt x="0" y="4953"/>
                      <a:pt x="7176" y="2349"/>
                      <a:pt x="18352"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 name="Google Shape;147;p7"/>
              <p:cNvSpPr/>
              <p:nvPr/>
            </p:nvSpPr>
            <p:spPr>
              <a:xfrm>
                <a:off x="4029075" y="1375536"/>
                <a:ext cx="280479" cy="71374"/>
              </a:xfrm>
              <a:custGeom>
                <a:avLst/>
                <a:gdLst/>
                <a:ahLst/>
                <a:cxnLst/>
                <a:rect l="l" t="t" r="r" b="b"/>
                <a:pathLst>
                  <a:path w="280479" h="71374" extrusionOk="0">
                    <a:moveTo>
                      <a:pt x="0" y="0"/>
                    </a:moveTo>
                    <a:cubicBezTo>
                      <a:pt x="17590" y="762"/>
                      <a:pt x="36385" y="5017"/>
                      <a:pt x="52260" y="16701"/>
                    </a:cubicBezTo>
                    <a:cubicBezTo>
                      <a:pt x="93091" y="46736"/>
                      <a:pt x="97917" y="66294"/>
                      <a:pt x="152908" y="67945"/>
                    </a:cubicBezTo>
                    <a:cubicBezTo>
                      <a:pt x="197422" y="69279"/>
                      <a:pt x="239014" y="47181"/>
                      <a:pt x="280479" y="71374"/>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 name="Google Shape;148;p7"/>
              <p:cNvSpPr/>
              <p:nvPr/>
            </p:nvSpPr>
            <p:spPr>
              <a:xfrm>
                <a:off x="4325746" y="1458849"/>
                <a:ext cx="13144" cy="13779"/>
              </a:xfrm>
              <a:custGeom>
                <a:avLst/>
                <a:gdLst/>
                <a:ahLst/>
                <a:cxnLst/>
                <a:rect l="l" t="t" r="r" b="b"/>
                <a:pathLst>
                  <a:path w="13144" h="13779" extrusionOk="0">
                    <a:moveTo>
                      <a:pt x="0" y="0"/>
                    </a:moveTo>
                    <a:cubicBezTo>
                      <a:pt x="4382" y="3937"/>
                      <a:pt x="8763" y="8509"/>
                      <a:pt x="13145" y="1377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49" name="Google Shape;149;p7"/>
            <p:cNvGrpSpPr/>
            <p:nvPr/>
          </p:nvGrpSpPr>
          <p:grpSpPr>
            <a:xfrm>
              <a:off x="-451580" y="1299305"/>
              <a:ext cx="1021766" cy="288760"/>
              <a:chOff x="8640762" y="5785103"/>
              <a:chExt cx="730250" cy="206375"/>
            </a:xfrm>
          </p:grpSpPr>
          <p:sp>
            <p:nvSpPr>
              <p:cNvPr id="150" name="Google Shape;150;p7"/>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1" name="Google Shape;151;p7"/>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2" name="Google Shape;152;p7"/>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53" name="Google Shape;1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746750" y="1709850"/>
            <a:ext cx="5650500" cy="1723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56" name="Google Shape;156;p8"/>
          <p:cNvGrpSpPr/>
          <p:nvPr/>
        </p:nvGrpSpPr>
        <p:grpSpPr>
          <a:xfrm>
            <a:off x="-595510" y="1883256"/>
            <a:ext cx="10332504" cy="3618494"/>
            <a:chOff x="-595510" y="1883256"/>
            <a:chExt cx="10332504" cy="3618494"/>
          </a:xfrm>
        </p:grpSpPr>
        <p:grpSp>
          <p:nvGrpSpPr>
            <p:cNvPr id="157" name="Google Shape;157;p8"/>
            <p:cNvGrpSpPr/>
            <p:nvPr/>
          </p:nvGrpSpPr>
          <p:grpSpPr>
            <a:xfrm>
              <a:off x="-595510" y="2699668"/>
              <a:ext cx="1149779" cy="324917"/>
              <a:chOff x="8640762" y="5785103"/>
              <a:chExt cx="730250" cy="206375"/>
            </a:xfrm>
          </p:grpSpPr>
          <p:sp>
            <p:nvSpPr>
              <p:cNvPr id="158" name="Google Shape;158;p8"/>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 name="Google Shape;159;p8"/>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 name="Google Shape;160;p8"/>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61" name="Google Shape;161;p8"/>
            <p:cNvSpPr/>
            <p:nvPr/>
          </p:nvSpPr>
          <p:spPr>
            <a:xfrm>
              <a:off x="6958298" y="4004126"/>
              <a:ext cx="1425626" cy="1497624"/>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62" name="Google Shape;162;p8"/>
            <p:cNvGrpSpPr/>
            <p:nvPr/>
          </p:nvGrpSpPr>
          <p:grpSpPr>
            <a:xfrm>
              <a:off x="8587215" y="1883256"/>
              <a:ext cx="1149779" cy="324917"/>
              <a:chOff x="8640762" y="5785103"/>
              <a:chExt cx="730250" cy="206375"/>
            </a:xfrm>
          </p:grpSpPr>
          <p:sp>
            <p:nvSpPr>
              <p:cNvPr id="163" name="Google Shape;163;p8"/>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 name="Google Shape;164;p8"/>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 name="Google Shape;165;p8"/>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66" name="Google Shape;166;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7"/>
        <p:cNvGrpSpPr/>
        <p:nvPr/>
      </p:nvGrpSpPr>
      <p:grpSpPr>
        <a:xfrm>
          <a:off x="0" y="0"/>
          <a:ext cx="0" cy="0"/>
          <a:chOff x="0" y="0"/>
          <a:chExt cx="0" cy="0"/>
        </a:xfrm>
      </p:grpSpPr>
      <p:grpSp>
        <p:nvGrpSpPr>
          <p:cNvPr id="168" name="Google Shape;168;p9"/>
          <p:cNvGrpSpPr/>
          <p:nvPr/>
        </p:nvGrpSpPr>
        <p:grpSpPr>
          <a:xfrm>
            <a:off x="-1393000" y="-377197"/>
            <a:ext cx="11312781" cy="5788054"/>
            <a:chOff x="-1393000" y="-377197"/>
            <a:chExt cx="11312781" cy="5788054"/>
          </a:xfrm>
        </p:grpSpPr>
        <p:sp>
          <p:nvSpPr>
            <p:cNvPr id="169" name="Google Shape;169;p9"/>
            <p:cNvSpPr/>
            <p:nvPr/>
          </p:nvSpPr>
          <p:spPr>
            <a:xfrm>
              <a:off x="4550675" y="4694909"/>
              <a:ext cx="836269" cy="715948"/>
            </a:xfrm>
            <a:custGeom>
              <a:avLst/>
              <a:gdLst/>
              <a:ahLst/>
              <a:cxnLst/>
              <a:rect l="l" t="t" r="r" b="b"/>
              <a:pathLst>
                <a:path w="269113" h="282704" extrusionOk="0">
                  <a:moveTo>
                    <a:pt x="0" y="247780"/>
                  </a:moveTo>
                  <a:cubicBezTo>
                    <a:pt x="4572" y="232413"/>
                    <a:pt x="18923" y="221745"/>
                    <a:pt x="34036" y="216474"/>
                  </a:cubicBezTo>
                  <a:cubicBezTo>
                    <a:pt x="49149" y="211204"/>
                    <a:pt x="65405" y="210251"/>
                    <a:pt x="81217" y="207584"/>
                  </a:cubicBezTo>
                  <a:cubicBezTo>
                    <a:pt x="110998" y="202631"/>
                    <a:pt x="140081" y="191392"/>
                    <a:pt x="163513" y="172405"/>
                  </a:cubicBezTo>
                  <a:cubicBezTo>
                    <a:pt x="186944" y="153419"/>
                    <a:pt x="204470" y="126368"/>
                    <a:pt x="209042" y="96523"/>
                  </a:cubicBezTo>
                  <a:cubicBezTo>
                    <a:pt x="213614" y="66677"/>
                    <a:pt x="204343" y="34420"/>
                    <a:pt x="182563" y="13592"/>
                  </a:cubicBezTo>
                  <a:cubicBezTo>
                    <a:pt x="172085" y="3622"/>
                    <a:pt x="156528" y="-3807"/>
                    <a:pt x="143383" y="2098"/>
                  </a:cubicBezTo>
                  <a:cubicBezTo>
                    <a:pt x="130239" y="8004"/>
                    <a:pt x="125413" y="24260"/>
                    <a:pt x="124651" y="38610"/>
                  </a:cubicBezTo>
                  <a:cubicBezTo>
                    <a:pt x="122365" y="80394"/>
                    <a:pt x="142177" y="122812"/>
                    <a:pt x="175768" y="147831"/>
                  </a:cubicBezTo>
                  <a:cubicBezTo>
                    <a:pt x="190246" y="158626"/>
                    <a:pt x="207010" y="166309"/>
                    <a:pt x="220599" y="178184"/>
                  </a:cubicBezTo>
                  <a:cubicBezTo>
                    <a:pt x="250063" y="203901"/>
                    <a:pt x="260350" y="244605"/>
                    <a:pt x="269113" y="282705"/>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 name="Google Shape;170;p9"/>
            <p:cNvSpPr/>
            <p:nvPr/>
          </p:nvSpPr>
          <p:spPr>
            <a:xfrm rot="-6669226">
              <a:off x="6901498" y="1385118"/>
              <a:ext cx="3591338" cy="445173"/>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 name="Google Shape;171;p9"/>
            <p:cNvSpPr/>
            <p:nvPr/>
          </p:nvSpPr>
          <p:spPr>
            <a:xfrm rot="-4367269">
              <a:off x="-1915527" y="2162287"/>
              <a:ext cx="4142653" cy="1959529"/>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72" name="Google Shape;172;p9"/>
            <p:cNvGrpSpPr/>
            <p:nvPr/>
          </p:nvGrpSpPr>
          <p:grpSpPr>
            <a:xfrm flipH="1">
              <a:off x="5062765" y="4749233"/>
              <a:ext cx="542868" cy="196056"/>
              <a:chOff x="10607230" y="6115367"/>
              <a:chExt cx="571500" cy="206375"/>
            </a:xfrm>
          </p:grpSpPr>
          <p:sp>
            <p:nvSpPr>
              <p:cNvPr id="173" name="Google Shape;173;p9"/>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9"/>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75" name="Google Shape;175;p9"/>
            <p:cNvGrpSpPr/>
            <p:nvPr/>
          </p:nvGrpSpPr>
          <p:grpSpPr>
            <a:xfrm rot="3663327">
              <a:off x="7785026" y="507447"/>
              <a:ext cx="2394138" cy="631363"/>
              <a:chOff x="3970718" y="1375536"/>
              <a:chExt cx="368172" cy="97092"/>
            </a:xfrm>
          </p:grpSpPr>
          <p:sp>
            <p:nvSpPr>
              <p:cNvPr id="176" name="Google Shape;176;p9"/>
              <p:cNvSpPr/>
              <p:nvPr/>
            </p:nvSpPr>
            <p:spPr>
              <a:xfrm>
                <a:off x="3970718" y="1379156"/>
                <a:ext cx="18351" cy="4952"/>
              </a:xfrm>
              <a:custGeom>
                <a:avLst/>
                <a:gdLst/>
                <a:ahLst/>
                <a:cxnLst/>
                <a:rect l="l" t="t" r="r" b="b"/>
                <a:pathLst>
                  <a:path w="18351" h="4952" extrusionOk="0">
                    <a:moveTo>
                      <a:pt x="0" y="4953"/>
                    </a:moveTo>
                    <a:cubicBezTo>
                      <a:pt x="0" y="4953"/>
                      <a:pt x="7176" y="2349"/>
                      <a:pt x="18352"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 name="Google Shape;177;p9"/>
              <p:cNvSpPr/>
              <p:nvPr/>
            </p:nvSpPr>
            <p:spPr>
              <a:xfrm>
                <a:off x="4029075" y="1375536"/>
                <a:ext cx="280479" cy="71374"/>
              </a:xfrm>
              <a:custGeom>
                <a:avLst/>
                <a:gdLst/>
                <a:ahLst/>
                <a:cxnLst/>
                <a:rect l="l" t="t" r="r" b="b"/>
                <a:pathLst>
                  <a:path w="280479" h="71374" extrusionOk="0">
                    <a:moveTo>
                      <a:pt x="0" y="0"/>
                    </a:moveTo>
                    <a:cubicBezTo>
                      <a:pt x="17590" y="762"/>
                      <a:pt x="36385" y="5017"/>
                      <a:pt x="52260" y="16701"/>
                    </a:cubicBezTo>
                    <a:cubicBezTo>
                      <a:pt x="93091" y="46736"/>
                      <a:pt x="97917" y="66294"/>
                      <a:pt x="152908" y="67945"/>
                    </a:cubicBezTo>
                    <a:cubicBezTo>
                      <a:pt x="197422" y="69279"/>
                      <a:pt x="239014" y="47181"/>
                      <a:pt x="280479" y="71374"/>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8" name="Google Shape;178;p9"/>
              <p:cNvSpPr/>
              <p:nvPr/>
            </p:nvSpPr>
            <p:spPr>
              <a:xfrm>
                <a:off x="4325746" y="1458849"/>
                <a:ext cx="13144" cy="13779"/>
              </a:xfrm>
              <a:custGeom>
                <a:avLst/>
                <a:gdLst/>
                <a:ahLst/>
                <a:cxnLst/>
                <a:rect l="l" t="t" r="r" b="b"/>
                <a:pathLst>
                  <a:path w="13144" h="13779" extrusionOk="0">
                    <a:moveTo>
                      <a:pt x="0" y="0"/>
                    </a:moveTo>
                    <a:cubicBezTo>
                      <a:pt x="4382" y="3937"/>
                      <a:pt x="8763" y="8509"/>
                      <a:pt x="13145" y="1377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79" name="Google Shape;179;p9"/>
            <p:cNvGrpSpPr/>
            <p:nvPr/>
          </p:nvGrpSpPr>
          <p:grpSpPr>
            <a:xfrm>
              <a:off x="8539317" y="1204953"/>
              <a:ext cx="1380465" cy="390131"/>
              <a:chOff x="8640762" y="5785103"/>
              <a:chExt cx="730250" cy="206375"/>
            </a:xfrm>
          </p:grpSpPr>
          <p:sp>
            <p:nvSpPr>
              <p:cNvPr id="180" name="Google Shape;180;p9"/>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1" name="Google Shape;181;p9"/>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2" name="Google Shape;182;p9"/>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83" name="Google Shape;183;p9"/>
            <p:cNvGrpSpPr/>
            <p:nvPr/>
          </p:nvGrpSpPr>
          <p:grpSpPr>
            <a:xfrm>
              <a:off x="1438547" y="-54454"/>
              <a:ext cx="1080364" cy="390131"/>
              <a:chOff x="10607230" y="6115367"/>
              <a:chExt cx="571500" cy="206375"/>
            </a:xfrm>
          </p:grpSpPr>
          <p:sp>
            <p:nvSpPr>
              <p:cNvPr id="184" name="Google Shape;184;p9"/>
              <p:cNvSpPr/>
              <p:nvPr/>
            </p:nvSpPr>
            <p:spPr>
              <a:xfrm>
                <a:off x="10607230" y="6115367"/>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5" name="Google Shape;185;p9"/>
              <p:cNvSpPr/>
              <p:nvPr/>
            </p:nvSpPr>
            <p:spPr>
              <a:xfrm>
                <a:off x="10956480" y="6210617"/>
                <a:ext cx="222250" cy="111125"/>
              </a:xfrm>
              <a:custGeom>
                <a:avLst/>
                <a:gdLst/>
                <a:ahLst/>
                <a:cxnLst/>
                <a:rect l="l" t="t" r="r" b="b"/>
                <a:pathLst>
                  <a:path w="222250" h="111125" extrusionOk="0">
                    <a:moveTo>
                      <a:pt x="0" y="111125"/>
                    </a:moveTo>
                    <a:cubicBezTo>
                      <a:pt x="0" y="49721"/>
                      <a:pt x="49784" y="0"/>
                      <a:pt x="111125" y="0"/>
                    </a:cubicBezTo>
                    <a:cubicBezTo>
                      <a:pt x="172529" y="0"/>
                      <a:pt x="222250" y="49721"/>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86" name="Google Shape;186;p9"/>
          <p:cNvSpPr txBox="1">
            <a:spLocks noGrp="1"/>
          </p:cNvSpPr>
          <p:nvPr>
            <p:ph type="subTitle" idx="1"/>
          </p:nvPr>
        </p:nvSpPr>
        <p:spPr>
          <a:xfrm>
            <a:off x="793039" y="1489300"/>
            <a:ext cx="3648300" cy="288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9"/>
          <p:cNvSpPr txBox="1">
            <a:spLocks noGrp="1"/>
          </p:cNvSpPr>
          <p:nvPr>
            <p:ph type="title"/>
          </p:nvPr>
        </p:nvSpPr>
        <p:spPr>
          <a:xfrm>
            <a:off x="720000" y="445025"/>
            <a:ext cx="7704000" cy="649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9"/>
          <p:cNvSpPr txBox="1">
            <a:spLocks noGrp="1"/>
          </p:cNvSpPr>
          <p:nvPr>
            <p:ph type="subTitle" idx="2"/>
          </p:nvPr>
        </p:nvSpPr>
        <p:spPr>
          <a:xfrm>
            <a:off x="4702661" y="1490350"/>
            <a:ext cx="3648300" cy="287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89" name="Google Shape;189;p9"/>
          <p:cNvGrpSpPr/>
          <p:nvPr/>
        </p:nvGrpSpPr>
        <p:grpSpPr>
          <a:xfrm rot="-509910">
            <a:off x="-980127" y="1250122"/>
            <a:ext cx="1428092" cy="1997791"/>
            <a:chOff x="-1891361" y="-1128192"/>
            <a:chExt cx="1290816" cy="1805406"/>
          </a:xfrm>
        </p:grpSpPr>
        <p:grpSp>
          <p:nvGrpSpPr>
            <p:cNvPr id="190" name="Google Shape;190;p9"/>
            <p:cNvGrpSpPr/>
            <p:nvPr/>
          </p:nvGrpSpPr>
          <p:grpSpPr>
            <a:xfrm>
              <a:off x="-1891361" y="-1128192"/>
              <a:ext cx="1290816" cy="1805406"/>
              <a:chOff x="-1891361" y="-1128192"/>
              <a:chExt cx="1290816" cy="1805406"/>
            </a:xfrm>
          </p:grpSpPr>
          <p:sp>
            <p:nvSpPr>
              <p:cNvPr id="191" name="Google Shape;191;p9"/>
              <p:cNvSpPr/>
              <p:nvPr/>
            </p:nvSpPr>
            <p:spPr>
              <a:xfrm>
                <a:off x="-1693575" y="-55375"/>
                <a:ext cx="893523" cy="433590"/>
              </a:xfrm>
              <a:custGeom>
                <a:avLst/>
                <a:gdLst/>
                <a:ahLst/>
                <a:cxnLst/>
                <a:rect l="l" t="t" r="r" b="b"/>
                <a:pathLst>
                  <a:path w="3469994" h="1469798" extrusionOk="0">
                    <a:moveTo>
                      <a:pt x="2218218" y="955478"/>
                    </a:moveTo>
                    <a:lnTo>
                      <a:pt x="2279936" y="955478"/>
                    </a:lnTo>
                    <a:lnTo>
                      <a:pt x="2279936" y="1469798"/>
                    </a:lnTo>
                    <a:lnTo>
                      <a:pt x="2218218" y="1469798"/>
                    </a:lnTo>
                    <a:close/>
                    <a:moveTo>
                      <a:pt x="1189577" y="955478"/>
                    </a:moveTo>
                    <a:lnTo>
                      <a:pt x="1251295" y="955478"/>
                    </a:lnTo>
                    <a:lnTo>
                      <a:pt x="1251295" y="1469798"/>
                    </a:lnTo>
                    <a:lnTo>
                      <a:pt x="1189577" y="1469798"/>
                    </a:lnTo>
                    <a:close/>
                    <a:moveTo>
                      <a:pt x="51287" y="2372"/>
                    </a:moveTo>
                    <a:lnTo>
                      <a:pt x="989061" y="1403218"/>
                    </a:lnTo>
                    <a:lnTo>
                      <a:pt x="937774" y="1437551"/>
                    </a:lnTo>
                    <a:lnTo>
                      <a:pt x="0" y="36705"/>
                    </a:lnTo>
                    <a:close/>
                    <a:moveTo>
                      <a:pt x="3418707" y="0"/>
                    </a:moveTo>
                    <a:lnTo>
                      <a:pt x="3469994" y="34333"/>
                    </a:lnTo>
                    <a:lnTo>
                      <a:pt x="2532221" y="1435177"/>
                    </a:lnTo>
                    <a:lnTo>
                      <a:pt x="2480934" y="14008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 name="Google Shape;192;p9"/>
              <p:cNvSpPr/>
              <p:nvPr/>
            </p:nvSpPr>
            <p:spPr>
              <a:xfrm>
                <a:off x="-1891361" y="-1128192"/>
                <a:ext cx="1290816" cy="1365868"/>
              </a:xfrm>
              <a:custGeom>
                <a:avLst/>
                <a:gdLst/>
                <a:ahLst/>
                <a:cxnLst/>
                <a:rect l="l" t="t" r="r" b="b"/>
                <a:pathLst>
                  <a:path w="1492273" h="1579038" extrusionOk="0">
                    <a:moveTo>
                      <a:pt x="1273730" y="218551"/>
                    </a:moveTo>
                    <a:cubicBezTo>
                      <a:pt x="982329" y="-72850"/>
                      <a:pt x="509953" y="-72850"/>
                      <a:pt x="218551" y="218551"/>
                    </a:cubicBezTo>
                    <a:cubicBezTo>
                      <a:pt x="-72850" y="509952"/>
                      <a:pt x="-72850" y="982329"/>
                      <a:pt x="218551" y="1273731"/>
                    </a:cubicBezTo>
                    <a:lnTo>
                      <a:pt x="523859" y="1579039"/>
                    </a:lnTo>
                    <a:lnTo>
                      <a:pt x="968359" y="1579039"/>
                    </a:lnTo>
                    <a:lnTo>
                      <a:pt x="1273667" y="1273731"/>
                    </a:lnTo>
                    <a:cubicBezTo>
                      <a:pt x="1565132" y="982393"/>
                      <a:pt x="1565132" y="509952"/>
                      <a:pt x="1273730"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 name="Google Shape;193;p9"/>
              <p:cNvSpPr/>
              <p:nvPr/>
            </p:nvSpPr>
            <p:spPr>
              <a:xfrm>
                <a:off x="-1671618" y="-1128192"/>
                <a:ext cx="851368" cy="1365868"/>
              </a:xfrm>
              <a:custGeom>
                <a:avLst/>
                <a:gdLst/>
                <a:ahLst/>
                <a:cxnLst/>
                <a:rect l="l" t="t" r="r" b="b"/>
                <a:pathLst>
                  <a:path w="984241" h="1579038" extrusionOk="0">
                    <a:moveTo>
                      <a:pt x="840121" y="218551"/>
                    </a:moveTo>
                    <a:cubicBezTo>
                      <a:pt x="647907" y="-72850"/>
                      <a:pt x="336312" y="-72850"/>
                      <a:pt x="144161" y="218551"/>
                    </a:cubicBezTo>
                    <a:cubicBezTo>
                      <a:pt x="-48054" y="509952"/>
                      <a:pt x="-48054" y="982329"/>
                      <a:pt x="144161" y="1273731"/>
                    </a:cubicBezTo>
                    <a:lnTo>
                      <a:pt x="345583" y="1579039"/>
                    </a:lnTo>
                    <a:lnTo>
                      <a:pt x="638762" y="1579039"/>
                    </a:lnTo>
                    <a:lnTo>
                      <a:pt x="840184" y="1273731"/>
                    </a:lnTo>
                    <a:cubicBezTo>
                      <a:pt x="1032272" y="982393"/>
                      <a:pt x="1032272" y="509952"/>
                      <a:pt x="840121" y="2185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 name="Google Shape;194;p9"/>
              <p:cNvSpPr/>
              <p:nvPr/>
            </p:nvSpPr>
            <p:spPr>
              <a:xfrm>
                <a:off x="-1451887" y="-1128192"/>
                <a:ext cx="411949" cy="1365868"/>
              </a:xfrm>
              <a:custGeom>
                <a:avLst/>
                <a:gdLst/>
                <a:ahLst/>
                <a:cxnLst/>
                <a:rect l="l" t="t" r="r" b="b"/>
                <a:pathLst>
                  <a:path w="476242" h="1579038" extrusionOk="0">
                    <a:moveTo>
                      <a:pt x="406464" y="218551"/>
                    </a:moveTo>
                    <a:cubicBezTo>
                      <a:pt x="313500" y="-72850"/>
                      <a:pt x="162687" y="-72850"/>
                      <a:pt x="69723" y="218551"/>
                    </a:cubicBezTo>
                    <a:cubicBezTo>
                      <a:pt x="-23241" y="509952"/>
                      <a:pt x="-23241" y="982329"/>
                      <a:pt x="69723" y="1273731"/>
                    </a:cubicBezTo>
                    <a:lnTo>
                      <a:pt x="167195" y="1579039"/>
                    </a:lnTo>
                    <a:lnTo>
                      <a:pt x="309055" y="1579039"/>
                    </a:lnTo>
                    <a:lnTo>
                      <a:pt x="406527" y="1273731"/>
                    </a:lnTo>
                    <a:cubicBezTo>
                      <a:pt x="499491" y="982393"/>
                      <a:pt x="499491" y="509952"/>
                      <a:pt x="406464"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 name="Google Shape;195;p9"/>
              <p:cNvSpPr/>
              <p:nvPr/>
            </p:nvSpPr>
            <p:spPr>
              <a:xfrm>
                <a:off x="-1451865" y="347649"/>
                <a:ext cx="411956" cy="329565"/>
              </a:xfrm>
              <a:custGeom>
                <a:avLst/>
                <a:gdLst/>
                <a:ahLst/>
                <a:cxnLst/>
                <a:rect l="l" t="t" r="r" b="b"/>
                <a:pathLst>
                  <a:path w="476250" h="381000" extrusionOk="0">
                    <a:moveTo>
                      <a:pt x="114300" y="381000"/>
                    </a:moveTo>
                    <a:lnTo>
                      <a:pt x="361950" y="381000"/>
                    </a:lnTo>
                    <a:cubicBezTo>
                      <a:pt x="425069" y="381000"/>
                      <a:pt x="476250" y="329819"/>
                      <a:pt x="476250" y="266700"/>
                    </a:cubicBezTo>
                    <a:lnTo>
                      <a:pt x="476250" y="0"/>
                    </a:lnTo>
                    <a:lnTo>
                      <a:pt x="0" y="0"/>
                    </a:lnTo>
                    <a:lnTo>
                      <a:pt x="0" y="266700"/>
                    </a:lnTo>
                    <a:cubicBezTo>
                      <a:pt x="0" y="329819"/>
                      <a:pt x="51118" y="381000"/>
                      <a:pt x="114300" y="3810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96" name="Google Shape;196;p9"/>
              <p:cNvGrpSpPr/>
              <p:nvPr/>
            </p:nvGrpSpPr>
            <p:grpSpPr>
              <a:xfrm>
                <a:off x="-1460307" y="347488"/>
                <a:ext cx="428435" cy="76899"/>
                <a:chOff x="6791388" y="5563615"/>
                <a:chExt cx="495300" cy="88900"/>
              </a:xfrm>
            </p:grpSpPr>
            <p:sp>
              <p:nvSpPr>
                <p:cNvPr id="197" name="Google Shape;197;p9"/>
                <p:cNvSpPr/>
                <p:nvPr/>
              </p:nvSpPr>
              <p:spPr>
                <a:xfrm>
                  <a:off x="67913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8" name="Google Shape;198;p9"/>
                <p:cNvSpPr/>
                <p:nvPr/>
              </p:nvSpPr>
              <p:spPr>
                <a:xfrm>
                  <a:off x="71088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9" name="Google Shape;199;p9"/>
                <p:cNvSpPr/>
                <p:nvPr/>
              </p:nvSpPr>
              <p:spPr>
                <a:xfrm>
                  <a:off x="695013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00" name="Google Shape;200;p9"/>
              <p:cNvSpPr/>
              <p:nvPr/>
            </p:nvSpPr>
            <p:spPr>
              <a:xfrm>
                <a:off x="-1451865" y="570114"/>
                <a:ext cx="411956" cy="16478"/>
              </a:xfrm>
              <a:custGeom>
                <a:avLst/>
                <a:gdLst/>
                <a:ahLst/>
                <a:cxnLst/>
                <a:rect l="l" t="t" r="r" b="b"/>
                <a:pathLst>
                  <a:path w="476250" h="19050" extrusionOk="0">
                    <a:moveTo>
                      <a:pt x="0" y="0"/>
                    </a:moveTo>
                    <a:lnTo>
                      <a:pt x="476250" y="0"/>
                    </a:lnTo>
                    <a:lnTo>
                      <a:pt x="47625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01" name="Google Shape;201;p9"/>
            <p:cNvSpPr/>
            <p:nvPr/>
          </p:nvSpPr>
          <p:spPr>
            <a:xfrm>
              <a:off x="-1439100" y="235100"/>
              <a:ext cx="384525" cy="59900"/>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202" name="Google Shape;20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3"/>
        <p:cNvGrpSpPr/>
        <p:nvPr/>
      </p:nvGrpSpPr>
      <p:grpSpPr>
        <a:xfrm>
          <a:off x="0" y="0"/>
          <a:ext cx="0" cy="0"/>
          <a:chOff x="0" y="0"/>
          <a:chExt cx="0" cy="0"/>
        </a:xfrm>
      </p:grpSpPr>
      <p:sp>
        <p:nvSpPr>
          <p:cNvPr id="204" name="Google Shape;204;p10"/>
          <p:cNvSpPr>
            <a:spLocks noGrp="1"/>
          </p:cNvSpPr>
          <p:nvPr>
            <p:ph type="pic" idx="2"/>
          </p:nvPr>
        </p:nvSpPr>
        <p:spPr>
          <a:xfrm>
            <a:off x="0" y="0"/>
            <a:ext cx="9144000" cy="5143500"/>
          </a:xfrm>
          <a:prstGeom prst="rect">
            <a:avLst/>
          </a:prstGeom>
          <a:noFill/>
          <a:ln>
            <a:noFill/>
          </a:ln>
        </p:spPr>
      </p:sp>
      <p:sp>
        <p:nvSpPr>
          <p:cNvPr id="205" name="Google Shape;205;p10"/>
          <p:cNvSpPr txBox="1">
            <a:spLocks noGrp="1"/>
          </p:cNvSpPr>
          <p:nvPr>
            <p:ph type="title"/>
          </p:nvPr>
        </p:nvSpPr>
        <p:spPr>
          <a:xfrm>
            <a:off x="1801050" y="3894950"/>
            <a:ext cx="5541900" cy="565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6" name="Google Shape;20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1pPr>
            <a:lvl2pPr lvl="1"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2pPr>
            <a:lvl3pPr lvl="2"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3pPr>
            <a:lvl4pPr lvl="3"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4pPr>
            <a:lvl5pPr lvl="4"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5pPr>
            <a:lvl6pPr lvl="5"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6pPr>
            <a:lvl7pPr lvl="6"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7pPr>
            <a:lvl8pPr lvl="7"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8pPr>
            <a:lvl9pPr lvl="8" rtl="0">
              <a:spcBef>
                <a:spcPts val="0"/>
              </a:spcBef>
              <a:spcAft>
                <a:spcPts val="0"/>
              </a:spcAft>
              <a:buClr>
                <a:schemeClr val="dk1"/>
              </a:buClr>
              <a:buSzPts val="3000"/>
              <a:buFont typeface="Figtree SemiBold"/>
              <a:buNone/>
              <a:defRPr sz="3000">
                <a:solidFill>
                  <a:schemeClr val="dk1"/>
                </a:solidFill>
                <a:latin typeface="Figtree SemiBold"/>
                <a:ea typeface="Figtree SemiBold"/>
                <a:cs typeface="Figtree SemiBold"/>
                <a:sym typeface="Figtree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3"/>
          <p:cNvSpPr txBox="1">
            <a:spLocks noGrp="1"/>
          </p:cNvSpPr>
          <p:nvPr>
            <p:ph type="ctrTitle"/>
          </p:nvPr>
        </p:nvSpPr>
        <p:spPr>
          <a:xfrm>
            <a:off x="3405150" y="633050"/>
            <a:ext cx="5519700" cy="30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Optimizing Reinsurance Decisions with Machine Learning</a:t>
            </a:r>
            <a:endParaRPr sz="4000"/>
          </a:p>
          <a:p>
            <a:pPr marL="0" lvl="0" indent="0" algn="l" rtl="0">
              <a:spcBef>
                <a:spcPts val="0"/>
              </a:spcBef>
              <a:spcAft>
                <a:spcPts val="0"/>
              </a:spcAft>
              <a:buNone/>
            </a:pPr>
            <a:r>
              <a:rPr lang="en" sz="3000">
                <a:latin typeface="Figtree"/>
                <a:ea typeface="Figtree"/>
                <a:cs typeface="Figtree"/>
                <a:sym typeface="Figtree"/>
              </a:rPr>
              <a:t>Cost Efficiency and Risk Management</a:t>
            </a:r>
            <a:endParaRPr sz="3000">
              <a:latin typeface="Figtree"/>
              <a:ea typeface="Figtree"/>
              <a:cs typeface="Figtree"/>
              <a:sym typeface="Figtree"/>
            </a:endParaRPr>
          </a:p>
        </p:txBody>
      </p:sp>
      <p:sp>
        <p:nvSpPr>
          <p:cNvPr id="532" name="Google Shape;532;p23"/>
          <p:cNvSpPr txBox="1">
            <a:spLocks noGrp="1"/>
          </p:cNvSpPr>
          <p:nvPr>
            <p:ph type="subTitle" idx="1"/>
          </p:nvPr>
        </p:nvSpPr>
        <p:spPr>
          <a:xfrm>
            <a:off x="3405150" y="3718925"/>
            <a:ext cx="2770800" cy="7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Muhammad Fa’iz Ismail</a:t>
            </a:r>
            <a:endParaRPr/>
          </a:p>
          <a:p>
            <a:pPr marL="0" lvl="0" indent="0" algn="l" rtl="0">
              <a:spcBef>
                <a:spcPts val="0"/>
              </a:spcBef>
              <a:spcAft>
                <a:spcPts val="0"/>
              </a:spcAft>
              <a:buNone/>
            </a:pPr>
            <a:r>
              <a:rPr lang="en"/>
              <a:t>JCDS -- 0412</a:t>
            </a:r>
            <a:endParaRPr/>
          </a:p>
        </p:txBody>
      </p:sp>
      <p:sp>
        <p:nvSpPr>
          <p:cNvPr id="533" name="Google Shape;533;p23"/>
          <p:cNvSpPr/>
          <p:nvPr/>
        </p:nvSpPr>
        <p:spPr>
          <a:xfrm>
            <a:off x="2833474" y="-699794"/>
            <a:ext cx="1000839" cy="351098"/>
          </a:xfrm>
          <a:custGeom>
            <a:avLst/>
            <a:gdLst/>
            <a:ahLst/>
            <a:cxnLst/>
            <a:rect l="l" t="t" r="r" b="b"/>
            <a:pathLst>
              <a:path w="324421" h="113808" extrusionOk="0">
                <a:moveTo>
                  <a:pt x="324422" y="80090"/>
                </a:moveTo>
                <a:cubicBezTo>
                  <a:pt x="324422" y="80090"/>
                  <a:pt x="311912" y="40720"/>
                  <a:pt x="235458" y="50309"/>
                </a:cubicBezTo>
                <a:cubicBezTo>
                  <a:pt x="157607" y="60088"/>
                  <a:pt x="168783" y="-4682"/>
                  <a:pt x="187135" y="271"/>
                </a:cubicBezTo>
                <a:cubicBezTo>
                  <a:pt x="205486" y="5224"/>
                  <a:pt x="199898" y="32592"/>
                  <a:pt x="172974" y="39450"/>
                </a:cubicBezTo>
                <a:cubicBezTo>
                  <a:pt x="130492" y="50309"/>
                  <a:pt x="114617" y="12971"/>
                  <a:pt x="70676" y="32592"/>
                </a:cubicBezTo>
                <a:cubicBezTo>
                  <a:pt x="41275" y="45737"/>
                  <a:pt x="30035" y="78820"/>
                  <a:pt x="30035" y="78820"/>
                </a:cubicBezTo>
                <a:cubicBezTo>
                  <a:pt x="30035" y="78820"/>
                  <a:pt x="13779" y="109427"/>
                  <a:pt x="0" y="11380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34" name="Google Shape;534;p23"/>
          <p:cNvGrpSpPr/>
          <p:nvPr/>
        </p:nvGrpSpPr>
        <p:grpSpPr>
          <a:xfrm>
            <a:off x="-1244699" y="-502353"/>
            <a:ext cx="4746064" cy="5510027"/>
            <a:chOff x="-1244699" y="-502353"/>
            <a:chExt cx="4746064" cy="5510027"/>
          </a:xfrm>
        </p:grpSpPr>
        <p:grpSp>
          <p:nvGrpSpPr>
            <p:cNvPr id="535" name="Google Shape;535;p23"/>
            <p:cNvGrpSpPr/>
            <p:nvPr/>
          </p:nvGrpSpPr>
          <p:grpSpPr>
            <a:xfrm>
              <a:off x="1740212" y="4137266"/>
              <a:ext cx="1272418" cy="372164"/>
              <a:chOff x="1740212" y="4137266"/>
              <a:chExt cx="1272418" cy="372164"/>
            </a:xfrm>
          </p:grpSpPr>
          <p:grpSp>
            <p:nvGrpSpPr>
              <p:cNvPr id="536" name="Google Shape;536;p23"/>
              <p:cNvGrpSpPr/>
              <p:nvPr/>
            </p:nvGrpSpPr>
            <p:grpSpPr>
              <a:xfrm>
                <a:off x="1740212" y="4376079"/>
                <a:ext cx="571500" cy="133350"/>
                <a:chOff x="8990012" y="6086729"/>
                <a:chExt cx="571500" cy="133350"/>
              </a:xfrm>
            </p:grpSpPr>
            <p:sp>
              <p:nvSpPr>
                <p:cNvPr id="537" name="Google Shape;537;p23"/>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8" name="Google Shape;538;p23"/>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39" name="Google Shape;539;p23"/>
              <p:cNvGrpSpPr/>
              <p:nvPr/>
            </p:nvGrpSpPr>
            <p:grpSpPr>
              <a:xfrm>
                <a:off x="2631630" y="4137266"/>
                <a:ext cx="381000" cy="111125"/>
                <a:chOff x="10448480" y="5673978"/>
                <a:chExt cx="381000" cy="111125"/>
              </a:xfrm>
            </p:grpSpPr>
            <p:sp>
              <p:nvSpPr>
                <p:cNvPr id="540" name="Google Shape;540;p23"/>
                <p:cNvSpPr/>
                <p:nvPr/>
              </p:nvSpPr>
              <p:spPr>
                <a:xfrm>
                  <a:off x="1060723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1" name="Google Shape;541;p23"/>
                <p:cNvSpPr/>
                <p:nvPr/>
              </p:nvSpPr>
              <p:spPr>
                <a:xfrm>
                  <a:off x="1044848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542" name="Google Shape;542;p23"/>
            <p:cNvGrpSpPr/>
            <p:nvPr/>
          </p:nvGrpSpPr>
          <p:grpSpPr>
            <a:xfrm>
              <a:off x="-1244699" y="-502353"/>
              <a:ext cx="4746064" cy="5510027"/>
              <a:chOff x="-1244699" y="-502353"/>
              <a:chExt cx="4746064" cy="5510027"/>
            </a:xfrm>
          </p:grpSpPr>
          <p:grpSp>
            <p:nvGrpSpPr>
              <p:cNvPr id="543" name="Google Shape;543;p23"/>
              <p:cNvGrpSpPr/>
              <p:nvPr/>
            </p:nvGrpSpPr>
            <p:grpSpPr>
              <a:xfrm>
                <a:off x="-555176" y="815162"/>
                <a:ext cx="3722721" cy="3513176"/>
                <a:chOff x="-2482208" y="3351602"/>
                <a:chExt cx="1509803" cy="1507801"/>
              </a:xfrm>
            </p:grpSpPr>
            <p:sp>
              <p:nvSpPr>
                <p:cNvPr id="544" name="Google Shape;544;p23"/>
                <p:cNvSpPr/>
                <p:nvPr/>
              </p:nvSpPr>
              <p:spPr>
                <a:xfrm>
                  <a:off x="-2482208" y="3351602"/>
                  <a:ext cx="1509803" cy="1507801"/>
                </a:xfrm>
                <a:custGeom>
                  <a:avLst/>
                  <a:gdLst/>
                  <a:ahLst/>
                  <a:cxnLst/>
                  <a:rect l="l" t="t" r="r" b="b"/>
                  <a:pathLst>
                    <a:path w="1509803" h="1507801" extrusionOk="0">
                      <a:moveTo>
                        <a:pt x="1509803" y="755000"/>
                      </a:moveTo>
                      <a:cubicBezTo>
                        <a:pt x="1509866" y="791703"/>
                        <a:pt x="1505104" y="840535"/>
                        <a:pt x="1499770" y="876793"/>
                      </a:cubicBezTo>
                      <a:cubicBezTo>
                        <a:pt x="1496595" y="898383"/>
                        <a:pt x="1490753" y="927022"/>
                        <a:pt x="1484466" y="947977"/>
                      </a:cubicBezTo>
                      <a:cubicBezTo>
                        <a:pt x="1484466" y="948040"/>
                        <a:pt x="1484466" y="948040"/>
                        <a:pt x="1484466" y="948040"/>
                      </a:cubicBezTo>
                      <a:cubicBezTo>
                        <a:pt x="1479323" y="964994"/>
                        <a:pt x="1472909" y="987791"/>
                        <a:pt x="1467004" y="1004492"/>
                      </a:cubicBezTo>
                      <a:cubicBezTo>
                        <a:pt x="1466940" y="1004555"/>
                        <a:pt x="1466940" y="1004682"/>
                        <a:pt x="1466940" y="1004746"/>
                      </a:cubicBezTo>
                      <a:cubicBezTo>
                        <a:pt x="1460463" y="1022843"/>
                        <a:pt x="1451510" y="1046910"/>
                        <a:pt x="1443064" y="1064118"/>
                      </a:cubicBezTo>
                      <a:cubicBezTo>
                        <a:pt x="1435381" y="1079739"/>
                        <a:pt x="1425538" y="1100694"/>
                        <a:pt x="1417156" y="1115871"/>
                      </a:cubicBezTo>
                      <a:cubicBezTo>
                        <a:pt x="1407822" y="1132698"/>
                        <a:pt x="1394550" y="1154733"/>
                        <a:pt x="1383946" y="1170735"/>
                      </a:cubicBezTo>
                      <a:cubicBezTo>
                        <a:pt x="1352704" y="1217724"/>
                        <a:pt x="1321906" y="1252078"/>
                        <a:pt x="1308825" y="1265985"/>
                      </a:cubicBezTo>
                      <a:cubicBezTo>
                        <a:pt x="1289140" y="1286876"/>
                        <a:pt x="1261708" y="1315006"/>
                        <a:pt x="1219671" y="1347899"/>
                      </a:cubicBezTo>
                      <a:cubicBezTo>
                        <a:pt x="1207543" y="1357361"/>
                        <a:pt x="1191096" y="1369553"/>
                        <a:pt x="1178269" y="1378062"/>
                      </a:cubicBezTo>
                      <a:cubicBezTo>
                        <a:pt x="1160870" y="1389555"/>
                        <a:pt x="1136994" y="1403906"/>
                        <a:pt x="1118960" y="1414321"/>
                      </a:cubicBezTo>
                      <a:cubicBezTo>
                        <a:pt x="1089306" y="1431466"/>
                        <a:pt x="1043141" y="1450960"/>
                        <a:pt x="1033489" y="1454643"/>
                      </a:cubicBezTo>
                      <a:cubicBezTo>
                        <a:pt x="1017170" y="1460866"/>
                        <a:pt x="995199" y="1468740"/>
                        <a:pt x="978562" y="1473947"/>
                      </a:cubicBezTo>
                      <a:cubicBezTo>
                        <a:pt x="962433" y="1478964"/>
                        <a:pt x="940589" y="1484742"/>
                        <a:pt x="924142" y="1488552"/>
                      </a:cubicBezTo>
                      <a:cubicBezTo>
                        <a:pt x="895123" y="1495220"/>
                        <a:pt x="865849" y="1500236"/>
                        <a:pt x="836449" y="1503411"/>
                      </a:cubicBezTo>
                      <a:cubicBezTo>
                        <a:pt x="815811" y="1505634"/>
                        <a:pt x="795110" y="1507030"/>
                        <a:pt x="774409" y="1507539"/>
                      </a:cubicBezTo>
                      <a:cubicBezTo>
                        <a:pt x="754089" y="1508110"/>
                        <a:pt x="733706" y="1507729"/>
                        <a:pt x="713259" y="1506586"/>
                      </a:cubicBezTo>
                      <a:cubicBezTo>
                        <a:pt x="690526" y="1505379"/>
                        <a:pt x="667729" y="1503093"/>
                        <a:pt x="644933" y="1499728"/>
                      </a:cubicBezTo>
                      <a:cubicBezTo>
                        <a:pt x="630836" y="1497696"/>
                        <a:pt x="618009" y="1495347"/>
                        <a:pt x="607150" y="1493187"/>
                      </a:cubicBezTo>
                      <a:cubicBezTo>
                        <a:pt x="593244" y="1490393"/>
                        <a:pt x="582576" y="1487854"/>
                        <a:pt x="576480" y="1486393"/>
                      </a:cubicBezTo>
                      <a:cubicBezTo>
                        <a:pt x="546762" y="1479345"/>
                        <a:pt x="517806" y="1469566"/>
                        <a:pt x="517552" y="1469502"/>
                      </a:cubicBezTo>
                      <a:cubicBezTo>
                        <a:pt x="488532" y="1459533"/>
                        <a:pt x="476086" y="1455024"/>
                        <a:pt x="440844" y="1439340"/>
                      </a:cubicBezTo>
                      <a:cubicBezTo>
                        <a:pt x="422873" y="1431339"/>
                        <a:pt x="399442" y="1419337"/>
                        <a:pt x="382424" y="1409431"/>
                      </a:cubicBezTo>
                      <a:cubicBezTo>
                        <a:pt x="369343" y="1401811"/>
                        <a:pt x="351944" y="1391651"/>
                        <a:pt x="339498" y="1383079"/>
                      </a:cubicBezTo>
                      <a:cubicBezTo>
                        <a:pt x="319686" y="1369426"/>
                        <a:pt x="293778" y="1350503"/>
                        <a:pt x="274982" y="1335454"/>
                      </a:cubicBezTo>
                      <a:cubicBezTo>
                        <a:pt x="249264" y="1314879"/>
                        <a:pt x="218403" y="1283574"/>
                        <a:pt x="195607" y="1259889"/>
                      </a:cubicBezTo>
                      <a:cubicBezTo>
                        <a:pt x="180621" y="1244267"/>
                        <a:pt x="162079" y="1222042"/>
                        <a:pt x="149760" y="1204262"/>
                      </a:cubicBezTo>
                      <a:cubicBezTo>
                        <a:pt x="138330" y="1187753"/>
                        <a:pt x="122836" y="1166035"/>
                        <a:pt x="112168" y="1149017"/>
                      </a:cubicBezTo>
                      <a:cubicBezTo>
                        <a:pt x="103024" y="1134349"/>
                        <a:pt x="91848" y="1114156"/>
                        <a:pt x="83783" y="1098853"/>
                      </a:cubicBezTo>
                      <a:cubicBezTo>
                        <a:pt x="74639" y="1081517"/>
                        <a:pt x="63908" y="1057641"/>
                        <a:pt x="56351" y="1039543"/>
                      </a:cubicBezTo>
                      <a:cubicBezTo>
                        <a:pt x="49620" y="1023287"/>
                        <a:pt x="42254" y="1000935"/>
                        <a:pt x="36222" y="984362"/>
                      </a:cubicBezTo>
                      <a:cubicBezTo>
                        <a:pt x="29554" y="965947"/>
                        <a:pt x="22823" y="940547"/>
                        <a:pt x="19013" y="921370"/>
                      </a:cubicBezTo>
                      <a:cubicBezTo>
                        <a:pt x="11965" y="885810"/>
                        <a:pt x="4345" y="837867"/>
                        <a:pt x="1868" y="801736"/>
                      </a:cubicBezTo>
                      <a:cubicBezTo>
                        <a:pt x="-481" y="768589"/>
                        <a:pt x="-1116" y="724012"/>
                        <a:pt x="2948" y="691055"/>
                      </a:cubicBezTo>
                      <a:cubicBezTo>
                        <a:pt x="5361" y="671371"/>
                        <a:pt x="7139" y="644891"/>
                        <a:pt x="11266" y="625460"/>
                      </a:cubicBezTo>
                      <a:cubicBezTo>
                        <a:pt x="15013" y="607934"/>
                        <a:pt x="19267" y="584312"/>
                        <a:pt x="23776" y="566977"/>
                      </a:cubicBezTo>
                      <a:cubicBezTo>
                        <a:pt x="28665" y="548117"/>
                        <a:pt x="35460" y="522907"/>
                        <a:pt x="42572" y="504747"/>
                      </a:cubicBezTo>
                      <a:cubicBezTo>
                        <a:pt x="48985" y="488427"/>
                        <a:pt x="56923" y="466392"/>
                        <a:pt x="64035" y="450391"/>
                      </a:cubicBezTo>
                      <a:cubicBezTo>
                        <a:pt x="71972" y="432610"/>
                        <a:pt x="83402" y="409242"/>
                        <a:pt x="92737" y="392161"/>
                      </a:cubicBezTo>
                      <a:cubicBezTo>
                        <a:pt x="100992" y="377111"/>
                        <a:pt x="112676" y="357427"/>
                        <a:pt x="122137" y="343139"/>
                      </a:cubicBezTo>
                      <a:cubicBezTo>
                        <a:pt x="133059" y="326629"/>
                        <a:pt x="147918" y="304722"/>
                        <a:pt x="160555" y="289481"/>
                      </a:cubicBezTo>
                      <a:cubicBezTo>
                        <a:pt x="181700" y="263954"/>
                        <a:pt x="210720" y="230490"/>
                        <a:pt x="234850" y="207757"/>
                      </a:cubicBezTo>
                      <a:cubicBezTo>
                        <a:pt x="249328" y="194168"/>
                        <a:pt x="269394" y="176832"/>
                        <a:pt x="284761" y="164323"/>
                      </a:cubicBezTo>
                      <a:cubicBezTo>
                        <a:pt x="296762" y="154544"/>
                        <a:pt x="313272" y="142225"/>
                        <a:pt x="326163" y="133653"/>
                      </a:cubicBezTo>
                      <a:cubicBezTo>
                        <a:pt x="336894" y="126477"/>
                        <a:pt x="349975" y="118159"/>
                        <a:pt x="362675" y="110348"/>
                      </a:cubicBezTo>
                      <a:cubicBezTo>
                        <a:pt x="370422" y="105522"/>
                        <a:pt x="378106" y="100950"/>
                        <a:pt x="384964" y="96949"/>
                      </a:cubicBezTo>
                      <a:cubicBezTo>
                        <a:pt x="396330" y="90282"/>
                        <a:pt x="411888" y="82091"/>
                        <a:pt x="423826" y="76503"/>
                      </a:cubicBezTo>
                      <a:cubicBezTo>
                        <a:pt x="435510" y="71042"/>
                        <a:pt x="451004" y="63803"/>
                        <a:pt x="462878" y="58723"/>
                      </a:cubicBezTo>
                      <a:cubicBezTo>
                        <a:pt x="472784" y="54531"/>
                        <a:pt x="486310" y="49451"/>
                        <a:pt x="496343" y="45642"/>
                      </a:cubicBezTo>
                      <a:cubicBezTo>
                        <a:pt x="512726" y="39418"/>
                        <a:pt x="535141" y="32560"/>
                        <a:pt x="552032" y="27861"/>
                      </a:cubicBezTo>
                      <a:cubicBezTo>
                        <a:pt x="560224" y="25575"/>
                        <a:pt x="571146" y="22591"/>
                        <a:pt x="579464" y="20749"/>
                      </a:cubicBezTo>
                      <a:cubicBezTo>
                        <a:pt x="595149" y="17257"/>
                        <a:pt x="616167" y="12875"/>
                        <a:pt x="632042" y="10081"/>
                      </a:cubicBezTo>
                      <a:cubicBezTo>
                        <a:pt x="643853" y="7986"/>
                        <a:pt x="671539" y="4176"/>
                        <a:pt x="692939" y="2525"/>
                      </a:cubicBezTo>
                      <a:cubicBezTo>
                        <a:pt x="714719" y="874"/>
                        <a:pt x="772504" y="-3508"/>
                        <a:pt x="846228" y="5510"/>
                      </a:cubicBezTo>
                      <a:cubicBezTo>
                        <a:pt x="865151" y="7859"/>
                        <a:pt x="881216" y="10462"/>
                        <a:pt x="892265" y="12494"/>
                      </a:cubicBezTo>
                      <a:cubicBezTo>
                        <a:pt x="902489" y="14336"/>
                        <a:pt x="908394" y="15669"/>
                        <a:pt x="908521" y="15669"/>
                      </a:cubicBezTo>
                      <a:cubicBezTo>
                        <a:pt x="923825" y="19098"/>
                        <a:pt x="944145" y="23988"/>
                        <a:pt x="959258" y="28052"/>
                      </a:cubicBezTo>
                      <a:cubicBezTo>
                        <a:pt x="963258" y="29131"/>
                        <a:pt x="967894" y="30465"/>
                        <a:pt x="972466" y="31862"/>
                      </a:cubicBezTo>
                      <a:cubicBezTo>
                        <a:pt x="979387" y="33957"/>
                        <a:pt x="986563" y="36243"/>
                        <a:pt x="992468" y="38212"/>
                      </a:cubicBezTo>
                      <a:cubicBezTo>
                        <a:pt x="1004025" y="42022"/>
                        <a:pt x="1019329" y="47610"/>
                        <a:pt x="1030695" y="52055"/>
                      </a:cubicBezTo>
                      <a:cubicBezTo>
                        <a:pt x="1039458" y="55548"/>
                        <a:pt x="1050253" y="60119"/>
                        <a:pt x="1059969" y="64374"/>
                      </a:cubicBezTo>
                      <a:cubicBezTo>
                        <a:pt x="1060794" y="64692"/>
                        <a:pt x="1061556" y="65073"/>
                        <a:pt x="1062382" y="65454"/>
                      </a:cubicBezTo>
                      <a:cubicBezTo>
                        <a:pt x="1063525" y="65961"/>
                        <a:pt x="1064731" y="66533"/>
                        <a:pt x="1065874" y="67041"/>
                      </a:cubicBezTo>
                      <a:cubicBezTo>
                        <a:pt x="1067017" y="67549"/>
                        <a:pt x="1068097" y="67993"/>
                        <a:pt x="1069240" y="68501"/>
                      </a:cubicBezTo>
                      <a:cubicBezTo>
                        <a:pt x="1072097" y="69772"/>
                        <a:pt x="1075018" y="71105"/>
                        <a:pt x="1078130" y="72629"/>
                      </a:cubicBezTo>
                      <a:cubicBezTo>
                        <a:pt x="1084734" y="75741"/>
                        <a:pt x="1091782" y="79297"/>
                        <a:pt x="1098767" y="82916"/>
                      </a:cubicBezTo>
                      <a:cubicBezTo>
                        <a:pt x="1108927" y="88186"/>
                        <a:pt x="1119087" y="93711"/>
                        <a:pt x="1127723" y="98410"/>
                      </a:cubicBezTo>
                      <a:cubicBezTo>
                        <a:pt x="1134645" y="102665"/>
                        <a:pt x="1142265" y="107363"/>
                        <a:pt x="1150139" y="112253"/>
                      </a:cubicBezTo>
                      <a:cubicBezTo>
                        <a:pt x="1171856" y="125779"/>
                        <a:pt x="1195478" y="141018"/>
                        <a:pt x="1213258" y="155052"/>
                      </a:cubicBezTo>
                      <a:cubicBezTo>
                        <a:pt x="1229831" y="168133"/>
                        <a:pt x="1251485" y="186104"/>
                        <a:pt x="1267106" y="200264"/>
                      </a:cubicBezTo>
                      <a:cubicBezTo>
                        <a:pt x="1269328" y="202232"/>
                        <a:pt x="1271614" y="204392"/>
                        <a:pt x="1274027" y="206550"/>
                      </a:cubicBezTo>
                      <a:cubicBezTo>
                        <a:pt x="1279171" y="211376"/>
                        <a:pt x="1284568" y="216647"/>
                        <a:pt x="1289775" y="221917"/>
                      </a:cubicBezTo>
                      <a:cubicBezTo>
                        <a:pt x="1289839" y="221981"/>
                        <a:pt x="1289902" y="222044"/>
                        <a:pt x="1289966" y="222108"/>
                      </a:cubicBezTo>
                      <a:cubicBezTo>
                        <a:pt x="1295871" y="228013"/>
                        <a:pt x="1301586" y="233982"/>
                        <a:pt x="1306412" y="239253"/>
                      </a:cubicBezTo>
                      <a:cubicBezTo>
                        <a:pt x="1307682" y="240586"/>
                        <a:pt x="1308952" y="242047"/>
                        <a:pt x="1310286" y="243507"/>
                      </a:cubicBezTo>
                      <a:cubicBezTo>
                        <a:pt x="1319620" y="253922"/>
                        <a:pt x="1330352" y="266304"/>
                        <a:pt x="1339940" y="277861"/>
                      </a:cubicBezTo>
                      <a:cubicBezTo>
                        <a:pt x="1343941" y="282687"/>
                        <a:pt x="1347814" y="287386"/>
                        <a:pt x="1351243" y="291704"/>
                      </a:cubicBezTo>
                      <a:cubicBezTo>
                        <a:pt x="1361848" y="305103"/>
                        <a:pt x="1375056" y="323708"/>
                        <a:pt x="1384517" y="337932"/>
                      </a:cubicBezTo>
                      <a:cubicBezTo>
                        <a:pt x="1395503" y="354442"/>
                        <a:pt x="1409092" y="377175"/>
                        <a:pt x="1418617" y="394510"/>
                      </a:cubicBezTo>
                      <a:cubicBezTo>
                        <a:pt x="1427062" y="409750"/>
                        <a:pt x="1436841" y="430832"/>
                        <a:pt x="1444334" y="446580"/>
                      </a:cubicBezTo>
                      <a:cubicBezTo>
                        <a:pt x="1452780" y="464234"/>
                        <a:pt x="1461860" y="488744"/>
                        <a:pt x="1468401" y="507223"/>
                      </a:cubicBezTo>
                      <a:cubicBezTo>
                        <a:pt x="1474243" y="523987"/>
                        <a:pt x="1480402" y="546847"/>
                        <a:pt x="1485546" y="563865"/>
                      </a:cubicBezTo>
                      <a:cubicBezTo>
                        <a:pt x="1491197" y="582661"/>
                        <a:pt x="1496722" y="608442"/>
                        <a:pt x="1499262" y="627936"/>
                      </a:cubicBezTo>
                      <a:cubicBezTo>
                        <a:pt x="1501548" y="645971"/>
                        <a:pt x="1505421" y="669973"/>
                        <a:pt x="1506882" y="688071"/>
                      </a:cubicBezTo>
                      <a:cubicBezTo>
                        <a:pt x="1508660" y="708073"/>
                        <a:pt x="1509803" y="734934"/>
                        <a:pt x="1509803" y="7550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5" name="Google Shape;545;p23"/>
                <p:cNvSpPr/>
                <p:nvPr/>
              </p:nvSpPr>
              <p:spPr>
                <a:xfrm>
                  <a:off x="-2229486" y="3409650"/>
                  <a:ext cx="564133" cy="751379"/>
                </a:xfrm>
                <a:custGeom>
                  <a:avLst/>
                  <a:gdLst/>
                  <a:ahLst/>
                  <a:cxnLst/>
                  <a:rect l="l" t="t" r="r" b="b"/>
                  <a:pathLst>
                    <a:path w="564133" h="751379" extrusionOk="0">
                      <a:moveTo>
                        <a:pt x="561565" y="167235"/>
                      </a:moveTo>
                      <a:cubicBezTo>
                        <a:pt x="555914" y="175236"/>
                        <a:pt x="541944" y="178792"/>
                        <a:pt x="532673" y="179935"/>
                      </a:cubicBezTo>
                      <a:cubicBezTo>
                        <a:pt x="524291" y="180951"/>
                        <a:pt x="516417" y="177077"/>
                        <a:pt x="508225" y="177966"/>
                      </a:cubicBezTo>
                      <a:cubicBezTo>
                        <a:pt x="495335" y="179363"/>
                        <a:pt x="484159" y="191682"/>
                        <a:pt x="477555" y="201779"/>
                      </a:cubicBezTo>
                      <a:cubicBezTo>
                        <a:pt x="476094" y="204001"/>
                        <a:pt x="479650" y="206033"/>
                        <a:pt x="481047" y="203874"/>
                      </a:cubicBezTo>
                      <a:cubicBezTo>
                        <a:pt x="481238" y="203557"/>
                        <a:pt x="481492" y="203239"/>
                        <a:pt x="481746" y="202922"/>
                      </a:cubicBezTo>
                      <a:cubicBezTo>
                        <a:pt x="485873" y="200699"/>
                        <a:pt x="490064" y="198540"/>
                        <a:pt x="494573" y="197143"/>
                      </a:cubicBezTo>
                      <a:cubicBezTo>
                        <a:pt x="497049" y="196191"/>
                        <a:pt x="499589" y="195683"/>
                        <a:pt x="502193" y="195492"/>
                      </a:cubicBezTo>
                      <a:cubicBezTo>
                        <a:pt x="504415" y="198350"/>
                        <a:pt x="506638" y="201271"/>
                        <a:pt x="508860" y="204128"/>
                      </a:cubicBezTo>
                      <a:cubicBezTo>
                        <a:pt x="508797" y="207430"/>
                        <a:pt x="503336" y="210732"/>
                        <a:pt x="502828" y="214669"/>
                      </a:cubicBezTo>
                      <a:cubicBezTo>
                        <a:pt x="502320" y="218289"/>
                        <a:pt x="503907" y="221019"/>
                        <a:pt x="506574" y="223305"/>
                      </a:cubicBezTo>
                      <a:cubicBezTo>
                        <a:pt x="508543" y="225020"/>
                        <a:pt x="511083" y="225718"/>
                        <a:pt x="513178" y="227179"/>
                      </a:cubicBezTo>
                      <a:cubicBezTo>
                        <a:pt x="522894" y="233846"/>
                        <a:pt x="523021" y="244133"/>
                        <a:pt x="510067" y="248832"/>
                      </a:cubicBezTo>
                      <a:cubicBezTo>
                        <a:pt x="502891" y="251436"/>
                        <a:pt x="494700" y="251817"/>
                        <a:pt x="487270" y="253976"/>
                      </a:cubicBezTo>
                      <a:cubicBezTo>
                        <a:pt x="480349" y="256008"/>
                        <a:pt x="473618" y="258484"/>
                        <a:pt x="467077" y="261405"/>
                      </a:cubicBezTo>
                      <a:cubicBezTo>
                        <a:pt x="452726" y="267819"/>
                        <a:pt x="438947" y="276391"/>
                        <a:pt x="427453" y="287123"/>
                      </a:cubicBezTo>
                      <a:cubicBezTo>
                        <a:pt x="409546" y="299315"/>
                        <a:pt x="388972" y="301537"/>
                        <a:pt x="377860" y="322302"/>
                      </a:cubicBezTo>
                      <a:cubicBezTo>
                        <a:pt x="371002" y="335129"/>
                        <a:pt x="365668" y="348464"/>
                        <a:pt x="354809" y="358687"/>
                      </a:cubicBezTo>
                      <a:cubicBezTo>
                        <a:pt x="346046" y="366942"/>
                        <a:pt x="335442" y="372721"/>
                        <a:pt x="325218" y="378880"/>
                      </a:cubicBezTo>
                      <a:cubicBezTo>
                        <a:pt x="307756" y="389358"/>
                        <a:pt x="293214" y="400915"/>
                        <a:pt x="285848" y="420536"/>
                      </a:cubicBezTo>
                      <a:cubicBezTo>
                        <a:pt x="277339" y="443015"/>
                        <a:pt x="277720" y="469114"/>
                        <a:pt x="262290" y="488481"/>
                      </a:cubicBezTo>
                      <a:cubicBezTo>
                        <a:pt x="255559" y="464669"/>
                        <a:pt x="265909" y="431014"/>
                        <a:pt x="241843" y="415710"/>
                      </a:cubicBezTo>
                      <a:cubicBezTo>
                        <a:pt x="233334" y="410313"/>
                        <a:pt x="217332" y="405550"/>
                        <a:pt x="207299" y="408979"/>
                      </a:cubicBezTo>
                      <a:cubicBezTo>
                        <a:pt x="203171" y="410313"/>
                        <a:pt x="202155" y="412345"/>
                        <a:pt x="200314" y="415964"/>
                      </a:cubicBezTo>
                      <a:cubicBezTo>
                        <a:pt x="198663" y="419139"/>
                        <a:pt x="198218" y="424092"/>
                        <a:pt x="195043" y="426696"/>
                      </a:cubicBezTo>
                      <a:cubicBezTo>
                        <a:pt x="192313" y="428982"/>
                        <a:pt x="185518" y="428410"/>
                        <a:pt x="182661" y="427648"/>
                      </a:cubicBezTo>
                      <a:cubicBezTo>
                        <a:pt x="177644" y="426251"/>
                        <a:pt x="173263" y="423076"/>
                        <a:pt x="168818" y="420600"/>
                      </a:cubicBezTo>
                      <a:cubicBezTo>
                        <a:pt x="156689" y="414123"/>
                        <a:pt x="147482" y="414440"/>
                        <a:pt x="136369" y="422695"/>
                      </a:cubicBezTo>
                      <a:cubicBezTo>
                        <a:pt x="123161" y="432601"/>
                        <a:pt x="112747" y="445936"/>
                        <a:pt x="102460" y="458700"/>
                      </a:cubicBezTo>
                      <a:cubicBezTo>
                        <a:pt x="84553" y="480861"/>
                        <a:pt x="64741" y="508357"/>
                        <a:pt x="70520" y="538583"/>
                      </a:cubicBezTo>
                      <a:cubicBezTo>
                        <a:pt x="72869" y="551092"/>
                        <a:pt x="80362" y="562967"/>
                        <a:pt x="92808" y="567221"/>
                      </a:cubicBezTo>
                      <a:cubicBezTo>
                        <a:pt x="103603" y="570904"/>
                        <a:pt x="116367" y="568555"/>
                        <a:pt x="123098" y="558966"/>
                      </a:cubicBezTo>
                      <a:cubicBezTo>
                        <a:pt x="123415" y="558522"/>
                        <a:pt x="123415" y="558014"/>
                        <a:pt x="123288" y="557569"/>
                      </a:cubicBezTo>
                      <a:cubicBezTo>
                        <a:pt x="134210" y="546266"/>
                        <a:pt x="144180" y="534138"/>
                        <a:pt x="160055" y="529375"/>
                      </a:cubicBezTo>
                      <a:cubicBezTo>
                        <a:pt x="165770" y="527661"/>
                        <a:pt x="172437" y="526645"/>
                        <a:pt x="178343" y="528169"/>
                      </a:cubicBezTo>
                      <a:cubicBezTo>
                        <a:pt x="188884" y="531026"/>
                        <a:pt x="186344" y="543917"/>
                        <a:pt x="180629" y="550711"/>
                      </a:cubicBezTo>
                      <a:cubicBezTo>
                        <a:pt x="175993" y="556172"/>
                        <a:pt x="171104" y="561252"/>
                        <a:pt x="166976" y="567094"/>
                      </a:cubicBezTo>
                      <a:cubicBezTo>
                        <a:pt x="160436" y="576365"/>
                        <a:pt x="149958" y="591669"/>
                        <a:pt x="150466" y="603670"/>
                      </a:cubicBezTo>
                      <a:cubicBezTo>
                        <a:pt x="150784" y="610782"/>
                        <a:pt x="156181" y="614656"/>
                        <a:pt x="162404" y="616180"/>
                      </a:cubicBezTo>
                      <a:cubicBezTo>
                        <a:pt x="162595" y="616370"/>
                        <a:pt x="162722" y="616624"/>
                        <a:pt x="163039" y="616624"/>
                      </a:cubicBezTo>
                      <a:cubicBezTo>
                        <a:pt x="163928" y="616688"/>
                        <a:pt x="164944" y="616751"/>
                        <a:pt x="165960" y="616815"/>
                      </a:cubicBezTo>
                      <a:cubicBezTo>
                        <a:pt x="167548" y="617005"/>
                        <a:pt x="169199" y="617069"/>
                        <a:pt x="170723" y="617005"/>
                      </a:cubicBezTo>
                      <a:cubicBezTo>
                        <a:pt x="170977" y="617005"/>
                        <a:pt x="171167" y="616942"/>
                        <a:pt x="171358" y="616878"/>
                      </a:cubicBezTo>
                      <a:cubicBezTo>
                        <a:pt x="181772" y="616751"/>
                        <a:pt x="194408" y="616561"/>
                        <a:pt x="195424" y="627737"/>
                      </a:cubicBezTo>
                      <a:cubicBezTo>
                        <a:pt x="196250" y="636881"/>
                        <a:pt x="187423" y="648057"/>
                        <a:pt x="183867" y="656185"/>
                      </a:cubicBezTo>
                      <a:cubicBezTo>
                        <a:pt x="178724" y="668123"/>
                        <a:pt x="174596" y="681394"/>
                        <a:pt x="177454" y="694412"/>
                      </a:cubicBezTo>
                      <a:cubicBezTo>
                        <a:pt x="179676" y="704762"/>
                        <a:pt x="185963" y="715049"/>
                        <a:pt x="195742" y="719748"/>
                      </a:cubicBezTo>
                      <a:cubicBezTo>
                        <a:pt x="200568" y="722034"/>
                        <a:pt x="205775" y="720637"/>
                        <a:pt x="210347" y="722352"/>
                      </a:cubicBezTo>
                      <a:cubicBezTo>
                        <a:pt x="227428" y="728765"/>
                        <a:pt x="205838" y="756705"/>
                        <a:pt x="193964" y="750482"/>
                      </a:cubicBezTo>
                      <a:cubicBezTo>
                        <a:pt x="192313" y="748323"/>
                        <a:pt x="190662" y="744958"/>
                        <a:pt x="189201" y="743751"/>
                      </a:cubicBezTo>
                      <a:cubicBezTo>
                        <a:pt x="184883" y="740132"/>
                        <a:pt x="179295" y="738671"/>
                        <a:pt x="174977" y="734734"/>
                      </a:cubicBezTo>
                      <a:cubicBezTo>
                        <a:pt x="166405" y="726860"/>
                        <a:pt x="159610" y="716446"/>
                        <a:pt x="154530" y="706032"/>
                      </a:cubicBezTo>
                      <a:cubicBezTo>
                        <a:pt x="146783" y="690157"/>
                        <a:pt x="146910" y="666662"/>
                        <a:pt x="133448" y="654089"/>
                      </a:cubicBezTo>
                      <a:cubicBezTo>
                        <a:pt x="126209" y="647422"/>
                        <a:pt x="115732" y="646342"/>
                        <a:pt x="108302" y="639738"/>
                      </a:cubicBezTo>
                      <a:cubicBezTo>
                        <a:pt x="99666" y="632055"/>
                        <a:pt x="97825" y="622149"/>
                        <a:pt x="93570" y="612052"/>
                      </a:cubicBezTo>
                      <a:cubicBezTo>
                        <a:pt x="90713" y="605258"/>
                        <a:pt x="86077" y="601130"/>
                        <a:pt x="80807" y="599416"/>
                      </a:cubicBezTo>
                      <a:cubicBezTo>
                        <a:pt x="80616" y="599098"/>
                        <a:pt x="80362" y="598844"/>
                        <a:pt x="79854" y="598654"/>
                      </a:cubicBezTo>
                      <a:cubicBezTo>
                        <a:pt x="76743" y="597574"/>
                        <a:pt x="74393" y="597892"/>
                        <a:pt x="71599" y="598844"/>
                      </a:cubicBezTo>
                      <a:cubicBezTo>
                        <a:pt x="69059" y="599225"/>
                        <a:pt x="66519" y="600051"/>
                        <a:pt x="63979" y="601321"/>
                      </a:cubicBezTo>
                      <a:cubicBezTo>
                        <a:pt x="58899" y="602273"/>
                        <a:pt x="54137" y="601321"/>
                        <a:pt x="49374" y="596939"/>
                      </a:cubicBezTo>
                      <a:cubicBezTo>
                        <a:pt x="39595" y="587922"/>
                        <a:pt x="30007" y="578651"/>
                        <a:pt x="21752" y="568174"/>
                      </a:cubicBezTo>
                      <a:cubicBezTo>
                        <a:pt x="2575" y="543726"/>
                        <a:pt x="-2315" y="514897"/>
                        <a:pt x="924" y="484544"/>
                      </a:cubicBezTo>
                      <a:cubicBezTo>
                        <a:pt x="3972" y="455779"/>
                        <a:pt x="13243" y="428220"/>
                        <a:pt x="17116" y="399645"/>
                      </a:cubicBezTo>
                      <a:cubicBezTo>
                        <a:pt x="18958" y="386056"/>
                        <a:pt x="19085" y="372784"/>
                        <a:pt x="17942" y="359195"/>
                      </a:cubicBezTo>
                      <a:cubicBezTo>
                        <a:pt x="17688" y="344717"/>
                        <a:pt x="16164" y="330303"/>
                        <a:pt x="17180" y="315761"/>
                      </a:cubicBezTo>
                      <a:cubicBezTo>
                        <a:pt x="18704" y="293219"/>
                        <a:pt x="30134" y="275121"/>
                        <a:pt x="42389" y="256897"/>
                      </a:cubicBezTo>
                      <a:cubicBezTo>
                        <a:pt x="66075" y="221718"/>
                        <a:pt x="100873" y="192825"/>
                        <a:pt x="141068" y="177966"/>
                      </a:cubicBezTo>
                      <a:cubicBezTo>
                        <a:pt x="156880" y="172124"/>
                        <a:pt x="172755" y="169203"/>
                        <a:pt x="185582" y="157456"/>
                      </a:cubicBezTo>
                      <a:cubicBezTo>
                        <a:pt x="198853" y="145391"/>
                        <a:pt x="208124" y="129452"/>
                        <a:pt x="220634" y="116689"/>
                      </a:cubicBezTo>
                      <a:cubicBezTo>
                        <a:pt x="228127" y="109069"/>
                        <a:pt x="236255" y="102084"/>
                        <a:pt x="244891" y="95924"/>
                      </a:cubicBezTo>
                      <a:cubicBezTo>
                        <a:pt x="251114" y="91479"/>
                        <a:pt x="258035" y="87669"/>
                        <a:pt x="263433" y="82208"/>
                      </a:cubicBezTo>
                      <a:cubicBezTo>
                        <a:pt x="271434" y="74080"/>
                        <a:pt x="275307" y="62206"/>
                        <a:pt x="268132" y="52427"/>
                      </a:cubicBezTo>
                      <a:cubicBezTo>
                        <a:pt x="267560" y="51665"/>
                        <a:pt x="266290" y="52363"/>
                        <a:pt x="266862" y="53125"/>
                      </a:cubicBezTo>
                      <a:cubicBezTo>
                        <a:pt x="266925" y="53252"/>
                        <a:pt x="266989" y="53379"/>
                        <a:pt x="267052" y="53506"/>
                      </a:cubicBezTo>
                      <a:cubicBezTo>
                        <a:pt x="266227" y="52871"/>
                        <a:pt x="265338" y="52236"/>
                        <a:pt x="264258" y="51665"/>
                      </a:cubicBezTo>
                      <a:cubicBezTo>
                        <a:pt x="259496" y="49188"/>
                        <a:pt x="254035" y="49506"/>
                        <a:pt x="248891" y="50585"/>
                      </a:cubicBezTo>
                      <a:cubicBezTo>
                        <a:pt x="238287" y="52808"/>
                        <a:pt x="228952" y="57507"/>
                        <a:pt x="217967" y="58586"/>
                      </a:cubicBezTo>
                      <a:cubicBezTo>
                        <a:pt x="214538" y="58904"/>
                        <a:pt x="203679" y="60428"/>
                        <a:pt x="200949" y="58269"/>
                      </a:cubicBezTo>
                      <a:cubicBezTo>
                        <a:pt x="192186" y="51284"/>
                        <a:pt x="210220" y="45759"/>
                        <a:pt x="212569" y="45061"/>
                      </a:cubicBezTo>
                      <a:cubicBezTo>
                        <a:pt x="221586" y="42203"/>
                        <a:pt x="231238" y="40933"/>
                        <a:pt x="240509" y="39028"/>
                      </a:cubicBezTo>
                      <a:cubicBezTo>
                        <a:pt x="260956" y="34964"/>
                        <a:pt x="281403" y="30646"/>
                        <a:pt x="301152" y="23852"/>
                      </a:cubicBezTo>
                      <a:cubicBezTo>
                        <a:pt x="320202" y="17311"/>
                        <a:pt x="338109" y="7532"/>
                        <a:pt x="357667" y="2643"/>
                      </a:cubicBezTo>
                      <a:cubicBezTo>
                        <a:pt x="371891" y="-977"/>
                        <a:pt x="387893" y="-3136"/>
                        <a:pt x="396275" y="11787"/>
                      </a:cubicBezTo>
                      <a:cubicBezTo>
                        <a:pt x="398370" y="15597"/>
                        <a:pt x="397862" y="17565"/>
                        <a:pt x="402371" y="18835"/>
                      </a:cubicBezTo>
                      <a:cubicBezTo>
                        <a:pt x="407197" y="20296"/>
                        <a:pt x="412658" y="18454"/>
                        <a:pt x="417738" y="20042"/>
                      </a:cubicBezTo>
                      <a:cubicBezTo>
                        <a:pt x="425104" y="21820"/>
                        <a:pt x="428596" y="26709"/>
                        <a:pt x="428279" y="34774"/>
                      </a:cubicBezTo>
                      <a:cubicBezTo>
                        <a:pt x="428152" y="35726"/>
                        <a:pt x="428088" y="36679"/>
                        <a:pt x="428215" y="37631"/>
                      </a:cubicBezTo>
                      <a:cubicBezTo>
                        <a:pt x="429930" y="41187"/>
                        <a:pt x="430057" y="41505"/>
                        <a:pt x="434311" y="42203"/>
                      </a:cubicBezTo>
                      <a:cubicBezTo>
                        <a:pt x="442058" y="43410"/>
                        <a:pt x="452218" y="40743"/>
                        <a:pt x="459394" y="38393"/>
                      </a:cubicBezTo>
                      <a:cubicBezTo>
                        <a:pt x="463013" y="37250"/>
                        <a:pt x="466442" y="35790"/>
                        <a:pt x="469871" y="34202"/>
                      </a:cubicBezTo>
                      <a:cubicBezTo>
                        <a:pt x="472030" y="33123"/>
                        <a:pt x="474253" y="32043"/>
                        <a:pt x="476412" y="30964"/>
                      </a:cubicBezTo>
                      <a:cubicBezTo>
                        <a:pt x="482444" y="26392"/>
                        <a:pt x="487715" y="27979"/>
                        <a:pt x="492287" y="35726"/>
                      </a:cubicBezTo>
                      <a:cubicBezTo>
                        <a:pt x="491334" y="36679"/>
                        <a:pt x="491842" y="37949"/>
                        <a:pt x="492731" y="38520"/>
                      </a:cubicBezTo>
                      <a:cubicBezTo>
                        <a:pt x="486572" y="53189"/>
                        <a:pt x="468220" y="55665"/>
                        <a:pt x="453044" y="63476"/>
                      </a:cubicBezTo>
                      <a:cubicBezTo>
                        <a:pt x="439582" y="70334"/>
                        <a:pt x="422310" y="81319"/>
                        <a:pt x="412975" y="93448"/>
                      </a:cubicBezTo>
                      <a:cubicBezTo>
                        <a:pt x="409546" y="97893"/>
                        <a:pt x="407133" y="103735"/>
                        <a:pt x="408403" y="109450"/>
                      </a:cubicBezTo>
                      <a:cubicBezTo>
                        <a:pt x="410118" y="117197"/>
                        <a:pt x="418373" y="121007"/>
                        <a:pt x="420722" y="128563"/>
                      </a:cubicBezTo>
                      <a:cubicBezTo>
                        <a:pt x="425167" y="143232"/>
                        <a:pt x="417992" y="158980"/>
                        <a:pt x="427009" y="172632"/>
                      </a:cubicBezTo>
                      <a:cubicBezTo>
                        <a:pt x="427771" y="173775"/>
                        <a:pt x="429104" y="173648"/>
                        <a:pt x="429993" y="172950"/>
                      </a:cubicBezTo>
                      <a:cubicBezTo>
                        <a:pt x="430565" y="173140"/>
                        <a:pt x="431200" y="173013"/>
                        <a:pt x="431708" y="172378"/>
                      </a:cubicBezTo>
                      <a:cubicBezTo>
                        <a:pt x="447710" y="153836"/>
                        <a:pt x="464918" y="136374"/>
                        <a:pt x="472856" y="112688"/>
                      </a:cubicBezTo>
                      <a:cubicBezTo>
                        <a:pt x="476856" y="100814"/>
                        <a:pt x="479714" y="85891"/>
                        <a:pt x="489683" y="77319"/>
                      </a:cubicBezTo>
                      <a:cubicBezTo>
                        <a:pt x="495906" y="71985"/>
                        <a:pt x="508098" y="72302"/>
                        <a:pt x="510892" y="81002"/>
                      </a:cubicBezTo>
                      <a:cubicBezTo>
                        <a:pt x="511781" y="83796"/>
                        <a:pt x="511718" y="87034"/>
                        <a:pt x="511781" y="89955"/>
                      </a:cubicBezTo>
                      <a:cubicBezTo>
                        <a:pt x="511908" y="95035"/>
                        <a:pt x="511337" y="100179"/>
                        <a:pt x="511083" y="105259"/>
                      </a:cubicBezTo>
                      <a:cubicBezTo>
                        <a:pt x="510956" y="105386"/>
                        <a:pt x="510765" y="105513"/>
                        <a:pt x="510638" y="105576"/>
                      </a:cubicBezTo>
                      <a:cubicBezTo>
                        <a:pt x="510067" y="106148"/>
                        <a:pt x="510384" y="106973"/>
                        <a:pt x="510956" y="107354"/>
                      </a:cubicBezTo>
                      <a:cubicBezTo>
                        <a:pt x="510892" y="107735"/>
                        <a:pt x="510892" y="108180"/>
                        <a:pt x="510892" y="108561"/>
                      </a:cubicBezTo>
                      <a:cubicBezTo>
                        <a:pt x="510892" y="109323"/>
                        <a:pt x="512162" y="109513"/>
                        <a:pt x="512226" y="108751"/>
                      </a:cubicBezTo>
                      <a:cubicBezTo>
                        <a:pt x="512289" y="108180"/>
                        <a:pt x="512416" y="107608"/>
                        <a:pt x="512543" y="107037"/>
                      </a:cubicBezTo>
                      <a:cubicBezTo>
                        <a:pt x="515845" y="104497"/>
                        <a:pt x="519084" y="102020"/>
                        <a:pt x="522767" y="99988"/>
                      </a:cubicBezTo>
                      <a:cubicBezTo>
                        <a:pt x="525497" y="98401"/>
                        <a:pt x="528355" y="97131"/>
                        <a:pt x="531339" y="96051"/>
                      </a:cubicBezTo>
                      <a:cubicBezTo>
                        <a:pt x="534070" y="98337"/>
                        <a:pt x="536800" y="100623"/>
                        <a:pt x="539594" y="102846"/>
                      </a:cubicBezTo>
                      <a:cubicBezTo>
                        <a:pt x="540737" y="105449"/>
                        <a:pt x="539023" y="111101"/>
                        <a:pt x="539150" y="113958"/>
                      </a:cubicBezTo>
                      <a:cubicBezTo>
                        <a:pt x="539340" y="116244"/>
                        <a:pt x="539721" y="118594"/>
                        <a:pt x="540356" y="120753"/>
                      </a:cubicBezTo>
                      <a:cubicBezTo>
                        <a:pt x="541880" y="126404"/>
                        <a:pt x="544865" y="131548"/>
                        <a:pt x="548357" y="136183"/>
                      </a:cubicBezTo>
                      <a:cubicBezTo>
                        <a:pt x="554580" y="145073"/>
                        <a:pt x="570265" y="154916"/>
                        <a:pt x="561565" y="1672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6" name="Google Shape;546;p23"/>
                <p:cNvSpPr/>
                <p:nvPr/>
              </p:nvSpPr>
              <p:spPr>
                <a:xfrm>
                  <a:off x="-1722403" y="3384353"/>
                  <a:ext cx="98344" cy="110816"/>
                </a:xfrm>
                <a:custGeom>
                  <a:avLst/>
                  <a:gdLst/>
                  <a:ahLst/>
                  <a:cxnLst/>
                  <a:rect l="l" t="t" r="r" b="b"/>
                  <a:pathLst>
                    <a:path w="98344" h="110816" extrusionOk="0">
                      <a:moveTo>
                        <a:pt x="96964" y="103505"/>
                      </a:moveTo>
                      <a:cubicBezTo>
                        <a:pt x="97282" y="105410"/>
                        <a:pt x="97663" y="107315"/>
                        <a:pt x="98044" y="109220"/>
                      </a:cubicBezTo>
                      <a:cubicBezTo>
                        <a:pt x="93789" y="111570"/>
                        <a:pt x="90233" y="111316"/>
                        <a:pt x="87376" y="108522"/>
                      </a:cubicBezTo>
                      <a:cubicBezTo>
                        <a:pt x="75819" y="101854"/>
                        <a:pt x="66802" y="85916"/>
                        <a:pt x="59944" y="74803"/>
                      </a:cubicBezTo>
                      <a:cubicBezTo>
                        <a:pt x="56642" y="69405"/>
                        <a:pt x="53657" y="63500"/>
                        <a:pt x="55308" y="56833"/>
                      </a:cubicBezTo>
                      <a:cubicBezTo>
                        <a:pt x="55880" y="54420"/>
                        <a:pt x="57086" y="52324"/>
                        <a:pt x="57340" y="49784"/>
                      </a:cubicBezTo>
                      <a:cubicBezTo>
                        <a:pt x="57658" y="46291"/>
                        <a:pt x="56896" y="42863"/>
                        <a:pt x="55435" y="39624"/>
                      </a:cubicBezTo>
                      <a:cubicBezTo>
                        <a:pt x="51498" y="31242"/>
                        <a:pt x="43307" y="26289"/>
                        <a:pt x="35115" y="22923"/>
                      </a:cubicBezTo>
                      <a:cubicBezTo>
                        <a:pt x="20764" y="17145"/>
                        <a:pt x="8128" y="13081"/>
                        <a:pt x="0" y="0"/>
                      </a:cubicBezTo>
                      <a:cubicBezTo>
                        <a:pt x="64" y="64"/>
                        <a:pt x="64" y="64"/>
                        <a:pt x="127" y="64"/>
                      </a:cubicBezTo>
                      <a:cubicBezTo>
                        <a:pt x="698" y="508"/>
                        <a:pt x="1333" y="953"/>
                        <a:pt x="1714" y="1270"/>
                      </a:cubicBezTo>
                      <a:cubicBezTo>
                        <a:pt x="4445" y="3239"/>
                        <a:pt x="7557" y="5080"/>
                        <a:pt x="10858" y="5905"/>
                      </a:cubicBezTo>
                      <a:cubicBezTo>
                        <a:pt x="11938" y="6159"/>
                        <a:pt x="12636" y="5334"/>
                        <a:pt x="12636" y="4572"/>
                      </a:cubicBezTo>
                      <a:cubicBezTo>
                        <a:pt x="36068" y="12827"/>
                        <a:pt x="59880" y="20066"/>
                        <a:pt x="83121" y="28892"/>
                      </a:cubicBezTo>
                      <a:cubicBezTo>
                        <a:pt x="88392" y="30861"/>
                        <a:pt x="90995" y="32385"/>
                        <a:pt x="94551" y="37021"/>
                      </a:cubicBezTo>
                      <a:cubicBezTo>
                        <a:pt x="99568" y="43434"/>
                        <a:pt x="98552" y="48451"/>
                        <a:pt x="97409" y="56324"/>
                      </a:cubicBezTo>
                      <a:cubicBezTo>
                        <a:pt x="96583" y="62230"/>
                        <a:pt x="95631" y="68072"/>
                        <a:pt x="95314" y="74041"/>
                      </a:cubicBezTo>
                      <a:cubicBezTo>
                        <a:pt x="94932" y="81788"/>
                        <a:pt x="95250" y="89598"/>
                        <a:pt x="96139" y="97282"/>
                      </a:cubicBezTo>
                      <a:cubicBezTo>
                        <a:pt x="96266" y="99314"/>
                        <a:pt x="96647" y="101409"/>
                        <a:pt x="96964" y="10350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7" name="Google Shape;547;p23"/>
                <p:cNvSpPr/>
                <p:nvPr/>
              </p:nvSpPr>
              <p:spPr>
                <a:xfrm>
                  <a:off x="-1592927" y="3382896"/>
                  <a:ext cx="397129" cy="307338"/>
                </a:xfrm>
                <a:custGeom>
                  <a:avLst/>
                  <a:gdLst/>
                  <a:ahLst/>
                  <a:cxnLst/>
                  <a:rect l="l" t="t" r="r" b="b"/>
                  <a:pathLst>
                    <a:path w="397129" h="307338" extrusionOk="0">
                      <a:moveTo>
                        <a:pt x="397129" y="230564"/>
                      </a:moveTo>
                      <a:cubicBezTo>
                        <a:pt x="393383" y="232659"/>
                        <a:pt x="389636" y="234692"/>
                        <a:pt x="385826" y="236787"/>
                      </a:cubicBezTo>
                      <a:cubicBezTo>
                        <a:pt x="379667" y="236724"/>
                        <a:pt x="370459" y="226183"/>
                        <a:pt x="366141" y="221928"/>
                      </a:cubicBezTo>
                      <a:cubicBezTo>
                        <a:pt x="361125" y="217039"/>
                        <a:pt x="356489" y="211768"/>
                        <a:pt x="351790" y="206625"/>
                      </a:cubicBezTo>
                      <a:cubicBezTo>
                        <a:pt x="342138" y="196211"/>
                        <a:pt x="331851" y="186940"/>
                        <a:pt x="319596" y="179637"/>
                      </a:cubicBezTo>
                      <a:cubicBezTo>
                        <a:pt x="312547" y="175446"/>
                        <a:pt x="299021" y="166493"/>
                        <a:pt x="290195" y="170874"/>
                      </a:cubicBezTo>
                      <a:cubicBezTo>
                        <a:pt x="281432" y="175256"/>
                        <a:pt x="282512" y="189734"/>
                        <a:pt x="283528" y="197608"/>
                      </a:cubicBezTo>
                      <a:cubicBezTo>
                        <a:pt x="284163" y="202942"/>
                        <a:pt x="285496" y="208022"/>
                        <a:pt x="287147" y="212975"/>
                      </a:cubicBezTo>
                      <a:cubicBezTo>
                        <a:pt x="286957" y="213292"/>
                        <a:pt x="286957" y="213737"/>
                        <a:pt x="287211" y="214181"/>
                      </a:cubicBezTo>
                      <a:cubicBezTo>
                        <a:pt x="287528" y="214880"/>
                        <a:pt x="287973" y="215515"/>
                        <a:pt x="288290" y="216150"/>
                      </a:cubicBezTo>
                      <a:cubicBezTo>
                        <a:pt x="291275" y="224024"/>
                        <a:pt x="295212" y="231517"/>
                        <a:pt x="299466" y="238946"/>
                      </a:cubicBezTo>
                      <a:cubicBezTo>
                        <a:pt x="300038" y="240089"/>
                        <a:pt x="301435" y="239518"/>
                        <a:pt x="301625" y="238502"/>
                      </a:cubicBezTo>
                      <a:cubicBezTo>
                        <a:pt x="302832" y="240534"/>
                        <a:pt x="304102" y="242565"/>
                        <a:pt x="305308" y="244534"/>
                      </a:cubicBezTo>
                      <a:cubicBezTo>
                        <a:pt x="311214" y="254313"/>
                        <a:pt x="319596" y="264664"/>
                        <a:pt x="322580" y="275840"/>
                      </a:cubicBezTo>
                      <a:cubicBezTo>
                        <a:pt x="326962" y="291715"/>
                        <a:pt x="313627" y="312606"/>
                        <a:pt x="295402" y="306129"/>
                      </a:cubicBezTo>
                      <a:cubicBezTo>
                        <a:pt x="284988" y="302446"/>
                        <a:pt x="277876" y="291016"/>
                        <a:pt x="271463" y="282634"/>
                      </a:cubicBezTo>
                      <a:cubicBezTo>
                        <a:pt x="264922" y="274062"/>
                        <a:pt x="258636" y="265362"/>
                        <a:pt x="252540" y="256409"/>
                      </a:cubicBezTo>
                      <a:cubicBezTo>
                        <a:pt x="248412" y="250376"/>
                        <a:pt x="245364" y="247900"/>
                        <a:pt x="246761" y="240343"/>
                      </a:cubicBezTo>
                      <a:cubicBezTo>
                        <a:pt x="248476" y="231263"/>
                        <a:pt x="250127" y="235834"/>
                        <a:pt x="256413" y="232659"/>
                      </a:cubicBezTo>
                      <a:cubicBezTo>
                        <a:pt x="267335" y="227135"/>
                        <a:pt x="256032" y="213419"/>
                        <a:pt x="250254" y="208466"/>
                      </a:cubicBezTo>
                      <a:cubicBezTo>
                        <a:pt x="244285" y="203322"/>
                        <a:pt x="237109" y="199830"/>
                        <a:pt x="230061" y="196338"/>
                      </a:cubicBezTo>
                      <a:cubicBezTo>
                        <a:pt x="226505" y="194623"/>
                        <a:pt x="222695" y="192972"/>
                        <a:pt x="219329" y="190813"/>
                      </a:cubicBezTo>
                      <a:cubicBezTo>
                        <a:pt x="210693" y="185034"/>
                        <a:pt x="212662" y="180272"/>
                        <a:pt x="212916" y="171446"/>
                      </a:cubicBezTo>
                      <a:cubicBezTo>
                        <a:pt x="213170" y="163190"/>
                        <a:pt x="211455" y="156777"/>
                        <a:pt x="206502" y="150046"/>
                      </a:cubicBezTo>
                      <a:cubicBezTo>
                        <a:pt x="200596" y="141918"/>
                        <a:pt x="190754" y="137156"/>
                        <a:pt x="185420" y="128710"/>
                      </a:cubicBezTo>
                      <a:cubicBezTo>
                        <a:pt x="178435" y="117725"/>
                        <a:pt x="187008" y="111692"/>
                        <a:pt x="185293" y="101215"/>
                      </a:cubicBezTo>
                      <a:cubicBezTo>
                        <a:pt x="184277" y="94865"/>
                        <a:pt x="179261" y="89658"/>
                        <a:pt x="174308" y="85975"/>
                      </a:cubicBezTo>
                      <a:cubicBezTo>
                        <a:pt x="159703" y="75243"/>
                        <a:pt x="139700" y="71370"/>
                        <a:pt x="122682" y="66290"/>
                      </a:cubicBezTo>
                      <a:cubicBezTo>
                        <a:pt x="110744" y="62734"/>
                        <a:pt x="98806" y="58860"/>
                        <a:pt x="87693" y="53018"/>
                      </a:cubicBezTo>
                      <a:cubicBezTo>
                        <a:pt x="77851" y="47875"/>
                        <a:pt x="68898" y="41080"/>
                        <a:pt x="58738" y="36572"/>
                      </a:cubicBezTo>
                      <a:cubicBezTo>
                        <a:pt x="40196" y="28253"/>
                        <a:pt x="18352" y="30539"/>
                        <a:pt x="826" y="19998"/>
                      </a:cubicBezTo>
                      <a:cubicBezTo>
                        <a:pt x="699" y="19681"/>
                        <a:pt x="508" y="19427"/>
                        <a:pt x="0" y="19363"/>
                      </a:cubicBezTo>
                      <a:cubicBezTo>
                        <a:pt x="762" y="17903"/>
                        <a:pt x="1524" y="16506"/>
                        <a:pt x="2286" y="15109"/>
                      </a:cubicBezTo>
                      <a:cubicBezTo>
                        <a:pt x="3874" y="15172"/>
                        <a:pt x="5525" y="15363"/>
                        <a:pt x="7112" y="15553"/>
                      </a:cubicBezTo>
                      <a:cubicBezTo>
                        <a:pt x="10224" y="15934"/>
                        <a:pt x="13399" y="16378"/>
                        <a:pt x="16637" y="16759"/>
                      </a:cubicBezTo>
                      <a:cubicBezTo>
                        <a:pt x="22924" y="17522"/>
                        <a:pt x="29274" y="18347"/>
                        <a:pt x="35560" y="19109"/>
                      </a:cubicBezTo>
                      <a:cubicBezTo>
                        <a:pt x="37084" y="19300"/>
                        <a:pt x="37783" y="17395"/>
                        <a:pt x="37211" y="16252"/>
                      </a:cubicBezTo>
                      <a:cubicBezTo>
                        <a:pt x="34290" y="10790"/>
                        <a:pt x="30925" y="5711"/>
                        <a:pt x="27178" y="884"/>
                      </a:cubicBezTo>
                      <a:cubicBezTo>
                        <a:pt x="41339" y="-1338"/>
                        <a:pt x="57976" y="1139"/>
                        <a:pt x="71882" y="2726"/>
                      </a:cubicBezTo>
                      <a:cubicBezTo>
                        <a:pt x="88138" y="4568"/>
                        <a:pt x="103632" y="8505"/>
                        <a:pt x="118745" y="14728"/>
                      </a:cubicBezTo>
                      <a:cubicBezTo>
                        <a:pt x="150114" y="27555"/>
                        <a:pt x="180912" y="42033"/>
                        <a:pt x="211963" y="55749"/>
                      </a:cubicBezTo>
                      <a:cubicBezTo>
                        <a:pt x="226568" y="62162"/>
                        <a:pt x="241618" y="67687"/>
                        <a:pt x="253365" y="78863"/>
                      </a:cubicBezTo>
                      <a:cubicBezTo>
                        <a:pt x="263525" y="88578"/>
                        <a:pt x="272606" y="97405"/>
                        <a:pt x="284798" y="104644"/>
                      </a:cubicBezTo>
                      <a:cubicBezTo>
                        <a:pt x="310071" y="119820"/>
                        <a:pt x="333502" y="136711"/>
                        <a:pt x="354775" y="157031"/>
                      </a:cubicBezTo>
                      <a:cubicBezTo>
                        <a:pt x="342202" y="152713"/>
                        <a:pt x="329311" y="149538"/>
                        <a:pt x="316103" y="147379"/>
                      </a:cubicBezTo>
                      <a:cubicBezTo>
                        <a:pt x="314770" y="147189"/>
                        <a:pt x="313754" y="147887"/>
                        <a:pt x="313627" y="149221"/>
                      </a:cubicBezTo>
                      <a:cubicBezTo>
                        <a:pt x="312484" y="160778"/>
                        <a:pt x="326327" y="162302"/>
                        <a:pt x="334074" y="166493"/>
                      </a:cubicBezTo>
                      <a:cubicBezTo>
                        <a:pt x="348552" y="174494"/>
                        <a:pt x="355600" y="187384"/>
                        <a:pt x="366141" y="199259"/>
                      </a:cubicBezTo>
                      <a:cubicBezTo>
                        <a:pt x="371221" y="204910"/>
                        <a:pt x="377317" y="209292"/>
                        <a:pt x="383223" y="214054"/>
                      </a:cubicBezTo>
                      <a:cubicBezTo>
                        <a:pt x="385699" y="216022"/>
                        <a:pt x="388239" y="218055"/>
                        <a:pt x="390398" y="220340"/>
                      </a:cubicBezTo>
                      <a:cubicBezTo>
                        <a:pt x="393256" y="223452"/>
                        <a:pt x="395542" y="226754"/>
                        <a:pt x="397129" y="2305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8" name="Google Shape;548;p23"/>
                <p:cNvSpPr/>
                <p:nvPr/>
              </p:nvSpPr>
              <p:spPr>
                <a:xfrm>
                  <a:off x="-1277852" y="3656432"/>
                  <a:ext cx="292298" cy="606315"/>
                </a:xfrm>
                <a:custGeom>
                  <a:avLst/>
                  <a:gdLst/>
                  <a:ahLst/>
                  <a:cxnLst/>
                  <a:rect l="l" t="t" r="r" b="b"/>
                  <a:pathLst>
                    <a:path w="292298" h="606315" extrusionOk="0">
                      <a:moveTo>
                        <a:pt x="290015" y="544657"/>
                      </a:moveTo>
                      <a:cubicBezTo>
                        <a:pt x="287031" y="565549"/>
                        <a:pt x="281633" y="585996"/>
                        <a:pt x="276045" y="606316"/>
                      </a:cubicBezTo>
                      <a:cubicBezTo>
                        <a:pt x="269505" y="557548"/>
                        <a:pt x="263980" y="508526"/>
                        <a:pt x="256170" y="460012"/>
                      </a:cubicBezTo>
                      <a:cubicBezTo>
                        <a:pt x="253693" y="444708"/>
                        <a:pt x="247343" y="428452"/>
                        <a:pt x="229817" y="426611"/>
                      </a:cubicBezTo>
                      <a:cubicBezTo>
                        <a:pt x="212482" y="424833"/>
                        <a:pt x="198829" y="437215"/>
                        <a:pt x="188923" y="449852"/>
                      </a:cubicBezTo>
                      <a:cubicBezTo>
                        <a:pt x="177112" y="464838"/>
                        <a:pt x="153236" y="502874"/>
                        <a:pt x="131646" y="479380"/>
                      </a:cubicBezTo>
                      <a:cubicBezTo>
                        <a:pt x="116279" y="462615"/>
                        <a:pt x="103897" y="443311"/>
                        <a:pt x="89355" y="425849"/>
                      </a:cubicBezTo>
                      <a:cubicBezTo>
                        <a:pt x="82497" y="417657"/>
                        <a:pt x="75258" y="409783"/>
                        <a:pt x="67130" y="402735"/>
                      </a:cubicBezTo>
                      <a:cubicBezTo>
                        <a:pt x="59129" y="395686"/>
                        <a:pt x="49985" y="389844"/>
                        <a:pt x="42683" y="382034"/>
                      </a:cubicBezTo>
                      <a:cubicBezTo>
                        <a:pt x="26109" y="364000"/>
                        <a:pt x="27506" y="338854"/>
                        <a:pt x="24903" y="316184"/>
                      </a:cubicBezTo>
                      <a:cubicBezTo>
                        <a:pt x="23887" y="307294"/>
                        <a:pt x="22299" y="298468"/>
                        <a:pt x="18870" y="290149"/>
                      </a:cubicBezTo>
                      <a:cubicBezTo>
                        <a:pt x="16330" y="283990"/>
                        <a:pt x="12203" y="278275"/>
                        <a:pt x="10361" y="271861"/>
                      </a:cubicBezTo>
                      <a:cubicBezTo>
                        <a:pt x="8202" y="264368"/>
                        <a:pt x="9155" y="256113"/>
                        <a:pt x="9472" y="248430"/>
                      </a:cubicBezTo>
                      <a:cubicBezTo>
                        <a:pt x="10361" y="222585"/>
                        <a:pt x="12203" y="196296"/>
                        <a:pt x="11695" y="170452"/>
                      </a:cubicBezTo>
                      <a:cubicBezTo>
                        <a:pt x="16584" y="145242"/>
                        <a:pt x="15822" y="119271"/>
                        <a:pt x="8329" y="94633"/>
                      </a:cubicBezTo>
                      <a:cubicBezTo>
                        <a:pt x="5091" y="83901"/>
                        <a:pt x="-10975" y="50183"/>
                        <a:pt x="12711" y="51834"/>
                      </a:cubicBezTo>
                      <a:cubicBezTo>
                        <a:pt x="17918" y="52151"/>
                        <a:pt x="23950" y="54501"/>
                        <a:pt x="27570" y="49357"/>
                      </a:cubicBezTo>
                      <a:cubicBezTo>
                        <a:pt x="29411" y="46754"/>
                        <a:pt x="29284" y="43071"/>
                        <a:pt x="29602" y="39959"/>
                      </a:cubicBezTo>
                      <a:cubicBezTo>
                        <a:pt x="30554" y="31324"/>
                        <a:pt x="31824" y="22370"/>
                        <a:pt x="36079" y="14623"/>
                      </a:cubicBezTo>
                      <a:cubicBezTo>
                        <a:pt x="40270" y="7130"/>
                        <a:pt x="47890" y="399"/>
                        <a:pt x="56843" y="18"/>
                      </a:cubicBezTo>
                      <a:cubicBezTo>
                        <a:pt x="65416" y="-363"/>
                        <a:pt x="71639" y="5479"/>
                        <a:pt x="76465" y="11702"/>
                      </a:cubicBezTo>
                      <a:cubicBezTo>
                        <a:pt x="85990" y="23957"/>
                        <a:pt x="97801" y="45484"/>
                        <a:pt x="116660" y="36276"/>
                      </a:cubicBezTo>
                      <a:cubicBezTo>
                        <a:pt x="117676" y="35768"/>
                        <a:pt x="117803" y="34435"/>
                        <a:pt x="117359" y="33546"/>
                      </a:cubicBezTo>
                      <a:cubicBezTo>
                        <a:pt x="113485" y="25799"/>
                        <a:pt x="112469" y="18052"/>
                        <a:pt x="114120" y="9860"/>
                      </a:cubicBezTo>
                      <a:cubicBezTo>
                        <a:pt x="116724" y="11575"/>
                        <a:pt x="119899" y="11765"/>
                        <a:pt x="123391" y="10559"/>
                      </a:cubicBezTo>
                      <a:cubicBezTo>
                        <a:pt x="125741" y="9733"/>
                        <a:pt x="127582" y="8019"/>
                        <a:pt x="129678" y="6558"/>
                      </a:cubicBezTo>
                      <a:cubicBezTo>
                        <a:pt x="133805" y="3701"/>
                        <a:pt x="137044" y="2113"/>
                        <a:pt x="140917" y="2494"/>
                      </a:cubicBezTo>
                      <a:cubicBezTo>
                        <a:pt x="140727" y="3447"/>
                        <a:pt x="141044" y="4653"/>
                        <a:pt x="142314" y="5034"/>
                      </a:cubicBezTo>
                      <a:cubicBezTo>
                        <a:pt x="163396" y="11829"/>
                        <a:pt x="171715" y="33165"/>
                        <a:pt x="178065" y="52469"/>
                      </a:cubicBezTo>
                      <a:cubicBezTo>
                        <a:pt x="184224" y="71138"/>
                        <a:pt x="192098" y="88537"/>
                        <a:pt x="200925" y="106063"/>
                      </a:cubicBezTo>
                      <a:cubicBezTo>
                        <a:pt x="219721" y="143528"/>
                        <a:pt x="235913" y="182072"/>
                        <a:pt x="248423" y="222141"/>
                      </a:cubicBezTo>
                      <a:cubicBezTo>
                        <a:pt x="273696" y="303738"/>
                        <a:pt x="282332" y="388955"/>
                        <a:pt x="290333" y="473601"/>
                      </a:cubicBezTo>
                      <a:cubicBezTo>
                        <a:pt x="292555" y="497477"/>
                        <a:pt x="293444" y="520972"/>
                        <a:pt x="290015" y="5446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9" name="Google Shape;549;p23"/>
                <p:cNvSpPr/>
                <p:nvPr/>
              </p:nvSpPr>
              <p:spPr>
                <a:xfrm>
                  <a:off x="-2037169" y="4093698"/>
                  <a:ext cx="605062" cy="748170"/>
                </a:xfrm>
                <a:custGeom>
                  <a:avLst/>
                  <a:gdLst/>
                  <a:ahLst/>
                  <a:cxnLst/>
                  <a:rect l="l" t="t" r="r" b="b"/>
                  <a:pathLst>
                    <a:path w="605062" h="748170" extrusionOk="0">
                      <a:moveTo>
                        <a:pt x="566289" y="359106"/>
                      </a:moveTo>
                      <a:cubicBezTo>
                        <a:pt x="546668" y="385585"/>
                        <a:pt x="557526" y="418351"/>
                        <a:pt x="543874" y="446799"/>
                      </a:cubicBezTo>
                      <a:cubicBezTo>
                        <a:pt x="530602" y="474295"/>
                        <a:pt x="502853" y="491757"/>
                        <a:pt x="477516" y="506743"/>
                      </a:cubicBezTo>
                      <a:cubicBezTo>
                        <a:pt x="454085" y="520650"/>
                        <a:pt x="429383" y="534747"/>
                        <a:pt x="412556" y="556718"/>
                      </a:cubicBezTo>
                      <a:cubicBezTo>
                        <a:pt x="403666" y="568275"/>
                        <a:pt x="400046" y="581927"/>
                        <a:pt x="392744" y="594183"/>
                      </a:cubicBezTo>
                      <a:cubicBezTo>
                        <a:pt x="384933" y="607264"/>
                        <a:pt x="372170" y="610947"/>
                        <a:pt x="359025" y="616471"/>
                      </a:cubicBezTo>
                      <a:cubicBezTo>
                        <a:pt x="344992" y="622313"/>
                        <a:pt x="340039" y="629679"/>
                        <a:pt x="333689" y="642951"/>
                      </a:cubicBezTo>
                      <a:cubicBezTo>
                        <a:pt x="326196" y="658699"/>
                        <a:pt x="308606" y="660350"/>
                        <a:pt x="296732" y="671526"/>
                      </a:cubicBezTo>
                      <a:cubicBezTo>
                        <a:pt x="278507" y="688671"/>
                        <a:pt x="277491" y="716547"/>
                        <a:pt x="292350" y="735089"/>
                      </a:cubicBezTo>
                      <a:cubicBezTo>
                        <a:pt x="292795" y="736677"/>
                        <a:pt x="293303" y="738201"/>
                        <a:pt x="294128" y="739598"/>
                      </a:cubicBezTo>
                      <a:cubicBezTo>
                        <a:pt x="296033" y="742709"/>
                        <a:pt x="298700" y="742963"/>
                        <a:pt x="300796" y="745376"/>
                      </a:cubicBezTo>
                      <a:cubicBezTo>
                        <a:pt x="304288" y="745821"/>
                        <a:pt x="303780" y="746710"/>
                        <a:pt x="299335" y="748170"/>
                      </a:cubicBezTo>
                      <a:cubicBezTo>
                        <a:pt x="297621" y="747535"/>
                        <a:pt x="295970" y="746900"/>
                        <a:pt x="294319" y="746265"/>
                      </a:cubicBezTo>
                      <a:cubicBezTo>
                        <a:pt x="291588" y="745059"/>
                        <a:pt x="289112" y="743408"/>
                        <a:pt x="286572" y="741757"/>
                      </a:cubicBezTo>
                      <a:cubicBezTo>
                        <a:pt x="281111" y="738137"/>
                        <a:pt x="276158" y="733629"/>
                        <a:pt x="270760" y="729819"/>
                      </a:cubicBezTo>
                      <a:cubicBezTo>
                        <a:pt x="260219" y="722262"/>
                        <a:pt x="243963" y="719913"/>
                        <a:pt x="237042" y="708483"/>
                      </a:cubicBezTo>
                      <a:cubicBezTo>
                        <a:pt x="232470" y="700990"/>
                        <a:pt x="229168" y="692608"/>
                        <a:pt x="225866" y="684289"/>
                      </a:cubicBezTo>
                      <a:cubicBezTo>
                        <a:pt x="226564" y="683718"/>
                        <a:pt x="226945" y="682702"/>
                        <a:pt x="226310" y="681876"/>
                      </a:cubicBezTo>
                      <a:cubicBezTo>
                        <a:pt x="225231" y="680416"/>
                        <a:pt x="224151" y="678892"/>
                        <a:pt x="223072" y="677495"/>
                      </a:cubicBezTo>
                      <a:cubicBezTo>
                        <a:pt x="221357" y="673367"/>
                        <a:pt x="219579" y="669240"/>
                        <a:pt x="217611" y="665366"/>
                      </a:cubicBezTo>
                      <a:cubicBezTo>
                        <a:pt x="217166" y="664541"/>
                        <a:pt x="215896" y="665112"/>
                        <a:pt x="216150" y="665938"/>
                      </a:cubicBezTo>
                      <a:cubicBezTo>
                        <a:pt x="216531" y="667144"/>
                        <a:pt x="216976" y="668414"/>
                        <a:pt x="217420" y="669621"/>
                      </a:cubicBezTo>
                      <a:cubicBezTo>
                        <a:pt x="203196" y="649555"/>
                        <a:pt x="190369" y="628663"/>
                        <a:pt x="182686" y="605105"/>
                      </a:cubicBezTo>
                      <a:cubicBezTo>
                        <a:pt x="172399" y="573736"/>
                        <a:pt x="175066" y="541033"/>
                        <a:pt x="172526" y="508585"/>
                      </a:cubicBezTo>
                      <a:cubicBezTo>
                        <a:pt x="170811" y="486296"/>
                        <a:pt x="165985" y="463627"/>
                        <a:pt x="153476" y="444767"/>
                      </a:cubicBezTo>
                      <a:cubicBezTo>
                        <a:pt x="147951" y="436385"/>
                        <a:pt x="140903" y="428956"/>
                        <a:pt x="132457" y="423558"/>
                      </a:cubicBezTo>
                      <a:cubicBezTo>
                        <a:pt x="122043" y="416827"/>
                        <a:pt x="109915" y="414795"/>
                        <a:pt x="98548" y="410350"/>
                      </a:cubicBezTo>
                      <a:cubicBezTo>
                        <a:pt x="71815" y="399873"/>
                        <a:pt x="68957" y="372885"/>
                        <a:pt x="62417" y="348438"/>
                      </a:cubicBezTo>
                      <a:cubicBezTo>
                        <a:pt x="60067" y="339548"/>
                        <a:pt x="57146" y="330594"/>
                        <a:pt x="52130" y="322784"/>
                      </a:cubicBezTo>
                      <a:cubicBezTo>
                        <a:pt x="46097" y="313322"/>
                        <a:pt x="37271" y="306909"/>
                        <a:pt x="28444" y="300305"/>
                      </a:cubicBezTo>
                      <a:cubicBezTo>
                        <a:pt x="14982" y="290272"/>
                        <a:pt x="-1845" y="276111"/>
                        <a:pt x="4759" y="257061"/>
                      </a:cubicBezTo>
                      <a:cubicBezTo>
                        <a:pt x="7870" y="248044"/>
                        <a:pt x="16824" y="239154"/>
                        <a:pt x="14919" y="228931"/>
                      </a:cubicBezTo>
                      <a:cubicBezTo>
                        <a:pt x="14030" y="223914"/>
                        <a:pt x="10728" y="221882"/>
                        <a:pt x="7426" y="218390"/>
                      </a:cubicBezTo>
                      <a:cubicBezTo>
                        <a:pt x="1457" y="212103"/>
                        <a:pt x="-1274" y="206325"/>
                        <a:pt x="568" y="197308"/>
                      </a:cubicBezTo>
                      <a:cubicBezTo>
                        <a:pt x="3616" y="182131"/>
                        <a:pt x="17713" y="171971"/>
                        <a:pt x="25841" y="159462"/>
                      </a:cubicBezTo>
                      <a:cubicBezTo>
                        <a:pt x="33524" y="147778"/>
                        <a:pt x="38477" y="134379"/>
                        <a:pt x="40382" y="120600"/>
                      </a:cubicBezTo>
                      <a:cubicBezTo>
                        <a:pt x="42160" y="107519"/>
                        <a:pt x="38604" y="93231"/>
                        <a:pt x="42287" y="80595"/>
                      </a:cubicBezTo>
                      <a:cubicBezTo>
                        <a:pt x="44954" y="71578"/>
                        <a:pt x="53463" y="67895"/>
                        <a:pt x="60194" y="62116"/>
                      </a:cubicBezTo>
                      <a:cubicBezTo>
                        <a:pt x="60702" y="62561"/>
                        <a:pt x="61528" y="62624"/>
                        <a:pt x="61845" y="61926"/>
                      </a:cubicBezTo>
                      <a:cubicBezTo>
                        <a:pt x="62226" y="61037"/>
                        <a:pt x="62671" y="60211"/>
                        <a:pt x="63052" y="59322"/>
                      </a:cubicBezTo>
                      <a:cubicBezTo>
                        <a:pt x="64195" y="58052"/>
                        <a:pt x="65274" y="56719"/>
                        <a:pt x="66100" y="55195"/>
                      </a:cubicBezTo>
                      <a:cubicBezTo>
                        <a:pt x="67497" y="52718"/>
                        <a:pt x="68640" y="49924"/>
                        <a:pt x="69719" y="47003"/>
                      </a:cubicBezTo>
                      <a:cubicBezTo>
                        <a:pt x="76260" y="36399"/>
                        <a:pt x="84388" y="26810"/>
                        <a:pt x="94040" y="18873"/>
                      </a:cubicBezTo>
                      <a:cubicBezTo>
                        <a:pt x="101152" y="13031"/>
                        <a:pt x="108962" y="7951"/>
                        <a:pt x="117344" y="4014"/>
                      </a:cubicBezTo>
                      <a:cubicBezTo>
                        <a:pt x="123885" y="902"/>
                        <a:pt x="134489" y="-3289"/>
                        <a:pt x="139188" y="4204"/>
                      </a:cubicBezTo>
                      <a:cubicBezTo>
                        <a:pt x="142173" y="8840"/>
                        <a:pt x="141157" y="15634"/>
                        <a:pt x="140268" y="20778"/>
                      </a:cubicBezTo>
                      <a:cubicBezTo>
                        <a:pt x="140077" y="21984"/>
                        <a:pt x="140712" y="23127"/>
                        <a:pt x="142109" y="23127"/>
                      </a:cubicBezTo>
                      <a:cubicBezTo>
                        <a:pt x="163826" y="23445"/>
                        <a:pt x="185480" y="24207"/>
                        <a:pt x="207133" y="25731"/>
                      </a:cubicBezTo>
                      <a:cubicBezTo>
                        <a:pt x="218436" y="26493"/>
                        <a:pt x="231136" y="26302"/>
                        <a:pt x="242122" y="29287"/>
                      </a:cubicBezTo>
                      <a:cubicBezTo>
                        <a:pt x="253107" y="32271"/>
                        <a:pt x="258949" y="40209"/>
                        <a:pt x="263902" y="49861"/>
                      </a:cubicBezTo>
                      <a:cubicBezTo>
                        <a:pt x="271078" y="63894"/>
                        <a:pt x="277174" y="76721"/>
                        <a:pt x="289620" y="87008"/>
                      </a:cubicBezTo>
                      <a:cubicBezTo>
                        <a:pt x="301050" y="96406"/>
                        <a:pt x="315020" y="102566"/>
                        <a:pt x="329625" y="104471"/>
                      </a:cubicBezTo>
                      <a:cubicBezTo>
                        <a:pt x="337435" y="105487"/>
                        <a:pt x="344674" y="104407"/>
                        <a:pt x="352485" y="104090"/>
                      </a:cubicBezTo>
                      <a:cubicBezTo>
                        <a:pt x="366455" y="103518"/>
                        <a:pt x="373694" y="111773"/>
                        <a:pt x="382266" y="121425"/>
                      </a:cubicBezTo>
                      <a:cubicBezTo>
                        <a:pt x="395982" y="136856"/>
                        <a:pt x="410143" y="155779"/>
                        <a:pt x="405444" y="177750"/>
                      </a:cubicBezTo>
                      <a:cubicBezTo>
                        <a:pt x="402967" y="189116"/>
                        <a:pt x="396300" y="193752"/>
                        <a:pt x="387791" y="200610"/>
                      </a:cubicBezTo>
                      <a:cubicBezTo>
                        <a:pt x="384489" y="203277"/>
                        <a:pt x="381123" y="206388"/>
                        <a:pt x="382266" y="211087"/>
                      </a:cubicBezTo>
                      <a:cubicBezTo>
                        <a:pt x="384171" y="219215"/>
                        <a:pt x="397633" y="222200"/>
                        <a:pt x="407603" y="223470"/>
                      </a:cubicBezTo>
                      <a:cubicBezTo>
                        <a:pt x="413064" y="227343"/>
                        <a:pt x="420176" y="225756"/>
                        <a:pt x="425573" y="221438"/>
                      </a:cubicBezTo>
                      <a:cubicBezTo>
                        <a:pt x="431098" y="216929"/>
                        <a:pt x="434400" y="210008"/>
                        <a:pt x="440559" y="206198"/>
                      </a:cubicBezTo>
                      <a:cubicBezTo>
                        <a:pt x="446719" y="202324"/>
                        <a:pt x="454466" y="201562"/>
                        <a:pt x="461514" y="203023"/>
                      </a:cubicBezTo>
                      <a:cubicBezTo>
                        <a:pt x="467674" y="204356"/>
                        <a:pt x="473579" y="207468"/>
                        <a:pt x="477834" y="212103"/>
                      </a:cubicBezTo>
                      <a:cubicBezTo>
                        <a:pt x="482977" y="217755"/>
                        <a:pt x="482469" y="223914"/>
                        <a:pt x="485581" y="230391"/>
                      </a:cubicBezTo>
                      <a:cubicBezTo>
                        <a:pt x="490978" y="241631"/>
                        <a:pt x="504948" y="236043"/>
                        <a:pt x="514473" y="235090"/>
                      </a:cubicBezTo>
                      <a:cubicBezTo>
                        <a:pt x="533269" y="233122"/>
                        <a:pt x="553970" y="232868"/>
                        <a:pt x="572322" y="237694"/>
                      </a:cubicBezTo>
                      <a:cubicBezTo>
                        <a:pt x="589848" y="242266"/>
                        <a:pt x="600960" y="255855"/>
                        <a:pt x="604135" y="273381"/>
                      </a:cubicBezTo>
                      <a:cubicBezTo>
                        <a:pt x="610231" y="307544"/>
                        <a:pt x="584958" y="333960"/>
                        <a:pt x="566289" y="3591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50" name="Google Shape;550;p23"/>
              <p:cNvGrpSpPr/>
              <p:nvPr/>
            </p:nvGrpSpPr>
            <p:grpSpPr>
              <a:xfrm>
                <a:off x="2261915" y="3443270"/>
                <a:ext cx="571563" cy="362521"/>
                <a:chOff x="5160390" y="2873120"/>
                <a:chExt cx="571563" cy="362521"/>
              </a:xfrm>
            </p:grpSpPr>
            <p:sp>
              <p:nvSpPr>
                <p:cNvPr id="551" name="Google Shape;551;p23"/>
                <p:cNvSpPr/>
                <p:nvPr/>
              </p:nvSpPr>
              <p:spPr>
                <a:xfrm>
                  <a:off x="5520309" y="2873120"/>
                  <a:ext cx="71437" cy="140271"/>
                </a:xfrm>
                <a:custGeom>
                  <a:avLst/>
                  <a:gdLst/>
                  <a:ahLst/>
                  <a:cxnLst/>
                  <a:rect l="l" t="t" r="r" b="b"/>
                  <a:pathLst>
                    <a:path w="71437" h="140271" extrusionOk="0">
                      <a:moveTo>
                        <a:pt x="63500" y="132334"/>
                      </a:moveTo>
                      <a:lnTo>
                        <a:pt x="71438" y="0"/>
                      </a:lnTo>
                      <a:lnTo>
                        <a:pt x="10604" y="0"/>
                      </a:lnTo>
                      <a:lnTo>
                        <a:pt x="0" y="1402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2" name="Google Shape;552;p23"/>
                <p:cNvSpPr/>
                <p:nvPr/>
              </p:nvSpPr>
              <p:spPr>
                <a:xfrm>
                  <a:off x="5393309" y="2873120"/>
                  <a:ext cx="71437" cy="140271"/>
                </a:xfrm>
                <a:custGeom>
                  <a:avLst/>
                  <a:gdLst/>
                  <a:ahLst/>
                  <a:cxnLst/>
                  <a:rect l="l" t="t" r="r" b="b"/>
                  <a:pathLst>
                    <a:path w="71437" h="140271" extrusionOk="0">
                      <a:moveTo>
                        <a:pt x="63500" y="132334"/>
                      </a:moveTo>
                      <a:lnTo>
                        <a:pt x="71438" y="0"/>
                      </a:lnTo>
                      <a:lnTo>
                        <a:pt x="10604" y="0"/>
                      </a:lnTo>
                      <a:lnTo>
                        <a:pt x="0" y="1402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3" name="Google Shape;553;p23"/>
                <p:cNvSpPr/>
                <p:nvPr/>
              </p:nvSpPr>
              <p:spPr>
                <a:xfrm>
                  <a:off x="5305996" y="2978975"/>
                  <a:ext cx="357187" cy="156082"/>
                </a:xfrm>
                <a:custGeom>
                  <a:avLst/>
                  <a:gdLst/>
                  <a:ahLst/>
                  <a:cxnLst/>
                  <a:rect l="l" t="t" r="r" b="b"/>
                  <a:pathLst>
                    <a:path w="357187" h="156082" extrusionOk="0">
                      <a:moveTo>
                        <a:pt x="357188" y="156083"/>
                      </a:moveTo>
                      <a:lnTo>
                        <a:pt x="357188" y="0"/>
                      </a:lnTo>
                      <a:lnTo>
                        <a:pt x="0" y="0"/>
                      </a:lnTo>
                      <a:lnTo>
                        <a:pt x="0" y="15081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4" name="Google Shape;554;p23"/>
                <p:cNvSpPr/>
                <p:nvPr/>
              </p:nvSpPr>
              <p:spPr>
                <a:xfrm>
                  <a:off x="5160390" y="3063684"/>
                  <a:ext cx="571563" cy="171957"/>
                </a:xfrm>
                <a:custGeom>
                  <a:avLst/>
                  <a:gdLst/>
                  <a:ahLst/>
                  <a:cxnLst/>
                  <a:rect l="l" t="t" r="r" b="b"/>
                  <a:pathLst>
                    <a:path w="571563" h="171957" extrusionOk="0">
                      <a:moveTo>
                        <a:pt x="571564" y="29083"/>
                      </a:moveTo>
                      <a:lnTo>
                        <a:pt x="545084" y="169291"/>
                      </a:lnTo>
                      <a:lnTo>
                        <a:pt x="82042" y="171958"/>
                      </a:lnTo>
                      <a:lnTo>
                        <a:pt x="0" y="0"/>
                      </a:lnTo>
                      <a:lnTo>
                        <a:pt x="171958" y="0"/>
                      </a:lnTo>
                      <a:cubicBezTo>
                        <a:pt x="171958" y="0"/>
                        <a:pt x="216916" y="15875"/>
                        <a:pt x="216916" y="31750"/>
                      </a:cubicBezTo>
                      <a:lnTo>
                        <a:pt x="571564" y="2908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5" name="Google Shape;555;p23"/>
                <p:cNvSpPr/>
                <p:nvPr/>
              </p:nvSpPr>
              <p:spPr>
                <a:xfrm>
                  <a:off x="5604954" y="3017329"/>
                  <a:ext cx="37084" cy="37083"/>
                </a:xfrm>
                <a:custGeom>
                  <a:avLst/>
                  <a:gdLst/>
                  <a:ahLst/>
                  <a:cxnLst/>
                  <a:rect l="l" t="t" r="r" b="b"/>
                  <a:pathLst>
                    <a:path w="37084" h="37083" extrusionOk="0">
                      <a:moveTo>
                        <a:pt x="37084" y="18542"/>
                      </a:moveTo>
                      <a:cubicBezTo>
                        <a:pt x="37084" y="28765"/>
                        <a:pt x="28766" y="37084"/>
                        <a:pt x="18542" y="37084"/>
                      </a:cubicBezTo>
                      <a:cubicBezTo>
                        <a:pt x="8318" y="37084"/>
                        <a:pt x="0" y="28765"/>
                        <a:pt x="0" y="18542"/>
                      </a:cubicBezTo>
                      <a:cubicBezTo>
                        <a:pt x="0" y="8318"/>
                        <a:pt x="8318" y="0"/>
                        <a:pt x="18542" y="0"/>
                      </a:cubicBezTo>
                      <a:cubicBezTo>
                        <a:pt x="28766" y="0"/>
                        <a:pt x="37084" y="8318"/>
                        <a:pt x="37084" y="185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6" name="Google Shape;556;p23"/>
                <p:cNvSpPr/>
                <p:nvPr/>
              </p:nvSpPr>
              <p:spPr>
                <a:xfrm>
                  <a:off x="5343016" y="3017329"/>
                  <a:ext cx="37084" cy="37083"/>
                </a:xfrm>
                <a:custGeom>
                  <a:avLst/>
                  <a:gdLst/>
                  <a:ahLst/>
                  <a:cxnLst/>
                  <a:rect l="l" t="t" r="r" b="b"/>
                  <a:pathLst>
                    <a:path w="37084" h="37083" extrusionOk="0">
                      <a:moveTo>
                        <a:pt x="37084" y="18542"/>
                      </a:moveTo>
                      <a:cubicBezTo>
                        <a:pt x="37084" y="28765"/>
                        <a:pt x="28766" y="37084"/>
                        <a:pt x="18542" y="37084"/>
                      </a:cubicBezTo>
                      <a:cubicBezTo>
                        <a:pt x="8318" y="37084"/>
                        <a:pt x="0" y="28765"/>
                        <a:pt x="0" y="18542"/>
                      </a:cubicBezTo>
                      <a:cubicBezTo>
                        <a:pt x="0" y="8318"/>
                        <a:pt x="8318" y="0"/>
                        <a:pt x="18542" y="0"/>
                      </a:cubicBezTo>
                      <a:cubicBezTo>
                        <a:pt x="28766" y="0"/>
                        <a:pt x="37084" y="8318"/>
                        <a:pt x="37084" y="185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7" name="Google Shape;557;p23"/>
                <p:cNvSpPr/>
                <p:nvPr/>
              </p:nvSpPr>
              <p:spPr>
                <a:xfrm>
                  <a:off x="5430329" y="3017329"/>
                  <a:ext cx="37084" cy="37083"/>
                </a:xfrm>
                <a:custGeom>
                  <a:avLst/>
                  <a:gdLst/>
                  <a:ahLst/>
                  <a:cxnLst/>
                  <a:rect l="l" t="t" r="r" b="b"/>
                  <a:pathLst>
                    <a:path w="37084" h="37083" extrusionOk="0">
                      <a:moveTo>
                        <a:pt x="37084" y="18542"/>
                      </a:moveTo>
                      <a:cubicBezTo>
                        <a:pt x="37084" y="28765"/>
                        <a:pt x="28766" y="37084"/>
                        <a:pt x="18542" y="37084"/>
                      </a:cubicBezTo>
                      <a:cubicBezTo>
                        <a:pt x="8318" y="37084"/>
                        <a:pt x="0" y="28765"/>
                        <a:pt x="0" y="18542"/>
                      </a:cubicBezTo>
                      <a:cubicBezTo>
                        <a:pt x="0" y="8318"/>
                        <a:pt x="8318" y="0"/>
                        <a:pt x="18542" y="0"/>
                      </a:cubicBezTo>
                      <a:cubicBezTo>
                        <a:pt x="28766" y="0"/>
                        <a:pt x="37084" y="8318"/>
                        <a:pt x="37084" y="185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8" name="Google Shape;558;p23"/>
                <p:cNvSpPr/>
                <p:nvPr/>
              </p:nvSpPr>
              <p:spPr>
                <a:xfrm>
                  <a:off x="5517641" y="3017329"/>
                  <a:ext cx="37084" cy="37083"/>
                </a:xfrm>
                <a:custGeom>
                  <a:avLst/>
                  <a:gdLst/>
                  <a:ahLst/>
                  <a:cxnLst/>
                  <a:rect l="l" t="t" r="r" b="b"/>
                  <a:pathLst>
                    <a:path w="37084" h="37083" extrusionOk="0">
                      <a:moveTo>
                        <a:pt x="37084" y="18542"/>
                      </a:moveTo>
                      <a:cubicBezTo>
                        <a:pt x="37084" y="28765"/>
                        <a:pt x="28766" y="37084"/>
                        <a:pt x="18542" y="37084"/>
                      </a:cubicBezTo>
                      <a:cubicBezTo>
                        <a:pt x="8318" y="37084"/>
                        <a:pt x="0" y="28765"/>
                        <a:pt x="0" y="18542"/>
                      </a:cubicBezTo>
                      <a:cubicBezTo>
                        <a:pt x="0" y="8318"/>
                        <a:pt x="8318" y="0"/>
                        <a:pt x="18542" y="0"/>
                      </a:cubicBezTo>
                      <a:cubicBezTo>
                        <a:pt x="28766" y="0"/>
                        <a:pt x="37084" y="8318"/>
                        <a:pt x="37084" y="185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59" name="Google Shape;559;p23"/>
              <p:cNvGrpSpPr/>
              <p:nvPr/>
            </p:nvGrpSpPr>
            <p:grpSpPr>
              <a:xfrm>
                <a:off x="1217987" y="3301764"/>
                <a:ext cx="1135847" cy="299539"/>
                <a:chOff x="3970718" y="1375536"/>
                <a:chExt cx="368172" cy="97092"/>
              </a:xfrm>
            </p:grpSpPr>
            <p:sp>
              <p:nvSpPr>
                <p:cNvPr id="560" name="Google Shape;560;p23"/>
                <p:cNvSpPr/>
                <p:nvPr/>
              </p:nvSpPr>
              <p:spPr>
                <a:xfrm>
                  <a:off x="3970718" y="1379156"/>
                  <a:ext cx="18351" cy="4952"/>
                </a:xfrm>
                <a:custGeom>
                  <a:avLst/>
                  <a:gdLst/>
                  <a:ahLst/>
                  <a:cxnLst/>
                  <a:rect l="l" t="t" r="r" b="b"/>
                  <a:pathLst>
                    <a:path w="18351" h="4952" extrusionOk="0">
                      <a:moveTo>
                        <a:pt x="0" y="4953"/>
                      </a:moveTo>
                      <a:cubicBezTo>
                        <a:pt x="0" y="4953"/>
                        <a:pt x="7176" y="2349"/>
                        <a:pt x="18352"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1" name="Google Shape;561;p23"/>
                <p:cNvSpPr/>
                <p:nvPr/>
              </p:nvSpPr>
              <p:spPr>
                <a:xfrm>
                  <a:off x="4029075" y="1375536"/>
                  <a:ext cx="280479" cy="71374"/>
                </a:xfrm>
                <a:custGeom>
                  <a:avLst/>
                  <a:gdLst/>
                  <a:ahLst/>
                  <a:cxnLst/>
                  <a:rect l="l" t="t" r="r" b="b"/>
                  <a:pathLst>
                    <a:path w="280479" h="71374" extrusionOk="0">
                      <a:moveTo>
                        <a:pt x="0" y="0"/>
                      </a:moveTo>
                      <a:cubicBezTo>
                        <a:pt x="17590" y="762"/>
                        <a:pt x="36385" y="5017"/>
                        <a:pt x="52260" y="16701"/>
                      </a:cubicBezTo>
                      <a:cubicBezTo>
                        <a:pt x="93091" y="46736"/>
                        <a:pt x="97917" y="66294"/>
                        <a:pt x="152908" y="67945"/>
                      </a:cubicBezTo>
                      <a:cubicBezTo>
                        <a:pt x="197422" y="69279"/>
                        <a:pt x="239014" y="47181"/>
                        <a:pt x="280479" y="71374"/>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2" name="Google Shape;562;p23"/>
                <p:cNvSpPr/>
                <p:nvPr/>
              </p:nvSpPr>
              <p:spPr>
                <a:xfrm>
                  <a:off x="4325746" y="1458849"/>
                  <a:ext cx="13144" cy="13779"/>
                </a:xfrm>
                <a:custGeom>
                  <a:avLst/>
                  <a:gdLst/>
                  <a:ahLst/>
                  <a:cxnLst/>
                  <a:rect l="l" t="t" r="r" b="b"/>
                  <a:pathLst>
                    <a:path w="13144" h="13779" extrusionOk="0">
                      <a:moveTo>
                        <a:pt x="0" y="0"/>
                      </a:moveTo>
                      <a:cubicBezTo>
                        <a:pt x="4382" y="3937"/>
                        <a:pt x="8763" y="8509"/>
                        <a:pt x="13145" y="13779"/>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63" name="Google Shape;563;p23"/>
              <p:cNvSpPr/>
              <p:nvPr/>
            </p:nvSpPr>
            <p:spPr>
              <a:xfrm rot="1649117">
                <a:off x="-405116" y="3383974"/>
                <a:ext cx="733007" cy="1541498"/>
              </a:xfrm>
              <a:custGeom>
                <a:avLst/>
                <a:gdLst/>
                <a:ahLst/>
                <a:cxnLst/>
                <a:rect l="l" t="t" r="r" b="b"/>
                <a:pathLst>
                  <a:path w="104252" h="243997" extrusionOk="0">
                    <a:moveTo>
                      <a:pt x="0" y="117759"/>
                    </a:moveTo>
                    <a:cubicBezTo>
                      <a:pt x="0" y="117759"/>
                      <a:pt x="106870" y="97122"/>
                      <a:pt x="104203" y="35019"/>
                    </a:cubicBezTo>
                    <a:cubicBezTo>
                      <a:pt x="101600" y="-24417"/>
                      <a:pt x="35877" y="-795"/>
                      <a:pt x="62547" y="50830"/>
                    </a:cubicBezTo>
                    <a:cubicBezTo>
                      <a:pt x="95567" y="114775"/>
                      <a:pt x="109664" y="218978"/>
                      <a:pt x="46291" y="243997"/>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4" name="Google Shape;564;p23"/>
              <p:cNvSpPr/>
              <p:nvPr/>
            </p:nvSpPr>
            <p:spPr>
              <a:xfrm rot="7899969" flipH="1">
                <a:off x="996877" y="2281735"/>
                <a:ext cx="1822676" cy="225934"/>
              </a:xfrm>
              <a:custGeom>
                <a:avLst/>
                <a:gdLst/>
                <a:ahLst/>
                <a:cxnLst/>
                <a:rect l="l" t="t" r="r" b="b"/>
                <a:pathLst>
                  <a:path w="624585" h="77422" extrusionOk="0">
                    <a:moveTo>
                      <a:pt x="0" y="69331"/>
                    </a:moveTo>
                    <a:cubicBezTo>
                      <a:pt x="32957" y="25326"/>
                      <a:pt x="89090" y="3228"/>
                      <a:pt x="144018" y="370"/>
                    </a:cubicBezTo>
                    <a:cubicBezTo>
                      <a:pt x="198945" y="-2487"/>
                      <a:pt x="253238" y="11610"/>
                      <a:pt x="305626" y="28310"/>
                    </a:cubicBezTo>
                    <a:cubicBezTo>
                      <a:pt x="358013" y="45011"/>
                      <a:pt x="409829" y="64569"/>
                      <a:pt x="464121" y="73205"/>
                    </a:cubicBezTo>
                    <a:cubicBezTo>
                      <a:pt x="518414" y="81777"/>
                      <a:pt x="576580" y="78539"/>
                      <a:pt x="624586" y="51742"/>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5" name="Google Shape;565;p23"/>
              <p:cNvSpPr/>
              <p:nvPr/>
            </p:nvSpPr>
            <p:spPr>
              <a:xfrm rot="-2137942">
                <a:off x="-1079771" y="598174"/>
                <a:ext cx="4416208" cy="1985389"/>
              </a:xfrm>
              <a:custGeom>
                <a:avLst/>
                <a:gdLst/>
                <a:ahLst/>
                <a:cxnLst/>
                <a:rect l="l" t="t" r="r" b="b"/>
                <a:pathLst>
                  <a:path w="597979" h="254919" extrusionOk="0">
                    <a:moveTo>
                      <a:pt x="0" y="254762"/>
                    </a:moveTo>
                    <a:cubicBezTo>
                      <a:pt x="29654" y="256731"/>
                      <a:pt x="57658" y="239967"/>
                      <a:pt x="78549" y="218821"/>
                    </a:cubicBezTo>
                    <a:cubicBezTo>
                      <a:pt x="99378" y="197676"/>
                      <a:pt x="115062" y="172021"/>
                      <a:pt x="134429" y="149416"/>
                    </a:cubicBezTo>
                    <a:cubicBezTo>
                      <a:pt x="153797" y="126873"/>
                      <a:pt x="178498" y="106680"/>
                      <a:pt x="207899" y="102489"/>
                    </a:cubicBezTo>
                    <a:cubicBezTo>
                      <a:pt x="229870" y="99378"/>
                      <a:pt x="253936" y="106490"/>
                      <a:pt x="267970" y="123635"/>
                    </a:cubicBezTo>
                    <a:cubicBezTo>
                      <a:pt x="282004" y="140779"/>
                      <a:pt x="283464" y="168212"/>
                      <a:pt x="268669" y="184785"/>
                    </a:cubicBezTo>
                    <a:cubicBezTo>
                      <a:pt x="258635" y="196024"/>
                      <a:pt x="237617" y="199390"/>
                      <a:pt x="229870" y="186436"/>
                    </a:cubicBezTo>
                    <a:cubicBezTo>
                      <a:pt x="223457" y="175641"/>
                      <a:pt x="231267" y="160909"/>
                      <a:pt x="242507" y="155257"/>
                    </a:cubicBezTo>
                    <a:cubicBezTo>
                      <a:pt x="253746" y="149606"/>
                      <a:pt x="266954" y="150304"/>
                      <a:pt x="279591" y="150559"/>
                    </a:cubicBezTo>
                    <a:cubicBezTo>
                      <a:pt x="401193" y="152845"/>
                      <a:pt x="522605" y="95504"/>
                      <a:pt x="597979" y="0"/>
                    </a:cubicBezTo>
                  </a:path>
                </a:pathLst>
              </a:custGeom>
              <a:noFill/>
              <a:ln w="12700" cap="rnd" cmpd="sng">
                <a:solidFill>
                  <a:schemeClr val="accent5"/>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66" name="Google Shape;566;p23"/>
              <p:cNvGrpSpPr/>
              <p:nvPr/>
            </p:nvGrpSpPr>
            <p:grpSpPr>
              <a:xfrm>
                <a:off x="1778367" y="717779"/>
                <a:ext cx="1055113" cy="1475919"/>
                <a:chOff x="-1891361" y="-1128192"/>
                <a:chExt cx="1290816" cy="1805406"/>
              </a:xfrm>
            </p:grpSpPr>
            <p:grpSp>
              <p:nvGrpSpPr>
                <p:cNvPr id="567" name="Google Shape;567;p23"/>
                <p:cNvGrpSpPr/>
                <p:nvPr/>
              </p:nvGrpSpPr>
              <p:grpSpPr>
                <a:xfrm>
                  <a:off x="-1891361" y="-1128192"/>
                  <a:ext cx="1290816" cy="1805406"/>
                  <a:chOff x="-1891361" y="-1128192"/>
                  <a:chExt cx="1290816" cy="1805406"/>
                </a:xfrm>
              </p:grpSpPr>
              <p:sp>
                <p:nvSpPr>
                  <p:cNvPr id="568" name="Google Shape;568;p23"/>
                  <p:cNvSpPr/>
                  <p:nvPr/>
                </p:nvSpPr>
                <p:spPr>
                  <a:xfrm>
                    <a:off x="-1693575" y="-55375"/>
                    <a:ext cx="893523" cy="433590"/>
                  </a:xfrm>
                  <a:custGeom>
                    <a:avLst/>
                    <a:gdLst/>
                    <a:ahLst/>
                    <a:cxnLst/>
                    <a:rect l="l" t="t" r="r" b="b"/>
                    <a:pathLst>
                      <a:path w="3469994" h="1469798" extrusionOk="0">
                        <a:moveTo>
                          <a:pt x="2218218" y="955478"/>
                        </a:moveTo>
                        <a:lnTo>
                          <a:pt x="2279936" y="955478"/>
                        </a:lnTo>
                        <a:lnTo>
                          <a:pt x="2279936" y="1469798"/>
                        </a:lnTo>
                        <a:lnTo>
                          <a:pt x="2218218" y="1469798"/>
                        </a:lnTo>
                        <a:close/>
                        <a:moveTo>
                          <a:pt x="1189577" y="955478"/>
                        </a:moveTo>
                        <a:lnTo>
                          <a:pt x="1251295" y="955478"/>
                        </a:lnTo>
                        <a:lnTo>
                          <a:pt x="1251295" y="1469798"/>
                        </a:lnTo>
                        <a:lnTo>
                          <a:pt x="1189577" y="1469798"/>
                        </a:lnTo>
                        <a:close/>
                        <a:moveTo>
                          <a:pt x="51287" y="2372"/>
                        </a:moveTo>
                        <a:lnTo>
                          <a:pt x="989061" y="1403218"/>
                        </a:lnTo>
                        <a:lnTo>
                          <a:pt x="937774" y="1437551"/>
                        </a:lnTo>
                        <a:lnTo>
                          <a:pt x="0" y="36705"/>
                        </a:lnTo>
                        <a:close/>
                        <a:moveTo>
                          <a:pt x="3418707" y="0"/>
                        </a:moveTo>
                        <a:lnTo>
                          <a:pt x="3469994" y="34333"/>
                        </a:lnTo>
                        <a:lnTo>
                          <a:pt x="2532221" y="1435177"/>
                        </a:lnTo>
                        <a:lnTo>
                          <a:pt x="2480934" y="14008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9" name="Google Shape;569;p23"/>
                  <p:cNvSpPr/>
                  <p:nvPr/>
                </p:nvSpPr>
                <p:spPr>
                  <a:xfrm>
                    <a:off x="-1891361" y="-1128192"/>
                    <a:ext cx="1290816" cy="1365868"/>
                  </a:xfrm>
                  <a:custGeom>
                    <a:avLst/>
                    <a:gdLst/>
                    <a:ahLst/>
                    <a:cxnLst/>
                    <a:rect l="l" t="t" r="r" b="b"/>
                    <a:pathLst>
                      <a:path w="1492273" h="1579038" extrusionOk="0">
                        <a:moveTo>
                          <a:pt x="1273730" y="218551"/>
                        </a:moveTo>
                        <a:cubicBezTo>
                          <a:pt x="982329" y="-72850"/>
                          <a:pt x="509953" y="-72850"/>
                          <a:pt x="218551" y="218551"/>
                        </a:cubicBezTo>
                        <a:cubicBezTo>
                          <a:pt x="-72850" y="509952"/>
                          <a:pt x="-72850" y="982329"/>
                          <a:pt x="218551" y="1273731"/>
                        </a:cubicBezTo>
                        <a:lnTo>
                          <a:pt x="523859" y="1579039"/>
                        </a:lnTo>
                        <a:lnTo>
                          <a:pt x="968359" y="1579039"/>
                        </a:lnTo>
                        <a:lnTo>
                          <a:pt x="1273667" y="1273731"/>
                        </a:lnTo>
                        <a:cubicBezTo>
                          <a:pt x="1565132" y="982393"/>
                          <a:pt x="1565132" y="509952"/>
                          <a:pt x="1273730"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0" name="Google Shape;570;p23"/>
                  <p:cNvSpPr/>
                  <p:nvPr/>
                </p:nvSpPr>
                <p:spPr>
                  <a:xfrm>
                    <a:off x="-1671618" y="-1128192"/>
                    <a:ext cx="851368" cy="1365868"/>
                  </a:xfrm>
                  <a:custGeom>
                    <a:avLst/>
                    <a:gdLst/>
                    <a:ahLst/>
                    <a:cxnLst/>
                    <a:rect l="l" t="t" r="r" b="b"/>
                    <a:pathLst>
                      <a:path w="984241" h="1579038" extrusionOk="0">
                        <a:moveTo>
                          <a:pt x="840121" y="218551"/>
                        </a:moveTo>
                        <a:cubicBezTo>
                          <a:pt x="647907" y="-72850"/>
                          <a:pt x="336312" y="-72850"/>
                          <a:pt x="144161" y="218551"/>
                        </a:cubicBezTo>
                        <a:cubicBezTo>
                          <a:pt x="-48054" y="509952"/>
                          <a:pt x="-48054" y="982329"/>
                          <a:pt x="144161" y="1273731"/>
                        </a:cubicBezTo>
                        <a:lnTo>
                          <a:pt x="345583" y="1579039"/>
                        </a:lnTo>
                        <a:lnTo>
                          <a:pt x="638762" y="1579039"/>
                        </a:lnTo>
                        <a:lnTo>
                          <a:pt x="840184" y="1273731"/>
                        </a:lnTo>
                        <a:cubicBezTo>
                          <a:pt x="1032272" y="982393"/>
                          <a:pt x="1032272" y="509952"/>
                          <a:pt x="840121" y="2185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1" name="Google Shape;571;p23"/>
                  <p:cNvSpPr/>
                  <p:nvPr/>
                </p:nvSpPr>
                <p:spPr>
                  <a:xfrm>
                    <a:off x="-1451887" y="-1128192"/>
                    <a:ext cx="411949" cy="1365868"/>
                  </a:xfrm>
                  <a:custGeom>
                    <a:avLst/>
                    <a:gdLst/>
                    <a:ahLst/>
                    <a:cxnLst/>
                    <a:rect l="l" t="t" r="r" b="b"/>
                    <a:pathLst>
                      <a:path w="476242" h="1579038" extrusionOk="0">
                        <a:moveTo>
                          <a:pt x="406464" y="218551"/>
                        </a:moveTo>
                        <a:cubicBezTo>
                          <a:pt x="313500" y="-72850"/>
                          <a:pt x="162687" y="-72850"/>
                          <a:pt x="69723" y="218551"/>
                        </a:cubicBezTo>
                        <a:cubicBezTo>
                          <a:pt x="-23241" y="509952"/>
                          <a:pt x="-23241" y="982329"/>
                          <a:pt x="69723" y="1273731"/>
                        </a:cubicBezTo>
                        <a:lnTo>
                          <a:pt x="167195" y="1579039"/>
                        </a:lnTo>
                        <a:lnTo>
                          <a:pt x="309055" y="1579039"/>
                        </a:lnTo>
                        <a:lnTo>
                          <a:pt x="406527" y="1273731"/>
                        </a:lnTo>
                        <a:cubicBezTo>
                          <a:pt x="499491" y="982393"/>
                          <a:pt x="499491" y="509952"/>
                          <a:pt x="406464" y="2185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2" name="Google Shape;572;p23"/>
                  <p:cNvSpPr/>
                  <p:nvPr/>
                </p:nvSpPr>
                <p:spPr>
                  <a:xfrm>
                    <a:off x="-1451865" y="347649"/>
                    <a:ext cx="411956" cy="329565"/>
                  </a:xfrm>
                  <a:custGeom>
                    <a:avLst/>
                    <a:gdLst/>
                    <a:ahLst/>
                    <a:cxnLst/>
                    <a:rect l="l" t="t" r="r" b="b"/>
                    <a:pathLst>
                      <a:path w="476250" h="381000" extrusionOk="0">
                        <a:moveTo>
                          <a:pt x="114300" y="381000"/>
                        </a:moveTo>
                        <a:lnTo>
                          <a:pt x="361950" y="381000"/>
                        </a:lnTo>
                        <a:cubicBezTo>
                          <a:pt x="425069" y="381000"/>
                          <a:pt x="476250" y="329819"/>
                          <a:pt x="476250" y="266700"/>
                        </a:cubicBezTo>
                        <a:lnTo>
                          <a:pt x="476250" y="0"/>
                        </a:lnTo>
                        <a:lnTo>
                          <a:pt x="0" y="0"/>
                        </a:lnTo>
                        <a:lnTo>
                          <a:pt x="0" y="266700"/>
                        </a:lnTo>
                        <a:cubicBezTo>
                          <a:pt x="0" y="329819"/>
                          <a:pt x="51118" y="381000"/>
                          <a:pt x="114300" y="3810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73" name="Google Shape;573;p23"/>
                  <p:cNvGrpSpPr/>
                  <p:nvPr/>
                </p:nvGrpSpPr>
                <p:grpSpPr>
                  <a:xfrm>
                    <a:off x="-1460307" y="347488"/>
                    <a:ext cx="428435" cy="76899"/>
                    <a:chOff x="6791388" y="5563615"/>
                    <a:chExt cx="495300" cy="88900"/>
                  </a:xfrm>
                </p:grpSpPr>
                <p:sp>
                  <p:nvSpPr>
                    <p:cNvPr id="574" name="Google Shape;574;p23"/>
                    <p:cNvSpPr/>
                    <p:nvPr/>
                  </p:nvSpPr>
                  <p:spPr>
                    <a:xfrm>
                      <a:off x="67913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5" name="Google Shape;575;p23"/>
                    <p:cNvSpPr/>
                    <p:nvPr/>
                  </p:nvSpPr>
                  <p:spPr>
                    <a:xfrm>
                      <a:off x="710888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6" name="Google Shape;576;p23"/>
                    <p:cNvSpPr/>
                    <p:nvPr/>
                  </p:nvSpPr>
                  <p:spPr>
                    <a:xfrm>
                      <a:off x="6950138" y="5563615"/>
                      <a:ext cx="177800" cy="88900"/>
                    </a:xfrm>
                    <a:custGeom>
                      <a:avLst/>
                      <a:gdLst/>
                      <a:ahLst/>
                      <a:cxnLst/>
                      <a:rect l="l" t="t" r="r" b="b"/>
                      <a:pathLst>
                        <a:path w="177800" h="88900" extrusionOk="0">
                          <a:moveTo>
                            <a:pt x="88900" y="88900"/>
                          </a:moveTo>
                          <a:cubicBezTo>
                            <a:pt x="39878" y="88900"/>
                            <a:pt x="0" y="49022"/>
                            <a:pt x="0" y="0"/>
                          </a:cubicBezTo>
                          <a:lnTo>
                            <a:pt x="19050" y="0"/>
                          </a:lnTo>
                          <a:cubicBezTo>
                            <a:pt x="19050" y="38545"/>
                            <a:pt x="50355" y="69850"/>
                            <a:pt x="88900" y="69850"/>
                          </a:cubicBezTo>
                          <a:cubicBezTo>
                            <a:pt x="127444" y="69850"/>
                            <a:pt x="158750" y="38545"/>
                            <a:pt x="158750" y="0"/>
                          </a:cubicBezTo>
                          <a:lnTo>
                            <a:pt x="177800" y="0"/>
                          </a:lnTo>
                          <a:cubicBezTo>
                            <a:pt x="177800" y="49022"/>
                            <a:pt x="137922" y="88900"/>
                            <a:pt x="88900" y="8890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77" name="Google Shape;577;p23"/>
                  <p:cNvSpPr/>
                  <p:nvPr/>
                </p:nvSpPr>
                <p:spPr>
                  <a:xfrm>
                    <a:off x="-1451865" y="570114"/>
                    <a:ext cx="411956" cy="16478"/>
                  </a:xfrm>
                  <a:custGeom>
                    <a:avLst/>
                    <a:gdLst/>
                    <a:ahLst/>
                    <a:cxnLst/>
                    <a:rect l="l" t="t" r="r" b="b"/>
                    <a:pathLst>
                      <a:path w="476250" h="19050" extrusionOk="0">
                        <a:moveTo>
                          <a:pt x="0" y="0"/>
                        </a:moveTo>
                        <a:lnTo>
                          <a:pt x="476250" y="0"/>
                        </a:lnTo>
                        <a:lnTo>
                          <a:pt x="47625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78" name="Google Shape;578;p23"/>
                <p:cNvSpPr/>
                <p:nvPr/>
              </p:nvSpPr>
              <p:spPr>
                <a:xfrm>
                  <a:off x="-1439100" y="235100"/>
                  <a:ext cx="384525" cy="59900"/>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579" name="Google Shape;579;p23"/>
              <p:cNvGrpSpPr/>
              <p:nvPr/>
            </p:nvGrpSpPr>
            <p:grpSpPr>
              <a:xfrm>
                <a:off x="423600" y="2389143"/>
                <a:ext cx="1383700" cy="1173271"/>
                <a:chOff x="5024310" y="2167559"/>
                <a:chExt cx="569494" cy="482907"/>
              </a:xfrm>
            </p:grpSpPr>
            <p:grpSp>
              <p:nvGrpSpPr>
                <p:cNvPr id="580" name="Google Shape;580;p23"/>
                <p:cNvGrpSpPr/>
                <p:nvPr/>
              </p:nvGrpSpPr>
              <p:grpSpPr>
                <a:xfrm>
                  <a:off x="5024310" y="2167559"/>
                  <a:ext cx="569494" cy="482907"/>
                  <a:chOff x="5024310" y="2167559"/>
                  <a:chExt cx="569494" cy="482907"/>
                </a:xfrm>
              </p:grpSpPr>
              <p:sp>
                <p:nvSpPr>
                  <p:cNvPr id="581" name="Google Shape;581;p23"/>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rgbClr val="FF9D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2" name="Google Shape;582;p23"/>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3" name="Google Shape;583;p23"/>
                  <p:cNvSpPr/>
                  <p:nvPr/>
                </p:nvSpPr>
                <p:spPr>
                  <a:xfrm>
                    <a:off x="5265229" y="2249445"/>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4" name="Google Shape;584;p23"/>
                  <p:cNvSpPr/>
                  <p:nvPr/>
                </p:nvSpPr>
                <p:spPr>
                  <a:xfrm>
                    <a:off x="5196141" y="2191343"/>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5" name="Google Shape;585;p23"/>
                  <p:cNvSpPr/>
                  <p:nvPr/>
                </p:nvSpPr>
                <p:spPr>
                  <a:xfrm>
                    <a:off x="5352732" y="2455228"/>
                    <a:ext cx="87344" cy="48956"/>
                  </a:xfrm>
                  <a:custGeom>
                    <a:avLst/>
                    <a:gdLst/>
                    <a:ahLst/>
                    <a:cxnLst/>
                    <a:rect l="l" t="t" r="r" b="b"/>
                    <a:pathLst>
                      <a:path w="87344" h="48956" extrusionOk="0">
                        <a:moveTo>
                          <a:pt x="84264" y="6031"/>
                        </a:moveTo>
                        <a:lnTo>
                          <a:pt x="86932" y="14350"/>
                        </a:lnTo>
                        <a:cubicBezTo>
                          <a:pt x="88392" y="18922"/>
                          <a:pt x="85852" y="23875"/>
                          <a:pt x="81280" y="25335"/>
                        </a:cubicBezTo>
                        <a:lnTo>
                          <a:pt x="7938" y="48957"/>
                        </a:lnTo>
                        <a:cubicBezTo>
                          <a:pt x="5652" y="40512"/>
                          <a:pt x="2984" y="32193"/>
                          <a:pt x="0" y="24001"/>
                        </a:cubicBezTo>
                        <a:lnTo>
                          <a:pt x="73279" y="443"/>
                        </a:lnTo>
                        <a:cubicBezTo>
                          <a:pt x="77851" y="-1081"/>
                          <a:pt x="82740" y="1459"/>
                          <a:pt x="84264"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6" name="Google Shape;586;p23"/>
                  <p:cNvSpPr/>
                  <p:nvPr/>
                </p:nvSpPr>
                <p:spPr>
                  <a:xfrm>
                    <a:off x="5353494" y="2545462"/>
                    <a:ext cx="87344" cy="48957"/>
                  </a:xfrm>
                  <a:custGeom>
                    <a:avLst/>
                    <a:gdLst/>
                    <a:ahLst/>
                    <a:cxnLst/>
                    <a:rect l="l" t="t" r="r" b="b"/>
                    <a:pathLst>
                      <a:path w="87344" h="48957" extrusionOk="0">
                        <a:moveTo>
                          <a:pt x="84265" y="6031"/>
                        </a:moveTo>
                        <a:lnTo>
                          <a:pt x="86932" y="14350"/>
                        </a:lnTo>
                        <a:cubicBezTo>
                          <a:pt x="88392" y="18922"/>
                          <a:pt x="85852" y="23875"/>
                          <a:pt x="81280" y="25335"/>
                        </a:cubicBezTo>
                        <a:lnTo>
                          <a:pt x="7938" y="48957"/>
                        </a:lnTo>
                        <a:cubicBezTo>
                          <a:pt x="5652" y="40512"/>
                          <a:pt x="2984" y="32193"/>
                          <a:pt x="0" y="24002"/>
                        </a:cubicBezTo>
                        <a:lnTo>
                          <a:pt x="73279" y="443"/>
                        </a:lnTo>
                        <a:cubicBezTo>
                          <a:pt x="77851" y="-1081"/>
                          <a:pt x="82804" y="1459"/>
                          <a:pt x="84265"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7" name="Google Shape;587;p23"/>
                  <p:cNvSpPr/>
                  <p:nvPr/>
                </p:nvSpPr>
                <p:spPr>
                  <a:xfrm>
                    <a:off x="5159933" y="2167559"/>
                    <a:ext cx="254772" cy="482907"/>
                  </a:xfrm>
                  <a:custGeom>
                    <a:avLst/>
                    <a:gdLst/>
                    <a:ahLst/>
                    <a:cxnLst/>
                    <a:rect l="l" t="t" r="r" b="b"/>
                    <a:pathLst>
                      <a:path w="254772" h="482907" extrusionOk="0">
                        <a:moveTo>
                          <a:pt x="249505" y="207340"/>
                        </a:moveTo>
                        <a:lnTo>
                          <a:pt x="228867" y="190894"/>
                        </a:lnTo>
                        <a:lnTo>
                          <a:pt x="229757" y="164605"/>
                        </a:lnTo>
                        <a:cubicBezTo>
                          <a:pt x="229757" y="164605"/>
                          <a:pt x="62942" y="838"/>
                          <a:pt x="23381" y="13"/>
                        </a:cubicBezTo>
                        <a:cubicBezTo>
                          <a:pt x="-16242" y="-749"/>
                          <a:pt x="6490" y="32779"/>
                          <a:pt x="6490" y="32779"/>
                        </a:cubicBezTo>
                        <a:lnTo>
                          <a:pt x="124346" y="216992"/>
                        </a:lnTo>
                        <a:lnTo>
                          <a:pt x="133998" y="234328"/>
                        </a:lnTo>
                        <a:lnTo>
                          <a:pt x="141872" y="255410"/>
                        </a:lnTo>
                        <a:lnTo>
                          <a:pt x="204991" y="462801"/>
                        </a:lnTo>
                        <a:cubicBezTo>
                          <a:pt x="204991" y="462801"/>
                          <a:pt x="215786" y="501790"/>
                          <a:pt x="240869" y="471183"/>
                        </a:cubicBezTo>
                        <a:cubicBezTo>
                          <a:pt x="265888" y="440512"/>
                          <a:pt x="249505" y="207340"/>
                          <a:pt x="249505" y="2073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8" name="Google Shape;588;p23"/>
                  <p:cNvSpPr/>
                  <p:nvPr/>
                </p:nvSpPr>
                <p:spPr>
                  <a:xfrm>
                    <a:off x="5033490" y="2264417"/>
                    <a:ext cx="560314" cy="256064"/>
                  </a:xfrm>
                  <a:custGeom>
                    <a:avLst/>
                    <a:gdLst/>
                    <a:ahLst/>
                    <a:cxnLst/>
                    <a:rect l="l" t="t" r="r" b="b"/>
                    <a:pathLst>
                      <a:path w="560314" h="256064" extrusionOk="0">
                        <a:moveTo>
                          <a:pt x="66258" y="194684"/>
                        </a:moveTo>
                        <a:cubicBezTo>
                          <a:pt x="66258" y="194684"/>
                          <a:pt x="359311" y="54920"/>
                          <a:pt x="420398" y="24821"/>
                        </a:cubicBezTo>
                        <a:cubicBezTo>
                          <a:pt x="481485" y="-5278"/>
                          <a:pt x="543144" y="-9913"/>
                          <a:pt x="558574" y="21519"/>
                        </a:cubicBezTo>
                        <a:cubicBezTo>
                          <a:pt x="574005" y="53015"/>
                          <a:pt x="482564" y="95814"/>
                          <a:pt x="452719" y="107244"/>
                        </a:cubicBezTo>
                        <a:cubicBezTo>
                          <a:pt x="422875" y="118674"/>
                          <a:pt x="86388" y="245356"/>
                          <a:pt x="86388" y="245356"/>
                        </a:cubicBezTo>
                        <a:cubicBezTo>
                          <a:pt x="86388" y="245356"/>
                          <a:pt x="4028" y="269868"/>
                          <a:pt x="155" y="244722"/>
                        </a:cubicBezTo>
                        <a:cubicBezTo>
                          <a:pt x="-3718" y="219575"/>
                          <a:pt x="66258" y="194684"/>
                          <a:pt x="66258" y="1946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89" name="Google Shape;589;p23"/>
                <p:cNvSpPr/>
                <p:nvPr/>
              </p:nvSpPr>
              <p:spPr>
                <a:xfrm>
                  <a:off x="5503862" y="2278931"/>
                  <a:ext cx="45767" cy="55265"/>
                </a:xfrm>
                <a:custGeom>
                  <a:avLst/>
                  <a:gdLst/>
                  <a:ahLst/>
                  <a:cxnLst/>
                  <a:rect l="l" t="t" r="r" b="b"/>
                  <a:pathLst>
                    <a:path w="45767" h="55265" extrusionOk="0">
                      <a:moveTo>
                        <a:pt x="0" y="2878"/>
                      </a:moveTo>
                      <a:cubicBezTo>
                        <a:pt x="0" y="2878"/>
                        <a:pt x="20129" y="26817"/>
                        <a:pt x="24193" y="55265"/>
                      </a:cubicBezTo>
                      <a:cubicBezTo>
                        <a:pt x="24193" y="55265"/>
                        <a:pt x="53721" y="48471"/>
                        <a:pt x="43688" y="19197"/>
                      </a:cubicBezTo>
                      <a:cubicBezTo>
                        <a:pt x="33591" y="-10140"/>
                        <a:pt x="0" y="2878"/>
                        <a:pt x="0" y="28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
        <p:nvSpPr>
          <p:cNvPr id="590" name="Google Shape;590;p23"/>
          <p:cNvSpPr/>
          <p:nvPr/>
        </p:nvSpPr>
        <p:spPr>
          <a:xfrm>
            <a:off x="269475" y="164750"/>
            <a:ext cx="2476800" cy="362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Barlow"/>
                <a:ea typeface="Barlow"/>
                <a:cs typeface="Barlow"/>
                <a:sym typeface="Barlow"/>
              </a:rPr>
              <a:t>Surabaya, 13 January 2025</a:t>
            </a:r>
            <a:endParaRPr b="1">
              <a:solidFill>
                <a:schemeClr val="accent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2"/>
          <p:cNvSpPr txBox="1">
            <a:spLocks noGrp="1"/>
          </p:cNvSpPr>
          <p:nvPr>
            <p:ph type="subTitle" idx="1"/>
          </p:nvPr>
        </p:nvSpPr>
        <p:spPr>
          <a:xfrm>
            <a:off x="489925" y="1442825"/>
            <a:ext cx="25068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Resampling</a:t>
            </a:r>
            <a:endParaRPr/>
          </a:p>
        </p:txBody>
      </p:sp>
      <p:sp>
        <p:nvSpPr>
          <p:cNvPr id="672" name="Google Shape;672;p32"/>
          <p:cNvSpPr txBox="1">
            <a:spLocks noGrp="1"/>
          </p:cNvSpPr>
          <p:nvPr>
            <p:ph type="subTitle" idx="2"/>
          </p:nvPr>
        </p:nvSpPr>
        <p:spPr>
          <a:xfrm>
            <a:off x="2996400" y="1442825"/>
            <a:ext cx="58140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Modelling</a:t>
            </a:r>
            <a:endParaRPr/>
          </a:p>
        </p:txBody>
      </p:sp>
      <p:sp>
        <p:nvSpPr>
          <p:cNvPr id="673" name="Google Shape;673;p32"/>
          <p:cNvSpPr txBox="1">
            <a:spLocks noGrp="1"/>
          </p:cNvSpPr>
          <p:nvPr>
            <p:ph type="subTitle" idx="3"/>
          </p:nvPr>
        </p:nvSpPr>
        <p:spPr>
          <a:xfrm>
            <a:off x="489925" y="1935425"/>
            <a:ext cx="2506800" cy="2300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b="1"/>
              <a:t>Oversampling</a:t>
            </a:r>
            <a:endParaRPr sz="1300" b="1"/>
          </a:p>
          <a:p>
            <a:pPr marL="914400" lvl="1" indent="-311150" algn="l" rtl="0">
              <a:spcBef>
                <a:spcPts val="0"/>
              </a:spcBef>
              <a:spcAft>
                <a:spcPts val="0"/>
              </a:spcAft>
              <a:buSzPts val="1300"/>
              <a:buChar char="○"/>
            </a:pPr>
            <a:r>
              <a:rPr lang="en" sz="1300"/>
              <a:t>Random Over Sampler</a:t>
            </a:r>
            <a:endParaRPr sz="1300"/>
          </a:p>
          <a:p>
            <a:pPr marL="914400" lvl="1" indent="-311150" algn="l" rtl="0">
              <a:spcBef>
                <a:spcPts val="0"/>
              </a:spcBef>
              <a:spcAft>
                <a:spcPts val="0"/>
              </a:spcAft>
              <a:buSzPts val="1300"/>
              <a:buChar char="○"/>
            </a:pPr>
            <a:r>
              <a:rPr lang="en" sz="1300"/>
              <a:t>SMOTE</a:t>
            </a:r>
            <a:endParaRPr sz="1300"/>
          </a:p>
          <a:p>
            <a:pPr marL="914400" lvl="1" indent="-311150" algn="l" rtl="0">
              <a:spcBef>
                <a:spcPts val="0"/>
              </a:spcBef>
              <a:spcAft>
                <a:spcPts val="0"/>
              </a:spcAft>
              <a:buSzPts val="1300"/>
              <a:buChar char="○"/>
            </a:pPr>
            <a:r>
              <a:rPr lang="en" sz="1300"/>
              <a:t>ADASYN</a:t>
            </a:r>
            <a:endParaRPr sz="1300"/>
          </a:p>
          <a:p>
            <a:pPr marL="457200" lvl="0" indent="-311150" algn="l" rtl="0">
              <a:spcBef>
                <a:spcPts val="0"/>
              </a:spcBef>
              <a:spcAft>
                <a:spcPts val="0"/>
              </a:spcAft>
              <a:buSzPts val="1300"/>
              <a:buChar char="●"/>
            </a:pPr>
            <a:r>
              <a:rPr lang="en" sz="1300" b="1"/>
              <a:t>Undersampling</a:t>
            </a:r>
            <a:endParaRPr sz="1300" b="1"/>
          </a:p>
          <a:p>
            <a:pPr marL="914400" lvl="1" indent="-311150" algn="l" rtl="0">
              <a:spcBef>
                <a:spcPts val="0"/>
              </a:spcBef>
              <a:spcAft>
                <a:spcPts val="0"/>
              </a:spcAft>
              <a:buSzPts val="1300"/>
              <a:buChar char="○"/>
            </a:pPr>
            <a:r>
              <a:rPr lang="en" sz="1300"/>
              <a:t>NearMiss</a:t>
            </a:r>
            <a:endParaRPr sz="1300"/>
          </a:p>
        </p:txBody>
      </p:sp>
      <p:sp>
        <p:nvSpPr>
          <p:cNvPr id="674" name="Google Shape;674;p32"/>
          <p:cNvSpPr txBox="1">
            <a:spLocks noGrp="1"/>
          </p:cNvSpPr>
          <p:nvPr>
            <p:ph type="subTitle" idx="4"/>
          </p:nvPr>
        </p:nvSpPr>
        <p:spPr>
          <a:xfrm>
            <a:off x="2996392" y="1935425"/>
            <a:ext cx="3328500" cy="2697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b="1"/>
              <a:t>Base Model</a:t>
            </a:r>
            <a:endParaRPr sz="1300" b="1"/>
          </a:p>
          <a:p>
            <a:pPr marL="914400" lvl="1" indent="-311150" algn="l" rtl="0">
              <a:spcBef>
                <a:spcPts val="0"/>
              </a:spcBef>
              <a:spcAft>
                <a:spcPts val="0"/>
              </a:spcAft>
              <a:buSzPts val="1300"/>
              <a:buChar char="○"/>
            </a:pPr>
            <a:r>
              <a:rPr lang="en" sz="1300"/>
              <a:t>Logistic Regression</a:t>
            </a:r>
            <a:endParaRPr sz="1300"/>
          </a:p>
          <a:p>
            <a:pPr marL="914400" lvl="1" indent="-311150" algn="l" rtl="0">
              <a:spcBef>
                <a:spcPts val="0"/>
              </a:spcBef>
              <a:spcAft>
                <a:spcPts val="0"/>
              </a:spcAft>
              <a:buSzPts val="1300"/>
              <a:buChar char="○"/>
            </a:pPr>
            <a:r>
              <a:rPr lang="en" sz="1300"/>
              <a:t>KNN</a:t>
            </a:r>
            <a:endParaRPr sz="1300"/>
          </a:p>
          <a:p>
            <a:pPr marL="457200" lvl="0" indent="-311150" algn="l" rtl="0">
              <a:spcBef>
                <a:spcPts val="0"/>
              </a:spcBef>
              <a:spcAft>
                <a:spcPts val="0"/>
              </a:spcAft>
              <a:buSzPts val="1300"/>
              <a:buChar char="●"/>
            </a:pPr>
            <a:r>
              <a:rPr lang="en" sz="1300" b="1"/>
              <a:t>Tree Based Model</a:t>
            </a:r>
            <a:endParaRPr sz="1300" b="1"/>
          </a:p>
          <a:p>
            <a:pPr marL="914400" lvl="1" indent="-311150" algn="l" rtl="0">
              <a:spcBef>
                <a:spcPts val="0"/>
              </a:spcBef>
              <a:spcAft>
                <a:spcPts val="0"/>
              </a:spcAft>
              <a:buSzPts val="1300"/>
              <a:buChar char="○"/>
            </a:pPr>
            <a:r>
              <a:rPr lang="en" sz="1300"/>
              <a:t>Decision Tree</a:t>
            </a:r>
            <a:endParaRPr sz="1300"/>
          </a:p>
          <a:p>
            <a:pPr marL="914400" lvl="1" indent="-311150" algn="l" rtl="0">
              <a:spcBef>
                <a:spcPts val="0"/>
              </a:spcBef>
              <a:spcAft>
                <a:spcPts val="0"/>
              </a:spcAft>
              <a:buSzPts val="1300"/>
              <a:buChar char="○"/>
            </a:pPr>
            <a:r>
              <a:rPr lang="en" sz="1300"/>
              <a:t>Random Forest</a:t>
            </a:r>
            <a:endParaRPr sz="1300"/>
          </a:p>
          <a:p>
            <a:pPr marL="914400" lvl="0" indent="0" algn="l" rtl="0">
              <a:spcBef>
                <a:spcPts val="0"/>
              </a:spcBef>
              <a:spcAft>
                <a:spcPts val="0"/>
              </a:spcAft>
              <a:buNone/>
            </a:pPr>
            <a:endParaRPr sz="1300"/>
          </a:p>
        </p:txBody>
      </p:sp>
      <p:sp>
        <p:nvSpPr>
          <p:cNvPr id="675" name="Google Shape;67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Benchmarking</a:t>
            </a:r>
            <a:endParaRPr/>
          </a:p>
        </p:txBody>
      </p:sp>
      <p:sp>
        <p:nvSpPr>
          <p:cNvPr id="676" name="Google Shape;676;p32"/>
          <p:cNvSpPr txBox="1">
            <a:spLocks noGrp="1"/>
          </p:cNvSpPr>
          <p:nvPr>
            <p:ph type="subTitle" idx="4"/>
          </p:nvPr>
        </p:nvSpPr>
        <p:spPr>
          <a:xfrm>
            <a:off x="5642674" y="1935425"/>
            <a:ext cx="3167700" cy="3901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b="1"/>
              <a:t>Boosting Model</a:t>
            </a:r>
            <a:endParaRPr sz="1300" b="1"/>
          </a:p>
          <a:p>
            <a:pPr marL="914400" lvl="1" indent="-311150" algn="l" rtl="0">
              <a:spcBef>
                <a:spcPts val="0"/>
              </a:spcBef>
              <a:spcAft>
                <a:spcPts val="0"/>
              </a:spcAft>
              <a:buSzPts val="1300"/>
              <a:buChar char="○"/>
            </a:pPr>
            <a:r>
              <a:rPr lang="en" sz="1300"/>
              <a:t>XGBClassifier</a:t>
            </a:r>
            <a:endParaRPr sz="1300"/>
          </a:p>
          <a:p>
            <a:pPr marL="914400" lvl="1" indent="-311150" algn="l" rtl="0">
              <a:spcBef>
                <a:spcPts val="0"/>
              </a:spcBef>
              <a:spcAft>
                <a:spcPts val="0"/>
              </a:spcAft>
              <a:buSzPts val="1300"/>
              <a:buChar char="○"/>
            </a:pPr>
            <a:r>
              <a:rPr lang="en" sz="1300"/>
              <a:t>LGBMClassifier</a:t>
            </a:r>
            <a:endParaRPr sz="1300"/>
          </a:p>
          <a:p>
            <a:pPr marL="914400" lvl="1" indent="-311150" algn="l" rtl="0">
              <a:spcBef>
                <a:spcPts val="0"/>
              </a:spcBef>
              <a:spcAft>
                <a:spcPts val="0"/>
              </a:spcAft>
              <a:buSzPts val="1300"/>
              <a:buChar char="○"/>
            </a:pPr>
            <a:r>
              <a:rPr lang="en" sz="1300"/>
              <a:t>AdaBoost</a:t>
            </a:r>
            <a:endParaRPr sz="1300"/>
          </a:p>
          <a:p>
            <a:pPr marL="914400" lvl="1" indent="-311150" algn="l" rtl="0">
              <a:spcBef>
                <a:spcPts val="0"/>
              </a:spcBef>
              <a:spcAft>
                <a:spcPts val="0"/>
              </a:spcAft>
              <a:buSzPts val="1300"/>
              <a:buChar char="○"/>
            </a:pPr>
            <a:r>
              <a:rPr lang="en" sz="1300"/>
              <a:t>GBC</a:t>
            </a:r>
            <a:endParaRPr sz="1300"/>
          </a:p>
          <a:p>
            <a:pPr marL="457200" lvl="0" indent="-311150" algn="l" rtl="0">
              <a:spcBef>
                <a:spcPts val="0"/>
              </a:spcBef>
              <a:spcAft>
                <a:spcPts val="0"/>
              </a:spcAft>
              <a:buSzPts val="1300"/>
              <a:buChar char="●"/>
            </a:pPr>
            <a:r>
              <a:rPr lang="en" sz="1300" b="1"/>
              <a:t>Specific Imbalance Model</a:t>
            </a:r>
            <a:endParaRPr sz="1300" b="1"/>
          </a:p>
          <a:p>
            <a:pPr marL="914400" lvl="1" indent="-311150" algn="l" rtl="0">
              <a:spcBef>
                <a:spcPts val="0"/>
              </a:spcBef>
              <a:spcAft>
                <a:spcPts val="0"/>
              </a:spcAft>
              <a:buSzPts val="1300"/>
              <a:buChar char="○"/>
            </a:pPr>
            <a:r>
              <a:rPr lang="en" sz="1300"/>
              <a:t>Balanced Random Forest Classifier</a:t>
            </a:r>
            <a:endParaRPr sz="1300"/>
          </a:p>
          <a:p>
            <a:pPr marL="914400" lvl="1" indent="-311150" algn="l" rtl="0">
              <a:spcBef>
                <a:spcPts val="0"/>
              </a:spcBef>
              <a:spcAft>
                <a:spcPts val="0"/>
              </a:spcAft>
              <a:buSzPts val="1300"/>
              <a:buChar char="○"/>
            </a:pPr>
            <a:r>
              <a:rPr lang="en" sz="1300"/>
              <a:t>Easy Ensemble Classifier</a:t>
            </a:r>
            <a:endParaRPr sz="1300"/>
          </a:p>
          <a:p>
            <a:pPr marL="914400" lvl="1" indent="-311150" algn="l" rtl="0">
              <a:spcBef>
                <a:spcPts val="0"/>
              </a:spcBef>
              <a:spcAft>
                <a:spcPts val="0"/>
              </a:spcAft>
              <a:buSzPts val="1300"/>
              <a:buChar char="○"/>
            </a:pPr>
            <a:r>
              <a:rPr lang="en" sz="1300"/>
              <a:t>RUS Boost Classifier</a:t>
            </a:r>
            <a:endParaRPr sz="1300"/>
          </a:p>
        </p:txBody>
      </p:sp>
      <p:cxnSp>
        <p:nvCxnSpPr>
          <p:cNvPr id="677" name="Google Shape;677;p32"/>
          <p:cNvCxnSpPr/>
          <p:nvPr/>
        </p:nvCxnSpPr>
        <p:spPr>
          <a:xfrm>
            <a:off x="2843875" y="1319550"/>
            <a:ext cx="0" cy="3432600"/>
          </a:xfrm>
          <a:prstGeom prst="straightConnector1">
            <a:avLst/>
          </a:prstGeom>
          <a:noFill/>
          <a:ln w="9525" cap="flat" cmpd="sng">
            <a:solidFill>
              <a:schemeClr val="dk2"/>
            </a:solidFill>
            <a:prstDash val="solid"/>
            <a:round/>
            <a:headEnd type="none" w="med" len="med"/>
            <a:tailEnd type="none" w="med" len="med"/>
          </a:ln>
        </p:spPr>
      </p:cxnSp>
      <p:sp>
        <p:nvSpPr>
          <p:cNvPr id="678" name="Google Shape;678;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3"/>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Model</a:t>
            </a:r>
            <a:endParaRPr/>
          </a:p>
        </p:txBody>
      </p:sp>
      <p:sp>
        <p:nvSpPr>
          <p:cNvPr id="684" name="Google Shape;684;p33"/>
          <p:cNvSpPr txBox="1"/>
          <p:nvPr/>
        </p:nvSpPr>
        <p:spPr>
          <a:xfrm>
            <a:off x="1109700" y="4054600"/>
            <a:ext cx="692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ROC-AUC Score : 0.801 →  Training dataset Stratified K-Fold</a:t>
            </a:r>
            <a:endParaRPr b="1"/>
          </a:p>
          <a:p>
            <a:pPr marL="0" lvl="0" indent="0" algn="l" rtl="0">
              <a:spcBef>
                <a:spcPts val="0"/>
              </a:spcBef>
              <a:spcAft>
                <a:spcPts val="0"/>
              </a:spcAft>
              <a:buNone/>
            </a:pPr>
            <a:r>
              <a:rPr lang="en" b="1"/>
              <a:t>P-Value : 0,0000</a:t>
            </a:r>
            <a:endParaRPr b="1"/>
          </a:p>
        </p:txBody>
      </p:sp>
      <p:pic>
        <p:nvPicPr>
          <p:cNvPr id="685" name="Google Shape;685;p33"/>
          <p:cNvPicPr preferRelativeResize="0"/>
          <p:nvPr/>
        </p:nvPicPr>
        <p:blipFill rotWithShape="1">
          <a:blip r:embed="rId3">
            <a:alphaModFix/>
          </a:blip>
          <a:srcRect b="17039"/>
          <a:stretch/>
        </p:blipFill>
        <p:spPr>
          <a:xfrm>
            <a:off x="1118375" y="1246625"/>
            <a:ext cx="6907275" cy="2203075"/>
          </a:xfrm>
          <a:prstGeom prst="rect">
            <a:avLst/>
          </a:prstGeom>
          <a:noFill/>
          <a:ln>
            <a:noFill/>
          </a:ln>
        </p:spPr>
      </p:pic>
      <p:sp>
        <p:nvSpPr>
          <p:cNvPr id="686" name="Google Shape;686;p33"/>
          <p:cNvSpPr/>
          <p:nvPr/>
        </p:nvSpPr>
        <p:spPr>
          <a:xfrm>
            <a:off x="4043575" y="3449700"/>
            <a:ext cx="1390800" cy="4554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Barlow"/>
                <a:ea typeface="Barlow"/>
                <a:cs typeface="Barlow"/>
                <a:sym typeface="Barlow"/>
              </a:rPr>
              <a:t>Logistic Regression</a:t>
            </a:r>
            <a:endParaRPr sz="900">
              <a:latin typeface="Barlow"/>
              <a:ea typeface="Barlow"/>
              <a:cs typeface="Barlow"/>
              <a:sym typeface="Barlow"/>
            </a:endParaRPr>
          </a:p>
        </p:txBody>
      </p:sp>
      <p:sp>
        <p:nvSpPr>
          <p:cNvPr id="687" name="Google Shape;6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4"/>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Logistic Regression?</a:t>
            </a:r>
            <a:endParaRPr/>
          </a:p>
        </p:txBody>
      </p:sp>
      <p:sp>
        <p:nvSpPr>
          <p:cNvPr id="693" name="Google Shape;693;p34"/>
          <p:cNvSpPr txBox="1">
            <a:spLocks noGrp="1"/>
          </p:cNvSpPr>
          <p:nvPr>
            <p:ph type="body" idx="4294967295"/>
          </p:nvPr>
        </p:nvSpPr>
        <p:spPr>
          <a:xfrm>
            <a:off x="720000" y="1178700"/>
            <a:ext cx="7704000" cy="11925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a:t>Logistic Regression is a machine learning method used to classify data into two categories, like "yes" or "no".</a:t>
            </a:r>
            <a:endParaRPr sz="1300"/>
          </a:p>
          <a:p>
            <a:pPr marL="457200" lvl="0" indent="-311150" algn="just" rtl="0">
              <a:spcBef>
                <a:spcPts val="0"/>
              </a:spcBef>
              <a:spcAft>
                <a:spcPts val="0"/>
              </a:spcAft>
              <a:buSzPts val="1300"/>
              <a:buChar char="●"/>
            </a:pPr>
            <a:r>
              <a:rPr lang="en" sz="1300"/>
              <a:t> It works by calculating the probability of something happening, using a formula called the sigmoid function to give results between 0 and 1.</a:t>
            </a:r>
            <a:endParaRPr sz="1300"/>
          </a:p>
        </p:txBody>
      </p:sp>
      <p:sp>
        <p:nvSpPr>
          <p:cNvPr id="694" name="Google Shape;694;p34"/>
          <p:cNvSpPr txBox="1">
            <a:spLocks noGrp="1"/>
          </p:cNvSpPr>
          <p:nvPr>
            <p:ph type="title"/>
          </p:nvPr>
        </p:nvSpPr>
        <p:spPr>
          <a:xfrm>
            <a:off x="772800" y="2286725"/>
            <a:ext cx="37824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How it Works?</a:t>
            </a:r>
            <a:endParaRPr sz="2900"/>
          </a:p>
        </p:txBody>
      </p:sp>
      <p:sp>
        <p:nvSpPr>
          <p:cNvPr id="695" name="Google Shape;695;p34"/>
          <p:cNvSpPr txBox="1">
            <a:spLocks noGrp="1"/>
          </p:cNvSpPr>
          <p:nvPr>
            <p:ph type="body" idx="4294967295"/>
          </p:nvPr>
        </p:nvSpPr>
        <p:spPr>
          <a:xfrm>
            <a:off x="772800" y="2935925"/>
            <a:ext cx="3782400" cy="15699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a:t>If the probability is 0.5 or higher, the result is classified as "yes"; otherwise, it's "no".</a:t>
            </a:r>
            <a:endParaRPr sz="1300"/>
          </a:p>
          <a:p>
            <a:pPr marL="457200" lvl="0" indent="-311150" algn="just" rtl="0">
              <a:spcBef>
                <a:spcPts val="0"/>
              </a:spcBef>
              <a:spcAft>
                <a:spcPts val="0"/>
              </a:spcAft>
              <a:buSzPts val="1300"/>
              <a:buChar char="●"/>
            </a:pPr>
            <a:r>
              <a:rPr lang="en" sz="1300"/>
              <a:t>It uses a mathematical formula to adjust and improve predictions based on the data.</a:t>
            </a:r>
            <a:endParaRPr sz="1300"/>
          </a:p>
        </p:txBody>
      </p:sp>
      <p:pic>
        <p:nvPicPr>
          <p:cNvPr id="696" name="Google Shape;696;p34"/>
          <p:cNvPicPr preferRelativeResize="0"/>
          <p:nvPr/>
        </p:nvPicPr>
        <p:blipFill>
          <a:blip r:embed="rId3">
            <a:alphaModFix/>
          </a:blip>
          <a:stretch>
            <a:fillRect/>
          </a:stretch>
        </p:blipFill>
        <p:spPr>
          <a:xfrm>
            <a:off x="4790221" y="2558500"/>
            <a:ext cx="3633775" cy="1947350"/>
          </a:xfrm>
          <a:prstGeom prst="rect">
            <a:avLst/>
          </a:prstGeom>
          <a:noFill/>
          <a:ln>
            <a:noFill/>
          </a:ln>
        </p:spPr>
      </p:pic>
      <p:sp>
        <p:nvSpPr>
          <p:cNvPr id="697" name="Google Shape;6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Hyperparameter Tunning</a:t>
            </a:r>
            <a:endParaRPr/>
          </a:p>
        </p:txBody>
      </p:sp>
      <p:sp>
        <p:nvSpPr>
          <p:cNvPr id="703" name="Google Shape;703;p35"/>
          <p:cNvSpPr txBox="1">
            <a:spLocks noGrp="1"/>
          </p:cNvSpPr>
          <p:nvPr>
            <p:ph type="body" idx="1"/>
          </p:nvPr>
        </p:nvSpPr>
        <p:spPr>
          <a:xfrm>
            <a:off x="720000" y="1152475"/>
            <a:ext cx="77040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In the hyperparameter tuning process, a parameter search space is defined to optimize the classifier model's performance. The parameters being tested are:</a:t>
            </a:r>
            <a:endParaRPr sz="1300" dirty="0"/>
          </a:p>
          <a:p>
            <a:pPr marL="457200" lvl="0" indent="-311150" algn="l" rtl="0">
              <a:spcBef>
                <a:spcPts val="0"/>
              </a:spcBef>
              <a:spcAft>
                <a:spcPts val="0"/>
              </a:spcAft>
              <a:buSzPts val="1300"/>
              <a:buFont typeface="Barlow"/>
              <a:buChar char="●"/>
            </a:pPr>
            <a:r>
              <a:rPr lang="en" sz="1300" b="1" dirty="0"/>
              <a:t>Regularization</a:t>
            </a:r>
            <a:endParaRPr sz="1300" b="1" dirty="0"/>
          </a:p>
          <a:p>
            <a:pPr marL="914400" lvl="1" indent="-311150" algn="l" rtl="0">
              <a:spcBef>
                <a:spcPts val="0"/>
              </a:spcBef>
              <a:spcAft>
                <a:spcPts val="0"/>
              </a:spcAft>
              <a:buSzPts val="1300"/>
              <a:buChar char="○"/>
            </a:pPr>
            <a:r>
              <a:rPr lang="en" sz="1300" b="1" dirty="0"/>
              <a:t>C</a:t>
            </a:r>
            <a:r>
              <a:rPr lang="en" sz="1300" dirty="0"/>
              <a:t>: The regularization parameter with values</a:t>
            </a:r>
            <a:r>
              <a:rPr lang="en" sz="1300" b="1" dirty="0"/>
              <a:t> [0.001, 0.01, 0.1, 1, 10, 100]</a:t>
            </a:r>
            <a:r>
              <a:rPr lang="en" sz="1300" dirty="0"/>
              <a:t>, controlling the strength of regularization (smaller values mean stronger regularization).</a:t>
            </a:r>
            <a:endParaRPr sz="1300" dirty="0"/>
          </a:p>
          <a:p>
            <a:pPr marL="914400" lvl="1" indent="-311150" algn="l" rtl="0">
              <a:spcBef>
                <a:spcPts val="0"/>
              </a:spcBef>
              <a:spcAft>
                <a:spcPts val="0"/>
              </a:spcAft>
              <a:buSzPts val="1300"/>
              <a:buChar char="○"/>
            </a:pPr>
            <a:r>
              <a:rPr lang="en" sz="1300" b="1" dirty="0"/>
              <a:t>Penalty</a:t>
            </a:r>
            <a:r>
              <a:rPr lang="en" sz="1300" dirty="0"/>
              <a:t>: The type of penalty applied to the model's coefficients: </a:t>
            </a:r>
            <a:r>
              <a:rPr lang="en" sz="1300" b="1" dirty="0"/>
              <a:t>l1, l2, or elastic net</a:t>
            </a:r>
            <a:r>
              <a:rPr lang="en" sz="1300" dirty="0"/>
              <a:t>.</a:t>
            </a:r>
            <a:endParaRPr sz="1300" dirty="0"/>
          </a:p>
          <a:p>
            <a:pPr marL="457200" lvl="0" indent="-311150" algn="l" rtl="0">
              <a:spcBef>
                <a:spcPts val="0"/>
              </a:spcBef>
              <a:spcAft>
                <a:spcPts val="0"/>
              </a:spcAft>
              <a:buSzPts val="1300"/>
              <a:buFont typeface="Barlow"/>
              <a:buChar char="●"/>
            </a:pPr>
            <a:r>
              <a:rPr lang="en" sz="1300" b="1" dirty="0"/>
              <a:t>Solver Algorithm</a:t>
            </a:r>
            <a:endParaRPr sz="1300" b="1" dirty="0"/>
          </a:p>
          <a:p>
            <a:pPr marL="914400" lvl="1" indent="-311150" algn="l" rtl="0">
              <a:spcBef>
                <a:spcPts val="0"/>
              </a:spcBef>
              <a:spcAft>
                <a:spcPts val="0"/>
              </a:spcAft>
              <a:buSzPts val="1300"/>
              <a:buChar char="○"/>
            </a:pPr>
            <a:r>
              <a:rPr lang="en" sz="1300" dirty="0"/>
              <a:t>Different optimization algorithms (</a:t>
            </a:r>
            <a:r>
              <a:rPr lang="en" sz="1300" b="1" dirty="0"/>
              <a:t>lbfgs, liblinear, newton-cg, newton-cholesky, sag, and saga</a:t>
            </a:r>
            <a:r>
              <a:rPr lang="en" sz="1300" dirty="0"/>
              <a:t>) are tested to find the optimal parameters.</a:t>
            </a:r>
            <a:endParaRPr sz="1300" dirty="0"/>
          </a:p>
          <a:p>
            <a:pPr marL="457200" lvl="0" indent="-311150" algn="l" rtl="0">
              <a:spcBef>
                <a:spcPts val="0"/>
              </a:spcBef>
              <a:spcAft>
                <a:spcPts val="0"/>
              </a:spcAft>
              <a:buSzPts val="1300"/>
              <a:buFont typeface="Barlow"/>
              <a:buChar char="●"/>
            </a:pPr>
            <a:r>
              <a:rPr lang="en" sz="1300" b="1" dirty="0"/>
              <a:t>Maximum Iterations</a:t>
            </a:r>
            <a:endParaRPr sz="1300" b="1" dirty="0"/>
          </a:p>
          <a:p>
            <a:pPr marL="914400" lvl="1" indent="-311150" algn="l" rtl="0">
              <a:spcBef>
                <a:spcPts val="0"/>
              </a:spcBef>
              <a:spcAft>
                <a:spcPts val="0"/>
              </a:spcAft>
              <a:buSzPts val="1300"/>
              <a:buChar char="○"/>
            </a:pPr>
            <a:r>
              <a:rPr lang="en" sz="1300" b="1" dirty="0"/>
              <a:t>max_iter</a:t>
            </a:r>
            <a:r>
              <a:rPr lang="en" sz="1300" dirty="0"/>
              <a:t>: The maximum number of iterations for model training, tested at </a:t>
            </a:r>
            <a:r>
              <a:rPr lang="en" sz="1300" b="1" dirty="0"/>
              <a:t>[100, 200, 300, 500].</a:t>
            </a:r>
            <a:endParaRPr sz="1300" b="1" dirty="0"/>
          </a:p>
          <a:p>
            <a:pPr marL="457200" lvl="0" indent="-311150" algn="l" rtl="0">
              <a:spcBef>
                <a:spcPts val="0"/>
              </a:spcBef>
              <a:spcAft>
                <a:spcPts val="0"/>
              </a:spcAft>
              <a:buSzPts val="1300"/>
              <a:buFont typeface="Barlow"/>
              <a:buChar char="●"/>
            </a:pPr>
            <a:r>
              <a:rPr lang="en" sz="1300" b="1" dirty="0"/>
              <a:t>Multi-Class Scheme</a:t>
            </a:r>
            <a:endParaRPr sz="1300" b="1" dirty="0"/>
          </a:p>
          <a:p>
            <a:pPr marL="914400" lvl="1" indent="-311150" algn="l" rtl="0">
              <a:spcBef>
                <a:spcPts val="0"/>
              </a:spcBef>
              <a:spcAft>
                <a:spcPts val="0"/>
              </a:spcAft>
              <a:buSzPts val="1300"/>
              <a:buChar char="○"/>
            </a:pPr>
            <a:r>
              <a:rPr lang="en" sz="1300" b="1" dirty="0"/>
              <a:t>multi_class</a:t>
            </a:r>
            <a:r>
              <a:rPr lang="en" sz="1300" dirty="0"/>
              <a:t>: Specifies the approach for multi-class classification </a:t>
            </a:r>
            <a:r>
              <a:rPr lang="en" sz="1300" b="1" dirty="0"/>
              <a:t>(auto, ovr, or multinomial).</a:t>
            </a:r>
          </a:p>
          <a:p>
            <a:pPr marL="457200" lvl="0" indent="-311150" algn="l" rtl="0">
              <a:spcBef>
                <a:spcPts val="0"/>
              </a:spcBef>
              <a:spcAft>
                <a:spcPts val="0"/>
              </a:spcAft>
              <a:buSzPts val="1300"/>
              <a:buFont typeface="Barlow"/>
              <a:buChar char="●"/>
            </a:pPr>
            <a:r>
              <a:rPr lang="en-US" sz="1300" b="1" dirty="0"/>
              <a:t>Class Weights</a:t>
            </a:r>
          </a:p>
          <a:p>
            <a:pPr marL="914400" lvl="1" indent="-311150" algn="l" rtl="0">
              <a:spcBef>
                <a:spcPts val="0"/>
              </a:spcBef>
              <a:spcAft>
                <a:spcPts val="0"/>
              </a:spcAft>
              <a:buSzPts val="1300"/>
              <a:buChar char="○"/>
            </a:pPr>
            <a:r>
              <a:rPr lang="en-US" sz="1300" b="1" dirty="0" err="1"/>
              <a:t>class_weight</a:t>
            </a:r>
            <a:r>
              <a:rPr lang="en-US" sz="1300" b="1" dirty="0"/>
              <a:t>: </a:t>
            </a:r>
            <a:r>
              <a:rPr lang="en-US" sz="1300" dirty="0"/>
              <a:t>Handles data imbalance using the</a:t>
            </a:r>
            <a:r>
              <a:rPr lang="en-US" sz="1300" b="1" dirty="0"/>
              <a:t> balanced</a:t>
            </a:r>
            <a:r>
              <a:rPr lang="en-US" sz="1300" dirty="0"/>
              <a:t> scheme.</a:t>
            </a:r>
          </a:p>
        </p:txBody>
      </p:sp>
      <p:sp>
        <p:nvSpPr>
          <p:cNvPr id="704" name="Google Shape;70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Tunning Result</a:t>
            </a:r>
            <a:endParaRPr/>
          </a:p>
        </p:txBody>
      </p:sp>
      <p:graphicFrame>
        <p:nvGraphicFramePr>
          <p:cNvPr id="710" name="Google Shape;710;p36"/>
          <p:cNvGraphicFramePr/>
          <p:nvPr/>
        </p:nvGraphicFramePr>
        <p:xfrm>
          <a:off x="952500" y="2000250"/>
          <a:ext cx="7239000" cy="1188630"/>
        </p:xfrm>
        <a:graphic>
          <a:graphicData uri="http://schemas.openxmlformats.org/drawingml/2006/table">
            <a:tbl>
              <a:tblPr>
                <a:noFill/>
                <a:tableStyleId>{0766DB3F-14A5-4F60-8389-9FC3510F6CC9}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solidFill>
                      <a:schemeClr val="dk2"/>
                    </a:solidFill>
                  </a:tcPr>
                </a:tc>
                <a:tc>
                  <a:txBody>
                    <a:bodyPr/>
                    <a:lstStyle/>
                    <a:p>
                      <a:pPr marL="0" lvl="0" indent="0" algn="l" rtl="0">
                        <a:spcBef>
                          <a:spcPts val="0"/>
                        </a:spcBef>
                        <a:spcAft>
                          <a:spcPts val="0"/>
                        </a:spcAft>
                        <a:buNone/>
                      </a:pPr>
                      <a:r>
                        <a:rPr lang="en"/>
                        <a:t>Training Dataset</a:t>
                      </a:r>
                      <a:endParaRPr/>
                    </a:p>
                  </a:txBody>
                  <a:tcPr marL="91425" marR="91425" marT="91425" marB="91425">
                    <a:solidFill>
                      <a:schemeClr val="dk2"/>
                    </a:solidFill>
                  </a:tcPr>
                </a:tc>
                <a:tc>
                  <a:txBody>
                    <a:bodyPr/>
                    <a:lstStyle/>
                    <a:p>
                      <a:pPr marL="0" lvl="0" indent="0" algn="l" rtl="0">
                        <a:spcBef>
                          <a:spcPts val="0"/>
                        </a:spcBef>
                        <a:spcAft>
                          <a:spcPts val="0"/>
                        </a:spcAft>
                        <a:buNone/>
                      </a:pPr>
                      <a:r>
                        <a:rPr lang="en"/>
                        <a:t>Testing Dataset</a:t>
                      </a:r>
                      <a:endParaRPr/>
                    </a:p>
                  </a:txBody>
                  <a:tcPr marL="91425" marR="91425" marT="91425" marB="91425">
                    <a:solidFill>
                      <a:schemeClr val="dk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Before Tunning</a:t>
                      </a:r>
                      <a:endParaRPr/>
                    </a:p>
                  </a:txBody>
                  <a:tcPr marL="91425" marR="91425" marT="91425" marB="91425">
                    <a:solidFill>
                      <a:schemeClr val="accent1"/>
                    </a:solidFill>
                  </a:tcPr>
                </a:tc>
                <a:tc>
                  <a:txBody>
                    <a:bodyPr/>
                    <a:lstStyle/>
                    <a:p>
                      <a:pPr marL="0" lvl="0" indent="0" algn="l" rtl="0">
                        <a:spcBef>
                          <a:spcPts val="0"/>
                        </a:spcBef>
                        <a:spcAft>
                          <a:spcPts val="0"/>
                        </a:spcAft>
                        <a:buNone/>
                      </a:pPr>
                      <a:r>
                        <a:rPr lang="en"/>
                        <a:t>0.8168</a:t>
                      </a:r>
                      <a:endParaRPr/>
                    </a:p>
                  </a:txBody>
                  <a:tcPr marL="91425" marR="91425" marT="91425" marB="91425"/>
                </a:tc>
                <a:tc>
                  <a:txBody>
                    <a:bodyPr/>
                    <a:lstStyle/>
                    <a:p>
                      <a:pPr marL="0" lvl="0" indent="0" algn="l" rtl="0">
                        <a:spcBef>
                          <a:spcPts val="0"/>
                        </a:spcBef>
                        <a:spcAft>
                          <a:spcPts val="0"/>
                        </a:spcAft>
                        <a:buNone/>
                      </a:pPr>
                      <a:r>
                        <a:rPr lang="en"/>
                        <a:t>0.8095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After Tunning </a:t>
                      </a:r>
                      <a:endParaRPr/>
                    </a:p>
                  </a:txBody>
                  <a:tcPr marL="91425" marR="91425" marT="91425" marB="91425">
                    <a:solidFill>
                      <a:schemeClr val="accent1"/>
                    </a:solidFill>
                  </a:tcPr>
                </a:tc>
                <a:tc>
                  <a:txBody>
                    <a:bodyPr/>
                    <a:lstStyle/>
                    <a:p>
                      <a:pPr marL="0" lvl="0" indent="0" algn="l" rtl="0">
                        <a:spcBef>
                          <a:spcPts val="0"/>
                        </a:spcBef>
                        <a:spcAft>
                          <a:spcPts val="0"/>
                        </a:spcAft>
                        <a:buNone/>
                      </a:pPr>
                      <a:r>
                        <a:rPr lang="en"/>
                        <a:t>0.8168</a:t>
                      </a:r>
                      <a:endParaRPr/>
                    </a:p>
                  </a:txBody>
                  <a:tcPr marL="91425" marR="91425" marT="91425" marB="91425"/>
                </a:tc>
                <a:tc>
                  <a:txBody>
                    <a:bodyPr/>
                    <a:lstStyle/>
                    <a:p>
                      <a:pPr marL="0" lvl="0" indent="0" algn="l" rtl="0">
                        <a:spcBef>
                          <a:spcPts val="0"/>
                        </a:spcBef>
                        <a:spcAft>
                          <a:spcPts val="0"/>
                        </a:spcAft>
                        <a:buNone/>
                      </a:pPr>
                      <a:r>
                        <a:rPr lang="en"/>
                        <a:t>0.8091</a:t>
                      </a:r>
                      <a:endParaRPr/>
                    </a:p>
                  </a:txBody>
                  <a:tcPr marL="91425" marR="91425" marT="91425" marB="91425"/>
                </a:tc>
                <a:extLst>
                  <a:ext uri="{0D108BD9-81ED-4DB2-BD59-A6C34878D82A}">
                    <a16:rowId xmlns:a16="http://schemas.microsoft.com/office/drawing/2014/main" val="10002"/>
                  </a:ext>
                </a:extLst>
              </a:tr>
            </a:tbl>
          </a:graphicData>
        </a:graphic>
      </p:graphicFrame>
      <p:sp>
        <p:nvSpPr>
          <p:cNvPr id="711" name="Google Shape;711;p36"/>
          <p:cNvSpPr/>
          <p:nvPr/>
        </p:nvSpPr>
        <p:spPr>
          <a:xfrm>
            <a:off x="952500" y="2329300"/>
            <a:ext cx="7335600" cy="4812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712" name="Google Shape;712;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Significant</a:t>
            </a:r>
            <a:endParaRPr/>
          </a:p>
        </p:txBody>
      </p:sp>
      <p:sp>
        <p:nvSpPr>
          <p:cNvPr id="718" name="Google Shape;718;p37"/>
          <p:cNvSpPr txBox="1">
            <a:spLocks noGrp="1"/>
          </p:cNvSpPr>
          <p:nvPr>
            <p:ph type="body" idx="1"/>
          </p:nvPr>
        </p:nvSpPr>
        <p:spPr>
          <a:xfrm>
            <a:off x="720000" y="1264225"/>
            <a:ext cx="7704000" cy="317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All features in the dataset have a significant effect on the model.</a:t>
            </a:r>
            <a:endParaRPr sz="1300"/>
          </a:p>
          <a:p>
            <a:pPr marL="457200" lvl="0" indent="-311150" algn="l" rtl="0">
              <a:spcBef>
                <a:spcPts val="0"/>
              </a:spcBef>
              <a:spcAft>
                <a:spcPts val="0"/>
              </a:spcAft>
              <a:buSzPts val="1300"/>
              <a:buChar char="●"/>
            </a:pPr>
            <a:r>
              <a:rPr lang="en" sz="1300"/>
              <a:t>The P-Value  of all features &lt; 0.05, which means the features are statistically significant at the 95% confidence level.</a:t>
            </a:r>
            <a:endParaRPr sz="1300"/>
          </a:p>
          <a:p>
            <a:pPr marL="0" lvl="0" indent="0" algn="l" rtl="0">
              <a:spcBef>
                <a:spcPts val="0"/>
              </a:spcBef>
              <a:spcAft>
                <a:spcPts val="0"/>
              </a:spcAft>
              <a:buNone/>
            </a:pPr>
            <a:endParaRPr sz="1300"/>
          </a:p>
        </p:txBody>
      </p:sp>
      <p:pic>
        <p:nvPicPr>
          <p:cNvPr id="719" name="Google Shape;719;p37" title="Points scored"/>
          <p:cNvPicPr preferRelativeResize="0"/>
          <p:nvPr/>
        </p:nvPicPr>
        <p:blipFill>
          <a:blip r:embed="rId3">
            <a:alphaModFix/>
          </a:blip>
          <a:stretch>
            <a:fillRect/>
          </a:stretch>
        </p:blipFill>
        <p:spPr>
          <a:xfrm>
            <a:off x="2277700" y="2129900"/>
            <a:ext cx="4414974" cy="2729926"/>
          </a:xfrm>
          <a:prstGeom prst="rect">
            <a:avLst/>
          </a:prstGeom>
          <a:noFill/>
          <a:ln>
            <a:noFill/>
          </a:ln>
        </p:spPr>
      </p:pic>
      <p:sp>
        <p:nvSpPr>
          <p:cNvPr id="720" name="Google Shape;7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8"/>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Calculation with New Data</a:t>
            </a:r>
            <a:endParaRPr/>
          </a:p>
        </p:txBody>
      </p:sp>
      <p:sp>
        <p:nvSpPr>
          <p:cNvPr id="726" name="Google Shape;726;p38"/>
          <p:cNvSpPr txBox="1">
            <a:spLocks noGrp="1"/>
          </p:cNvSpPr>
          <p:nvPr>
            <p:ph type="body" idx="1"/>
          </p:nvPr>
        </p:nvSpPr>
        <p:spPr>
          <a:xfrm>
            <a:off x="713225" y="1570925"/>
            <a:ext cx="4245000" cy="3353100"/>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Char char="●"/>
            </a:pPr>
            <a:r>
              <a:rPr lang="en"/>
              <a:t>Assumption : </a:t>
            </a:r>
            <a:endParaRPr/>
          </a:p>
          <a:p>
            <a:pPr marL="914400" lvl="1" indent="-317500" algn="just" rtl="0">
              <a:spcBef>
                <a:spcPts val="0"/>
              </a:spcBef>
              <a:spcAft>
                <a:spcPts val="0"/>
              </a:spcAft>
              <a:buSzPts val="1400"/>
              <a:buChar char="○"/>
            </a:pPr>
            <a:r>
              <a:rPr lang="en"/>
              <a:t>Average premium : Rp. 291.411</a:t>
            </a:r>
            <a:endParaRPr/>
          </a:p>
          <a:p>
            <a:pPr marL="914400" lvl="1" indent="-317500" algn="just" rtl="0">
              <a:spcBef>
                <a:spcPts val="0"/>
              </a:spcBef>
              <a:spcAft>
                <a:spcPts val="0"/>
              </a:spcAft>
              <a:buSzPts val="1400"/>
              <a:buChar char="○"/>
            </a:pPr>
            <a:r>
              <a:rPr lang="en"/>
              <a:t>Average claim = Rp. 5.000.000</a:t>
            </a:r>
            <a:endParaRPr/>
          </a:p>
          <a:p>
            <a:pPr marL="457200" lvl="0" indent="-317500" algn="just" rtl="0">
              <a:spcBef>
                <a:spcPts val="0"/>
              </a:spcBef>
              <a:spcAft>
                <a:spcPts val="0"/>
              </a:spcAft>
              <a:buSzPts val="1400"/>
              <a:buChar char="●"/>
            </a:pPr>
            <a:r>
              <a:rPr lang="en"/>
              <a:t>Before using model</a:t>
            </a:r>
            <a:endParaRPr/>
          </a:p>
          <a:p>
            <a:pPr marL="914400" lvl="1" indent="-317500" algn="just" rtl="0">
              <a:spcBef>
                <a:spcPts val="0"/>
              </a:spcBef>
              <a:spcAft>
                <a:spcPts val="0"/>
              </a:spcAft>
              <a:buSzPts val="1400"/>
              <a:buChar char="○"/>
            </a:pPr>
            <a:r>
              <a:rPr lang="en"/>
              <a:t>RER = ((5941 + 33 + 1694 + 100)  + 0 ) /  ((5941 + 33 + 1694 + 100) *5.000.000) = </a:t>
            </a:r>
            <a:r>
              <a:rPr lang="en" b="1"/>
              <a:t>0.3</a:t>
            </a:r>
            <a:endParaRPr b="1"/>
          </a:p>
          <a:p>
            <a:pPr marL="914400" lvl="1" indent="-317500" algn="just" rtl="0">
              <a:spcBef>
                <a:spcPts val="0"/>
              </a:spcBef>
              <a:spcAft>
                <a:spcPts val="0"/>
              </a:spcAft>
              <a:buSzPts val="1400"/>
              <a:buChar char="○"/>
            </a:pPr>
            <a:r>
              <a:rPr lang="en"/>
              <a:t>Loss = (5941 + 33 + 1694 + 100) *5.000.000) =</a:t>
            </a:r>
            <a:r>
              <a:rPr lang="en" b="1"/>
              <a:t> Rp.679.978.427</a:t>
            </a:r>
            <a:endParaRPr/>
          </a:p>
          <a:p>
            <a:pPr marL="457200" lvl="0" indent="-317500" algn="just" rtl="0">
              <a:spcBef>
                <a:spcPts val="0"/>
              </a:spcBef>
              <a:spcAft>
                <a:spcPts val="0"/>
              </a:spcAft>
              <a:buSzPts val="1400"/>
              <a:buChar char="●"/>
            </a:pPr>
            <a:r>
              <a:rPr lang="en"/>
              <a:t>After using model</a:t>
            </a:r>
            <a:endParaRPr/>
          </a:p>
          <a:p>
            <a:pPr marL="914400" lvl="1" indent="-317500" algn="just" rtl="0">
              <a:spcBef>
                <a:spcPts val="0"/>
              </a:spcBef>
              <a:spcAft>
                <a:spcPts val="0"/>
              </a:spcAft>
              <a:buSzPts val="1400"/>
              <a:buChar char="○"/>
            </a:pPr>
            <a:r>
              <a:rPr lang="en"/>
              <a:t>RER = ((1694 + 100)  + 33 * 5.000.000 ) /  ((1694 + 100) *5.000.000) + 0= </a:t>
            </a:r>
            <a:r>
              <a:rPr lang="en" b="1"/>
              <a:t>0.14</a:t>
            </a:r>
            <a:endParaRPr b="1"/>
          </a:p>
          <a:p>
            <a:pPr marL="914400" lvl="1" indent="-317500" algn="just" rtl="0">
              <a:spcBef>
                <a:spcPts val="0"/>
              </a:spcBef>
              <a:spcAft>
                <a:spcPts val="0"/>
              </a:spcAft>
              <a:buSzPts val="1400"/>
              <a:buChar char="○"/>
            </a:pPr>
            <a:r>
              <a:rPr lang="en"/>
              <a:t>Loss = (694 + 100) *5.000.000) +</a:t>
            </a:r>
            <a:r>
              <a:rPr lang="en" b="1"/>
              <a:t> </a:t>
            </a:r>
            <a:r>
              <a:rPr lang="en"/>
              <a:t> (33 * 5.000.000) =</a:t>
            </a:r>
            <a:r>
              <a:rPr lang="en" b="1"/>
              <a:t> Rp.321.837.400</a:t>
            </a:r>
            <a:endParaRPr/>
          </a:p>
          <a:p>
            <a:pPr marL="0" lvl="0" indent="0" algn="just" rtl="0">
              <a:spcBef>
                <a:spcPts val="0"/>
              </a:spcBef>
              <a:spcAft>
                <a:spcPts val="1600"/>
              </a:spcAft>
              <a:buNone/>
            </a:pPr>
            <a:endParaRPr b="1"/>
          </a:p>
        </p:txBody>
      </p:sp>
      <p:pic>
        <p:nvPicPr>
          <p:cNvPr id="727" name="Google Shape;727;p38"/>
          <p:cNvPicPr preferRelativeResize="0">
            <a:picLocks noGrp="1"/>
          </p:cNvPicPr>
          <p:nvPr>
            <p:ph type="pic" idx="2"/>
          </p:nvPr>
        </p:nvPicPr>
        <p:blipFill rotWithShape="1">
          <a:blip r:embed="rId3">
            <a:alphaModFix/>
          </a:blip>
          <a:srcRect l="970" r="980"/>
          <a:stretch/>
        </p:blipFill>
        <p:spPr>
          <a:xfrm>
            <a:off x="5191200" y="1923950"/>
            <a:ext cx="3232800" cy="2913000"/>
          </a:xfrm>
          <a:prstGeom prst="roundRect">
            <a:avLst>
              <a:gd name="adj" fmla="val 16667"/>
            </a:avLst>
          </a:prstGeom>
        </p:spPr>
      </p:pic>
      <p:pic>
        <p:nvPicPr>
          <p:cNvPr id="728" name="Google Shape;728;p38"/>
          <p:cNvPicPr preferRelativeResize="0"/>
          <p:nvPr/>
        </p:nvPicPr>
        <p:blipFill>
          <a:blip r:embed="rId4">
            <a:alphaModFix/>
          </a:blip>
          <a:stretch>
            <a:fillRect/>
          </a:stretch>
        </p:blipFill>
        <p:spPr>
          <a:xfrm>
            <a:off x="4874500" y="1285038"/>
            <a:ext cx="3549500" cy="448110"/>
          </a:xfrm>
          <a:prstGeom prst="rect">
            <a:avLst/>
          </a:prstGeom>
          <a:noFill/>
          <a:ln>
            <a:noFill/>
          </a:ln>
        </p:spPr>
      </p:pic>
      <p:sp>
        <p:nvSpPr>
          <p:cNvPr id="729" name="Google Shape;72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39"/>
          <p:cNvSpPr txBox="1">
            <a:spLocks noGrp="1"/>
          </p:cNvSpPr>
          <p:nvPr>
            <p:ph type="subTitle" idx="1"/>
          </p:nvPr>
        </p:nvSpPr>
        <p:spPr>
          <a:xfrm>
            <a:off x="1386750" y="1192225"/>
            <a:ext cx="2974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a:t>
            </a:r>
            <a:endParaRPr/>
          </a:p>
        </p:txBody>
      </p:sp>
      <p:sp>
        <p:nvSpPr>
          <p:cNvPr id="735" name="Google Shape;735;p39"/>
          <p:cNvSpPr txBox="1">
            <a:spLocks noGrp="1"/>
          </p:cNvSpPr>
          <p:nvPr>
            <p:ph type="subTitle" idx="2"/>
          </p:nvPr>
        </p:nvSpPr>
        <p:spPr>
          <a:xfrm>
            <a:off x="5411200" y="1192225"/>
            <a:ext cx="2974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a:t>
            </a:r>
            <a:endParaRPr/>
          </a:p>
        </p:txBody>
      </p:sp>
      <p:sp>
        <p:nvSpPr>
          <p:cNvPr id="736" name="Google Shape;736;p39"/>
          <p:cNvSpPr txBox="1">
            <a:spLocks noGrp="1"/>
          </p:cNvSpPr>
          <p:nvPr>
            <p:ph type="subTitle" idx="3"/>
          </p:nvPr>
        </p:nvSpPr>
        <p:spPr>
          <a:xfrm>
            <a:off x="720000" y="1684825"/>
            <a:ext cx="4307700" cy="3110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Logistic Regression + Random OverSampler is the best combination, achieving a ROC-AUC of 0.800</a:t>
            </a:r>
            <a:endParaRPr/>
          </a:p>
          <a:p>
            <a:pPr marL="457200" lvl="0" indent="-317500" algn="just" rtl="0">
              <a:spcBef>
                <a:spcPts val="0"/>
              </a:spcBef>
              <a:spcAft>
                <a:spcPts val="0"/>
              </a:spcAft>
              <a:buSzPts val="1400"/>
              <a:buChar char="●"/>
            </a:pPr>
            <a:r>
              <a:rPr lang="en"/>
              <a:t>Top 10 significant features:</a:t>
            </a:r>
            <a:endParaRPr/>
          </a:p>
          <a:p>
            <a:pPr marL="914400" lvl="1" indent="-317500" algn="just" rtl="0">
              <a:spcBef>
                <a:spcPts val="0"/>
              </a:spcBef>
              <a:spcAft>
                <a:spcPts val="0"/>
              </a:spcAft>
              <a:buSzPts val="1400"/>
              <a:buChar char="○"/>
            </a:pPr>
            <a:r>
              <a:rPr lang="en"/>
              <a:t>Agency_0: Largest negative influence on claims.</a:t>
            </a:r>
            <a:endParaRPr/>
          </a:p>
          <a:p>
            <a:pPr marL="914400" lvl="1" indent="-317500" algn="just" rtl="0">
              <a:spcBef>
                <a:spcPts val="0"/>
              </a:spcBef>
              <a:spcAft>
                <a:spcPts val="0"/>
              </a:spcAft>
              <a:buSzPts val="1400"/>
              <a:buChar char="○"/>
            </a:pPr>
            <a:r>
              <a:rPr lang="en"/>
              <a:t>Agency_2, Product Name_0: Strong positive contributors.</a:t>
            </a:r>
            <a:endParaRPr/>
          </a:p>
          <a:p>
            <a:pPr marL="914400" lvl="1" indent="-317500" algn="just" rtl="0">
              <a:spcBef>
                <a:spcPts val="0"/>
              </a:spcBef>
              <a:spcAft>
                <a:spcPts val="0"/>
              </a:spcAft>
              <a:buSzPts val="1400"/>
              <a:buChar char="○"/>
            </a:pPr>
            <a:r>
              <a:rPr lang="en"/>
              <a:t>Agency Type_Travel Agency, Distribution Channel_Online: Highlight key behavioral insights.</a:t>
            </a:r>
            <a:endParaRPr/>
          </a:p>
          <a:p>
            <a:pPr marL="457200" lvl="0" indent="0" algn="just" rtl="0">
              <a:spcBef>
                <a:spcPts val="0"/>
              </a:spcBef>
              <a:spcAft>
                <a:spcPts val="0"/>
              </a:spcAft>
              <a:buNone/>
            </a:pPr>
            <a:endParaRPr/>
          </a:p>
        </p:txBody>
      </p:sp>
      <p:sp>
        <p:nvSpPr>
          <p:cNvPr id="737" name="Google Shape;737;p39"/>
          <p:cNvSpPr txBox="1">
            <a:spLocks noGrp="1"/>
          </p:cNvSpPr>
          <p:nvPr>
            <p:ph type="subTitle" idx="4"/>
          </p:nvPr>
        </p:nvSpPr>
        <p:spPr>
          <a:xfrm>
            <a:off x="5372650" y="1684825"/>
            <a:ext cx="3051300" cy="3014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Cost Savings: IDR 357,966,181 saved compared to operations without the model.</a:t>
            </a:r>
            <a:endParaRPr/>
          </a:p>
          <a:p>
            <a:pPr marL="457200" lvl="0" indent="-317500" algn="just" rtl="0">
              <a:spcBef>
                <a:spcPts val="0"/>
              </a:spcBef>
              <a:spcAft>
                <a:spcPts val="0"/>
              </a:spcAft>
              <a:buSzPts val="1400"/>
              <a:buChar char="●"/>
            </a:pPr>
            <a:r>
              <a:rPr lang="en"/>
              <a:t>Efficiency: Reinsurance Efficiency Ratio (RER) reduced from 30% to 14.21%, improving risk management.</a:t>
            </a:r>
            <a:endParaRPr/>
          </a:p>
        </p:txBody>
      </p:sp>
      <p:sp>
        <p:nvSpPr>
          <p:cNvPr id="738" name="Google Shape;738;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cxnSp>
        <p:nvCxnSpPr>
          <p:cNvPr id="739" name="Google Shape;739;p39"/>
          <p:cNvCxnSpPr/>
          <p:nvPr/>
        </p:nvCxnSpPr>
        <p:spPr>
          <a:xfrm>
            <a:off x="5331250" y="1167850"/>
            <a:ext cx="5400" cy="3299100"/>
          </a:xfrm>
          <a:prstGeom prst="straightConnector1">
            <a:avLst/>
          </a:prstGeom>
          <a:noFill/>
          <a:ln w="9525" cap="flat" cmpd="sng">
            <a:solidFill>
              <a:schemeClr val="dk2"/>
            </a:solidFill>
            <a:prstDash val="solid"/>
            <a:round/>
            <a:headEnd type="none" w="med" len="med"/>
            <a:tailEnd type="none" w="med" len="med"/>
          </a:ln>
        </p:spPr>
      </p:cxnSp>
      <p:sp>
        <p:nvSpPr>
          <p:cNvPr id="740" name="Google Shape;74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40"/>
          <p:cNvSpPr txBox="1">
            <a:spLocks noGrp="1"/>
          </p:cNvSpPr>
          <p:nvPr>
            <p:ph type="subTitle" idx="1"/>
          </p:nvPr>
        </p:nvSpPr>
        <p:spPr>
          <a:xfrm>
            <a:off x="1386750" y="1192225"/>
            <a:ext cx="2974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a:t>
            </a:r>
            <a:endParaRPr/>
          </a:p>
        </p:txBody>
      </p:sp>
      <p:sp>
        <p:nvSpPr>
          <p:cNvPr id="746" name="Google Shape;746;p40"/>
          <p:cNvSpPr txBox="1">
            <a:spLocks noGrp="1"/>
          </p:cNvSpPr>
          <p:nvPr>
            <p:ph type="subTitle" idx="2"/>
          </p:nvPr>
        </p:nvSpPr>
        <p:spPr>
          <a:xfrm>
            <a:off x="5411200" y="1192225"/>
            <a:ext cx="2974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a:t>
            </a:r>
            <a:endParaRPr/>
          </a:p>
        </p:txBody>
      </p:sp>
      <p:sp>
        <p:nvSpPr>
          <p:cNvPr id="747" name="Google Shape;747;p40"/>
          <p:cNvSpPr txBox="1">
            <a:spLocks noGrp="1"/>
          </p:cNvSpPr>
          <p:nvPr>
            <p:ph type="subTitle" idx="3"/>
          </p:nvPr>
        </p:nvSpPr>
        <p:spPr>
          <a:xfrm>
            <a:off x="720000" y="1684825"/>
            <a:ext cx="4307700" cy="3110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b="1"/>
              <a:t>Increase data</a:t>
            </a:r>
            <a:r>
              <a:rPr lang="en"/>
              <a:t> for the "Yes" class to reduce imbalance and improve model robustness.</a:t>
            </a:r>
            <a:endParaRPr/>
          </a:p>
          <a:p>
            <a:pPr marL="457200" lvl="0" indent="-317500" algn="just" rtl="0">
              <a:spcBef>
                <a:spcPts val="0"/>
              </a:spcBef>
              <a:spcAft>
                <a:spcPts val="0"/>
              </a:spcAft>
              <a:buSzPts val="1400"/>
              <a:buChar char="●"/>
            </a:pPr>
            <a:r>
              <a:rPr lang="en" b="1"/>
              <a:t>Data Quality</a:t>
            </a:r>
            <a:r>
              <a:rPr lang="en"/>
              <a:t>: Fix spelling inconsistencies in categorical features (e.g., Destination, Product Name).</a:t>
            </a:r>
            <a:endParaRPr/>
          </a:p>
          <a:p>
            <a:pPr marL="457200" lvl="0" indent="-317500" algn="just" rtl="0">
              <a:spcBef>
                <a:spcPts val="0"/>
              </a:spcBef>
              <a:spcAft>
                <a:spcPts val="0"/>
              </a:spcAft>
              <a:buSzPts val="1400"/>
              <a:buChar char="●"/>
            </a:pPr>
            <a:r>
              <a:rPr lang="en" b="1"/>
              <a:t>Optimization</a:t>
            </a:r>
            <a:r>
              <a:rPr lang="en"/>
              <a:t>: Fine-tune prediction thresholds and retrain the model regularly with updated data.</a:t>
            </a:r>
            <a:endParaRPr/>
          </a:p>
          <a:p>
            <a:pPr marL="457200" lvl="0" indent="-317500" algn="just" rtl="0">
              <a:spcBef>
                <a:spcPts val="0"/>
              </a:spcBef>
              <a:spcAft>
                <a:spcPts val="0"/>
              </a:spcAft>
              <a:buSzPts val="1400"/>
              <a:buChar char="●"/>
            </a:pPr>
            <a:r>
              <a:rPr lang="en" b="1"/>
              <a:t>Feature Expansion</a:t>
            </a:r>
            <a:r>
              <a:rPr lang="en"/>
              <a:t>: Include additional features or external data sources for better accuracy.</a:t>
            </a:r>
            <a:endParaRPr/>
          </a:p>
        </p:txBody>
      </p:sp>
      <p:sp>
        <p:nvSpPr>
          <p:cNvPr id="748" name="Google Shape;748;p40"/>
          <p:cNvSpPr txBox="1">
            <a:spLocks noGrp="1"/>
          </p:cNvSpPr>
          <p:nvPr>
            <p:ph type="subTitle" idx="4"/>
          </p:nvPr>
        </p:nvSpPr>
        <p:spPr>
          <a:xfrm>
            <a:off x="5579700" y="1684825"/>
            <a:ext cx="3051300" cy="3014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The model can be </a:t>
            </a:r>
            <a:r>
              <a:rPr lang="en" b="1"/>
              <a:t>applied</a:t>
            </a:r>
            <a:r>
              <a:rPr lang="en"/>
              <a:t> on a limited basis (pilot project) with </a:t>
            </a:r>
            <a:r>
              <a:rPr lang="en" b="1"/>
              <a:t>strict</a:t>
            </a:r>
            <a:r>
              <a:rPr lang="en"/>
              <a:t> monitoring.</a:t>
            </a:r>
            <a:endParaRPr/>
          </a:p>
          <a:p>
            <a:pPr marL="457200" lvl="0" indent="-317500" algn="just" rtl="0">
              <a:spcBef>
                <a:spcPts val="0"/>
              </a:spcBef>
              <a:spcAft>
                <a:spcPts val="0"/>
              </a:spcAft>
              <a:buSzPts val="1400"/>
              <a:buChar char="●"/>
            </a:pPr>
            <a:r>
              <a:rPr lang="en" b="1"/>
              <a:t>Monitor the prediction results</a:t>
            </a:r>
            <a:r>
              <a:rPr lang="en"/>
              <a:t> from this subset and use real-time data to refine the model if necessary.</a:t>
            </a:r>
            <a:endParaRPr/>
          </a:p>
        </p:txBody>
      </p:sp>
      <p:sp>
        <p:nvSpPr>
          <p:cNvPr id="749" name="Google Shape;74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a:t>
            </a:r>
            <a:endParaRPr/>
          </a:p>
        </p:txBody>
      </p:sp>
      <p:cxnSp>
        <p:nvCxnSpPr>
          <p:cNvPr id="750" name="Google Shape;750;p40"/>
          <p:cNvCxnSpPr/>
          <p:nvPr/>
        </p:nvCxnSpPr>
        <p:spPr>
          <a:xfrm>
            <a:off x="5331250" y="1167850"/>
            <a:ext cx="5400" cy="3299100"/>
          </a:xfrm>
          <a:prstGeom prst="straightConnector1">
            <a:avLst/>
          </a:prstGeom>
          <a:noFill/>
          <a:ln w="9525" cap="flat" cmpd="sng">
            <a:solidFill>
              <a:schemeClr val="dk2"/>
            </a:solidFill>
            <a:prstDash val="solid"/>
            <a:round/>
            <a:headEnd type="none" w="med" len="med"/>
            <a:tailEnd type="none" w="med" len="med"/>
          </a:ln>
        </p:spPr>
      </p:cxnSp>
      <p:sp>
        <p:nvSpPr>
          <p:cNvPr id="751" name="Google Shape;75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1"/>
          <p:cNvSpPr/>
          <p:nvPr/>
        </p:nvSpPr>
        <p:spPr>
          <a:xfrm>
            <a:off x="1533000" y="2331250"/>
            <a:ext cx="6078000" cy="1199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57" name="Google Shape;757;p41"/>
          <p:cNvSpPr txBox="1">
            <a:spLocks noGrp="1"/>
          </p:cNvSpPr>
          <p:nvPr>
            <p:ph type="title"/>
          </p:nvPr>
        </p:nvSpPr>
        <p:spPr>
          <a:xfrm>
            <a:off x="2276400" y="2445488"/>
            <a:ext cx="4591200" cy="9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758" name="Google Shape;758;p41"/>
          <p:cNvGrpSpPr/>
          <p:nvPr/>
        </p:nvGrpSpPr>
        <p:grpSpPr>
          <a:xfrm>
            <a:off x="2364830" y="593114"/>
            <a:ext cx="4893182" cy="1285354"/>
            <a:chOff x="2364830" y="649739"/>
            <a:chExt cx="4893182" cy="1285354"/>
          </a:xfrm>
        </p:grpSpPr>
        <p:grpSp>
          <p:nvGrpSpPr>
            <p:cNvPr id="759" name="Google Shape;759;p41"/>
            <p:cNvGrpSpPr/>
            <p:nvPr/>
          </p:nvGrpSpPr>
          <p:grpSpPr>
            <a:xfrm>
              <a:off x="2994562" y="1641103"/>
              <a:ext cx="730250" cy="206375"/>
              <a:chOff x="8640762" y="5785103"/>
              <a:chExt cx="730250" cy="206375"/>
            </a:xfrm>
          </p:grpSpPr>
          <p:sp>
            <p:nvSpPr>
              <p:cNvPr id="760" name="Google Shape;760;p41"/>
              <p:cNvSpPr/>
              <p:nvPr/>
            </p:nvSpPr>
            <p:spPr>
              <a:xfrm>
                <a:off x="8799512" y="5785103"/>
                <a:ext cx="412750" cy="206375"/>
              </a:xfrm>
              <a:custGeom>
                <a:avLst/>
                <a:gdLst/>
                <a:ahLst/>
                <a:cxnLst/>
                <a:rect l="l" t="t" r="r" b="b"/>
                <a:pathLst>
                  <a:path w="412750" h="206375" extrusionOk="0">
                    <a:moveTo>
                      <a:pt x="0" y="206375"/>
                    </a:moveTo>
                    <a:cubicBezTo>
                      <a:pt x="0" y="92393"/>
                      <a:pt x="92393" y="0"/>
                      <a:pt x="206375" y="0"/>
                    </a:cubicBezTo>
                    <a:cubicBezTo>
                      <a:pt x="320357" y="0"/>
                      <a:pt x="412750" y="92393"/>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1" name="Google Shape;761;p41"/>
              <p:cNvSpPr/>
              <p:nvPr/>
            </p:nvSpPr>
            <p:spPr>
              <a:xfrm>
                <a:off x="8640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2" name="Google Shape;762;p41"/>
              <p:cNvSpPr/>
              <p:nvPr/>
            </p:nvSpPr>
            <p:spPr>
              <a:xfrm>
                <a:off x="9148762" y="5880353"/>
                <a:ext cx="222250" cy="111125"/>
              </a:xfrm>
              <a:custGeom>
                <a:avLst/>
                <a:gdLst/>
                <a:ahLst/>
                <a:cxnLst/>
                <a:rect l="l" t="t" r="r" b="b"/>
                <a:pathLst>
                  <a:path w="222250" h="111125" extrusionOk="0">
                    <a:moveTo>
                      <a:pt x="0" y="111125"/>
                    </a:moveTo>
                    <a:cubicBezTo>
                      <a:pt x="0" y="49784"/>
                      <a:pt x="49784" y="0"/>
                      <a:pt x="111125" y="0"/>
                    </a:cubicBezTo>
                    <a:cubicBezTo>
                      <a:pt x="172466"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63" name="Google Shape;763;p41"/>
            <p:cNvGrpSpPr/>
            <p:nvPr/>
          </p:nvGrpSpPr>
          <p:grpSpPr>
            <a:xfrm>
              <a:off x="6686512" y="1179542"/>
              <a:ext cx="571500" cy="133350"/>
              <a:chOff x="8990012" y="6086729"/>
              <a:chExt cx="571500" cy="133350"/>
            </a:xfrm>
          </p:grpSpPr>
          <p:sp>
            <p:nvSpPr>
              <p:cNvPr id="764" name="Google Shape;764;p41"/>
              <p:cNvSpPr/>
              <p:nvPr/>
            </p:nvSpPr>
            <p:spPr>
              <a:xfrm>
                <a:off x="8990012" y="62010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5" name="Google Shape;765;p41"/>
              <p:cNvSpPr/>
              <p:nvPr/>
            </p:nvSpPr>
            <p:spPr>
              <a:xfrm>
                <a:off x="9180512" y="6086729"/>
                <a:ext cx="381000" cy="19050"/>
              </a:xfrm>
              <a:custGeom>
                <a:avLst/>
                <a:gdLst/>
                <a:ahLst/>
                <a:cxnLst/>
                <a:rect l="l" t="t" r="r" b="b"/>
                <a:pathLst>
                  <a:path w="381000" h="19050" extrusionOk="0">
                    <a:moveTo>
                      <a:pt x="0" y="0"/>
                    </a:moveTo>
                    <a:lnTo>
                      <a:pt x="381000" y="0"/>
                    </a:lnTo>
                    <a:lnTo>
                      <a:pt x="3810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66" name="Google Shape;766;p41"/>
            <p:cNvGrpSpPr/>
            <p:nvPr/>
          </p:nvGrpSpPr>
          <p:grpSpPr>
            <a:xfrm>
              <a:off x="5527105" y="901386"/>
              <a:ext cx="730250" cy="206375"/>
              <a:chOff x="10448480" y="3783774"/>
              <a:chExt cx="730250" cy="206375"/>
            </a:xfrm>
          </p:grpSpPr>
          <p:sp>
            <p:nvSpPr>
              <p:cNvPr id="767" name="Google Shape;767;p41"/>
              <p:cNvSpPr/>
              <p:nvPr/>
            </p:nvSpPr>
            <p:spPr>
              <a:xfrm>
                <a:off x="10607230" y="3783774"/>
                <a:ext cx="412750" cy="206375"/>
              </a:xfrm>
              <a:custGeom>
                <a:avLst/>
                <a:gdLst/>
                <a:ahLst/>
                <a:cxnLst/>
                <a:rect l="l" t="t" r="r" b="b"/>
                <a:pathLst>
                  <a:path w="412750" h="206375" extrusionOk="0">
                    <a:moveTo>
                      <a:pt x="0" y="206375"/>
                    </a:moveTo>
                    <a:cubicBezTo>
                      <a:pt x="0" y="92392"/>
                      <a:pt x="92392" y="0"/>
                      <a:pt x="206375" y="0"/>
                    </a:cubicBezTo>
                    <a:cubicBezTo>
                      <a:pt x="320357" y="0"/>
                      <a:pt x="412750" y="92392"/>
                      <a:pt x="412750" y="206375"/>
                    </a:cubicBezTo>
                    <a:lnTo>
                      <a:pt x="0" y="20637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8" name="Google Shape;768;p41"/>
              <p:cNvSpPr/>
              <p:nvPr/>
            </p:nvSpPr>
            <p:spPr>
              <a:xfrm>
                <a:off x="10448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9" name="Google Shape;769;p41"/>
              <p:cNvSpPr/>
              <p:nvPr/>
            </p:nvSpPr>
            <p:spPr>
              <a:xfrm>
                <a:off x="10956480" y="3879024"/>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70" name="Google Shape;770;p41"/>
            <p:cNvSpPr/>
            <p:nvPr/>
          </p:nvSpPr>
          <p:spPr>
            <a:xfrm>
              <a:off x="2364830" y="1378137"/>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771" name="Google Shape;771;p41"/>
            <p:cNvGrpSpPr/>
            <p:nvPr/>
          </p:nvGrpSpPr>
          <p:grpSpPr>
            <a:xfrm>
              <a:off x="6359155" y="1563190"/>
              <a:ext cx="381000" cy="111125"/>
              <a:chOff x="10448480" y="5673978"/>
              <a:chExt cx="381000" cy="111125"/>
            </a:xfrm>
          </p:grpSpPr>
          <p:sp>
            <p:nvSpPr>
              <p:cNvPr id="772" name="Google Shape;772;p41"/>
              <p:cNvSpPr/>
              <p:nvPr/>
            </p:nvSpPr>
            <p:spPr>
              <a:xfrm>
                <a:off x="1060723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3" name="Google Shape;773;p41"/>
              <p:cNvSpPr/>
              <p:nvPr/>
            </p:nvSpPr>
            <p:spPr>
              <a:xfrm>
                <a:off x="10448480" y="5673978"/>
                <a:ext cx="222250" cy="111125"/>
              </a:xfrm>
              <a:custGeom>
                <a:avLst/>
                <a:gdLst/>
                <a:ahLst/>
                <a:cxnLst/>
                <a:rect l="l" t="t" r="r" b="b"/>
                <a:pathLst>
                  <a:path w="222250" h="111125" extrusionOk="0">
                    <a:moveTo>
                      <a:pt x="0" y="111125"/>
                    </a:moveTo>
                    <a:cubicBezTo>
                      <a:pt x="0" y="49784"/>
                      <a:pt x="49784" y="0"/>
                      <a:pt x="111125" y="0"/>
                    </a:cubicBezTo>
                    <a:cubicBezTo>
                      <a:pt x="172529" y="0"/>
                      <a:pt x="222250" y="49784"/>
                      <a:pt x="222250" y="111125"/>
                    </a:cubicBezTo>
                    <a:lnTo>
                      <a:pt x="0" y="11112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74" name="Google Shape;774;p41"/>
            <p:cNvSpPr/>
            <p:nvPr/>
          </p:nvSpPr>
          <p:spPr>
            <a:xfrm>
              <a:off x="2412455" y="1492437"/>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5" name="Google Shape;775;p41"/>
            <p:cNvSpPr/>
            <p:nvPr/>
          </p:nvSpPr>
          <p:spPr>
            <a:xfrm>
              <a:off x="2637696" y="1131905"/>
              <a:ext cx="190500" cy="19050"/>
            </a:xfrm>
            <a:custGeom>
              <a:avLst/>
              <a:gdLst/>
              <a:ahLst/>
              <a:cxnLst/>
              <a:rect l="l" t="t" r="r" b="b"/>
              <a:pathLst>
                <a:path w="190500" h="19050" extrusionOk="0">
                  <a:moveTo>
                    <a:pt x="0" y="0"/>
                  </a:moveTo>
                  <a:lnTo>
                    <a:pt x="190500" y="0"/>
                  </a:lnTo>
                  <a:lnTo>
                    <a:pt x="1905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776" name="Google Shape;776;p41"/>
            <p:cNvGrpSpPr/>
            <p:nvPr/>
          </p:nvGrpSpPr>
          <p:grpSpPr>
            <a:xfrm flipH="1">
              <a:off x="3837756" y="649739"/>
              <a:ext cx="1515879" cy="1285354"/>
              <a:chOff x="5024310" y="2167559"/>
              <a:chExt cx="569494" cy="482907"/>
            </a:xfrm>
          </p:grpSpPr>
          <p:grpSp>
            <p:nvGrpSpPr>
              <p:cNvPr id="777" name="Google Shape;777;p41"/>
              <p:cNvGrpSpPr/>
              <p:nvPr/>
            </p:nvGrpSpPr>
            <p:grpSpPr>
              <a:xfrm>
                <a:off x="5024310" y="2167559"/>
                <a:ext cx="569494" cy="482907"/>
                <a:chOff x="5024310" y="2167559"/>
                <a:chExt cx="569494" cy="482907"/>
              </a:xfrm>
            </p:grpSpPr>
            <p:sp>
              <p:nvSpPr>
                <p:cNvPr id="778" name="Google Shape;778;p41"/>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rgbClr val="FF9D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9" name="Google Shape;779;p41"/>
                <p:cNvSpPr/>
                <p:nvPr/>
              </p:nvSpPr>
              <p:spPr>
                <a:xfrm>
                  <a:off x="5024310" y="2410967"/>
                  <a:ext cx="113538" cy="181546"/>
                </a:xfrm>
                <a:custGeom>
                  <a:avLst/>
                  <a:gdLst/>
                  <a:ahLst/>
                  <a:cxnLst/>
                  <a:rect l="l" t="t" r="r" b="b"/>
                  <a:pathLst>
                    <a:path w="113538" h="181546" extrusionOk="0">
                      <a:moveTo>
                        <a:pt x="49340" y="81788"/>
                      </a:moveTo>
                      <a:lnTo>
                        <a:pt x="0" y="9462"/>
                      </a:lnTo>
                      <a:lnTo>
                        <a:pt x="26797" y="0"/>
                      </a:lnTo>
                      <a:lnTo>
                        <a:pt x="113538" y="64770"/>
                      </a:lnTo>
                      <a:lnTo>
                        <a:pt x="106680" y="168846"/>
                      </a:lnTo>
                      <a:lnTo>
                        <a:pt x="78549" y="1815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0" name="Google Shape;780;p41"/>
                <p:cNvSpPr/>
                <p:nvPr/>
              </p:nvSpPr>
              <p:spPr>
                <a:xfrm>
                  <a:off x="5265229" y="2249445"/>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1" name="Google Shape;781;p41"/>
                <p:cNvSpPr/>
                <p:nvPr/>
              </p:nvSpPr>
              <p:spPr>
                <a:xfrm>
                  <a:off x="5196141" y="2191343"/>
                  <a:ext cx="83099" cy="64938"/>
                </a:xfrm>
                <a:custGeom>
                  <a:avLst/>
                  <a:gdLst/>
                  <a:ahLst/>
                  <a:cxnLst/>
                  <a:rect l="l" t="t" r="r" b="b"/>
                  <a:pathLst>
                    <a:path w="83099" h="64938" extrusionOk="0">
                      <a:moveTo>
                        <a:pt x="81724" y="11408"/>
                      </a:moveTo>
                      <a:lnTo>
                        <a:pt x="77026" y="4042"/>
                      </a:lnTo>
                      <a:cubicBezTo>
                        <a:pt x="74422" y="-22"/>
                        <a:pt x="69024" y="-1229"/>
                        <a:pt x="64961" y="1375"/>
                      </a:cubicBezTo>
                      <a:lnTo>
                        <a:pt x="0" y="42904"/>
                      </a:lnTo>
                      <a:cubicBezTo>
                        <a:pt x="5017" y="50016"/>
                        <a:pt x="9779" y="57382"/>
                        <a:pt x="14161" y="64939"/>
                      </a:cubicBezTo>
                      <a:lnTo>
                        <a:pt x="79058" y="23473"/>
                      </a:lnTo>
                      <a:cubicBezTo>
                        <a:pt x="83122" y="20870"/>
                        <a:pt x="84328" y="15472"/>
                        <a:pt x="81724" y="11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2" name="Google Shape;782;p41"/>
                <p:cNvSpPr/>
                <p:nvPr/>
              </p:nvSpPr>
              <p:spPr>
                <a:xfrm>
                  <a:off x="5352732" y="2455228"/>
                  <a:ext cx="87344" cy="48956"/>
                </a:xfrm>
                <a:custGeom>
                  <a:avLst/>
                  <a:gdLst/>
                  <a:ahLst/>
                  <a:cxnLst/>
                  <a:rect l="l" t="t" r="r" b="b"/>
                  <a:pathLst>
                    <a:path w="87344" h="48956" extrusionOk="0">
                      <a:moveTo>
                        <a:pt x="84264" y="6031"/>
                      </a:moveTo>
                      <a:lnTo>
                        <a:pt x="86932" y="14350"/>
                      </a:lnTo>
                      <a:cubicBezTo>
                        <a:pt x="88392" y="18922"/>
                        <a:pt x="85852" y="23875"/>
                        <a:pt x="81280" y="25335"/>
                      </a:cubicBezTo>
                      <a:lnTo>
                        <a:pt x="7938" y="48957"/>
                      </a:lnTo>
                      <a:cubicBezTo>
                        <a:pt x="5652" y="40512"/>
                        <a:pt x="2984" y="32193"/>
                        <a:pt x="0" y="24001"/>
                      </a:cubicBezTo>
                      <a:lnTo>
                        <a:pt x="73279" y="443"/>
                      </a:lnTo>
                      <a:cubicBezTo>
                        <a:pt x="77851" y="-1081"/>
                        <a:pt x="82740" y="1459"/>
                        <a:pt x="84264"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3" name="Google Shape;783;p41"/>
                <p:cNvSpPr/>
                <p:nvPr/>
              </p:nvSpPr>
              <p:spPr>
                <a:xfrm>
                  <a:off x="5353494" y="2545462"/>
                  <a:ext cx="87344" cy="48957"/>
                </a:xfrm>
                <a:custGeom>
                  <a:avLst/>
                  <a:gdLst/>
                  <a:ahLst/>
                  <a:cxnLst/>
                  <a:rect l="l" t="t" r="r" b="b"/>
                  <a:pathLst>
                    <a:path w="87344" h="48957" extrusionOk="0">
                      <a:moveTo>
                        <a:pt x="84265" y="6031"/>
                      </a:moveTo>
                      <a:lnTo>
                        <a:pt x="86932" y="14350"/>
                      </a:lnTo>
                      <a:cubicBezTo>
                        <a:pt x="88392" y="18922"/>
                        <a:pt x="85852" y="23875"/>
                        <a:pt x="81280" y="25335"/>
                      </a:cubicBezTo>
                      <a:lnTo>
                        <a:pt x="7938" y="48957"/>
                      </a:lnTo>
                      <a:cubicBezTo>
                        <a:pt x="5652" y="40512"/>
                        <a:pt x="2984" y="32193"/>
                        <a:pt x="0" y="24002"/>
                      </a:cubicBezTo>
                      <a:lnTo>
                        <a:pt x="73279" y="443"/>
                      </a:lnTo>
                      <a:cubicBezTo>
                        <a:pt x="77851" y="-1081"/>
                        <a:pt x="82804" y="1459"/>
                        <a:pt x="84265" y="60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4" name="Google Shape;784;p41"/>
                <p:cNvSpPr/>
                <p:nvPr/>
              </p:nvSpPr>
              <p:spPr>
                <a:xfrm>
                  <a:off x="5159933" y="2167559"/>
                  <a:ext cx="254772" cy="482907"/>
                </a:xfrm>
                <a:custGeom>
                  <a:avLst/>
                  <a:gdLst/>
                  <a:ahLst/>
                  <a:cxnLst/>
                  <a:rect l="l" t="t" r="r" b="b"/>
                  <a:pathLst>
                    <a:path w="254772" h="482907" extrusionOk="0">
                      <a:moveTo>
                        <a:pt x="249505" y="207340"/>
                      </a:moveTo>
                      <a:lnTo>
                        <a:pt x="228867" y="190894"/>
                      </a:lnTo>
                      <a:lnTo>
                        <a:pt x="229757" y="164605"/>
                      </a:lnTo>
                      <a:cubicBezTo>
                        <a:pt x="229757" y="164605"/>
                        <a:pt x="62942" y="838"/>
                        <a:pt x="23381" y="13"/>
                      </a:cubicBezTo>
                      <a:cubicBezTo>
                        <a:pt x="-16242" y="-749"/>
                        <a:pt x="6490" y="32779"/>
                        <a:pt x="6490" y="32779"/>
                      </a:cubicBezTo>
                      <a:lnTo>
                        <a:pt x="124346" y="216992"/>
                      </a:lnTo>
                      <a:lnTo>
                        <a:pt x="133998" y="234328"/>
                      </a:lnTo>
                      <a:lnTo>
                        <a:pt x="141872" y="255410"/>
                      </a:lnTo>
                      <a:lnTo>
                        <a:pt x="204991" y="462801"/>
                      </a:lnTo>
                      <a:cubicBezTo>
                        <a:pt x="204991" y="462801"/>
                        <a:pt x="215786" y="501790"/>
                        <a:pt x="240869" y="471183"/>
                      </a:cubicBezTo>
                      <a:cubicBezTo>
                        <a:pt x="265888" y="440512"/>
                        <a:pt x="249505" y="207340"/>
                        <a:pt x="249505" y="2073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5" name="Google Shape;785;p41"/>
                <p:cNvSpPr/>
                <p:nvPr/>
              </p:nvSpPr>
              <p:spPr>
                <a:xfrm>
                  <a:off x="5033490" y="2264417"/>
                  <a:ext cx="560314" cy="256064"/>
                </a:xfrm>
                <a:custGeom>
                  <a:avLst/>
                  <a:gdLst/>
                  <a:ahLst/>
                  <a:cxnLst/>
                  <a:rect l="l" t="t" r="r" b="b"/>
                  <a:pathLst>
                    <a:path w="560314" h="256064" extrusionOk="0">
                      <a:moveTo>
                        <a:pt x="66258" y="194684"/>
                      </a:moveTo>
                      <a:cubicBezTo>
                        <a:pt x="66258" y="194684"/>
                        <a:pt x="359311" y="54920"/>
                        <a:pt x="420398" y="24821"/>
                      </a:cubicBezTo>
                      <a:cubicBezTo>
                        <a:pt x="481485" y="-5278"/>
                        <a:pt x="543144" y="-9913"/>
                        <a:pt x="558574" y="21519"/>
                      </a:cubicBezTo>
                      <a:cubicBezTo>
                        <a:pt x="574005" y="53015"/>
                        <a:pt x="482564" y="95814"/>
                        <a:pt x="452719" y="107244"/>
                      </a:cubicBezTo>
                      <a:cubicBezTo>
                        <a:pt x="422875" y="118674"/>
                        <a:pt x="86388" y="245356"/>
                        <a:pt x="86388" y="245356"/>
                      </a:cubicBezTo>
                      <a:cubicBezTo>
                        <a:pt x="86388" y="245356"/>
                        <a:pt x="4028" y="269868"/>
                        <a:pt x="155" y="244722"/>
                      </a:cubicBezTo>
                      <a:cubicBezTo>
                        <a:pt x="-3718" y="219575"/>
                        <a:pt x="66258" y="194684"/>
                        <a:pt x="66258" y="1946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86" name="Google Shape;786;p41"/>
              <p:cNvSpPr/>
              <p:nvPr/>
            </p:nvSpPr>
            <p:spPr>
              <a:xfrm>
                <a:off x="5503862" y="2278931"/>
                <a:ext cx="45767" cy="55265"/>
              </a:xfrm>
              <a:custGeom>
                <a:avLst/>
                <a:gdLst/>
                <a:ahLst/>
                <a:cxnLst/>
                <a:rect l="l" t="t" r="r" b="b"/>
                <a:pathLst>
                  <a:path w="45767" h="55265" extrusionOk="0">
                    <a:moveTo>
                      <a:pt x="0" y="2878"/>
                    </a:moveTo>
                    <a:cubicBezTo>
                      <a:pt x="0" y="2878"/>
                      <a:pt x="20129" y="26817"/>
                      <a:pt x="24193" y="55265"/>
                    </a:cubicBezTo>
                    <a:cubicBezTo>
                      <a:pt x="24193" y="55265"/>
                      <a:pt x="53721" y="48471"/>
                      <a:pt x="43688" y="19197"/>
                    </a:cubicBezTo>
                    <a:cubicBezTo>
                      <a:pt x="33591" y="-10140"/>
                      <a:pt x="0" y="2878"/>
                      <a:pt x="0" y="28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787" name="Google Shape;787;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4"/>
          <p:cNvSpPr txBox="1">
            <a:spLocks noGrp="1"/>
          </p:cNvSpPr>
          <p:nvPr>
            <p:ph type="title"/>
          </p:nvPr>
        </p:nvSpPr>
        <p:spPr>
          <a:xfrm>
            <a:off x="625050" y="423650"/>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96" name="Google Shape;596;p24"/>
          <p:cNvSpPr txBox="1">
            <a:spLocks noGrp="1"/>
          </p:cNvSpPr>
          <p:nvPr>
            <p:ph type="subTitle" idx="1"/>
          </p:nvPr>
        </p:nvSpPr>
        <p:spPr>
          <a:xfrm>
            <a:off x="613050" y="1566725"/>
            <a:ext cx="3623400" cy="19020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b="1"/>
              <a:t>TravelSafe Insurance </a:t>
            </a:r>
            <a:r>
              <a:rPr lang="en" sz="1300"/>
              <a:t>faces high reinsurance costs due to reinsuring all policies </a:t>
            </a:r>
            <a:r>
              <a:rPr lang="en" sz="1300" b="1"/>
              <a:t>without </a:t>
            </a:r>
            <a:r>
              <a:rPr lang="en" sz="1300"/>
              <a:t>assessing risk levels. </a:t>
            </a:r>
            <a:endParaRPr sz="1300"/>
          </a:p>
          <a:p>
            <a:pPr marL="457200" lvl="0" indent="-311150" algn="just" rtl="0">
              <a:spcBef>
                <a:spcPts val="0"/>
              </a:spcBef>
              <a:spcAft>
                <a:spcPts val="0"/>
              </a:spcAft>
              <a:buSzPts val="1300"/>
              <a:buChar char="●"/>
            </a:pPr>
            <a:r>
              <a:rPr lang="en" sz="1300"/>
              <a:t>This </a:t>
            </a:r>
            <a:r>
              <a:rPr lang="en" sz="1300" b="1"/>
              <a:t>"one-size-fits-all"</a:t>
            </a:r>
            <a:r>
              <a:rPr lang="en" sz="1300"/>
              <a:t> approach leads to </a:t>
            </a:r>
            <a:r>
              <a:rPr lang="en" sz="1300" b="1"/>
              <a:t>inefficiencies</a:t>
            </a:r>
            <a:r>
              <a:rPr lang="en" sz="1300"/>
              <a:t>, such as large claims being uncovered and low-risk policies being unnecessarily reinsured.</a:t>
            </a:r>
            <a:endParaRPr sz="1300"/>
          </a:p>
        </p:txBody>
      </p:sp>
      <p:sp>
        <p:nvSpPr>
          <p:cNvPr id="597" name="Google Shape;597;p24"/>
          <p:cNvSpPr txBox="1">
            <a:spLocks noGrp="1"/>
          </p:cNvSpPr>
          <p:nvPr>
            <p:ph type="subTitle" idx="2"/>
          </p:nvPr>
        </p:nvSpPr>
        <p:spPr>
          <a:xfrm>
            <a:off x="4517425" y="1512675"/>
            <a:ext cx="3864000" cy="19257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b="1"/>
              <a:t>Predict</a:t>
            </a:r>
            <a:r>
              <a:rPr lang="en" sz="1300"/>
              <a:t> the</a:t>
            </a:r>
            <a:r>
              <a:rPr lang="en" sz="1300" b="1"/>
              <a:t> likelihood </a:t>
            </a:r>
            <a:r>
              <a:rPr lang="en" sz="1300"/>
              <a:t>of a policy filing a claim to focus reinsurance on high-risk policies.</a:t>
            </a:r>
            <a:endParaRPr sz="1300"/>
          </a:p>
          <a:p>
            <a:pPr marL="457200" lvl="0" indent="-311150" algn="just" rtl="0">
              <a:spcBef>
                <a:spcPts val="0"/>
              </a:spcBef>
              <a:spcAft>
                <a:spcPts val="0"/>
              </a:spcAft>
              <a:buSzPts val="1300"/>
              <a:buChar char="●"/>
            </a:pPr>
            <a:r>
              <a:rPr lang="en" sz="1300" b="1"/>
              <a:t>Identify</a:t>
            </a:r>
            <a:r>
              <a:rPr lang="en" sz="1300"/>
              <a:t> </a:t>
            </a:r>
            <a:r>
              <a:rPr lang="en" sz="1300" b="1"/>
              <a:t>factors</a:t>
            </a:r>
            <a:r>
              <a:rPr lang="en" sz="1300"/>
              <a:t> driving claim likelihood to improve reinsurance strategies and risk management.</a:t>
            </a:r>
            <a:endParaRPr sz="1300"/>
          </a:p>
        </p:txBody>
      </p:sp>
      <p:sp>
        <p:nvSpPr>
          <p:cNvPr id="598" name="Google Shape;598;p24"/>
          <p:cNvSpPr txBox="1">
            <a:spLocks noGrp="1"/>
          </p:cNvSpPr>
          <p:nvPr>
            <p:ph type="subTitle" idx="9"/>
          </p:nvPr>
        </p:nvSpPr>
        <p:spPr>
          <a:xfrm>
            <a:off x="601025" y="1133825"/>
            <a:ext cx="30873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599" name="Google Shape;599;p24"/>
          <p:cNvSpPr txBox="1">
            <a:spLocks noGrp="1"/>
          </p:cNvSpPr>
          <p:nvPr>
            <p:ph type="subTitle" idx="14"/>
          </p:nvPr>
        </p:nvSpPr>
        <p:spPr>
          <a:xfrm>
            <a:off x="4517425" y="1133825"/>
            <a:ext cx="30873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a:t>
            </a:r>
            <a:endParaRPr/>
          </a:p>
        </p:txBody>
      </p:sp>
      <p:sp>
        <p:nvSpPr>
          <p:cNvPr id="600" name="Google Shape;600;p24"/>
          <p:cNvSpPr txBox="1">
            <a:spLocks noGrp="1"/>
          </p:cNvSpPr>
          <p:nvPr>
            <p:ph type="subTitle" idx="9"/>
          </p:nvPr>
        </p:nvSpPr>
        <p:spPr>
          <a:xfrm>
            <a:off x="625050" y="3360750"/>
            <a:ext cx="30873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Analytical Approach</a:t>
            </a:r>
            <a:endParaRPr/>
          </a:p>
        </p:txBody>
      </p:sp>
      <p:sp>
        <p:nvSpPr>
          <p:cNvPr id="601" name="Google Shape;601;p24"/>
          <p:cNvSpPr txBox="1">
            <a:spLocks noGrp="1"/>
          </p:cNvSpPr>
          <p:nvPr>
            <p:ph type="subTitle" idx="1"/>
          </p:nvPr>
        </p:nvSpPr>
        <p:spPr>
          <a:xfrm>
            <a:off x="742650" y="3853350"/>
            <a:ext cx="7658700" cy="7575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sz="1300" b="1"/>
              <a:t>Analyze historical</a:t>
            </a:r>
            <a:r>
              <a:rPr lang="en" sz="1300"/>
              <a:t> claims data to identify patterns and </a:t>
            </a:r>
            <a:r>
              <a:rPr lang="en" sz="1300" b="1"/>
              <a:t>build a classification model</a:t>
            </a:r>
            <a:r>
              <a:rPr lang="en" sz="1300"/>
              <a:t> to predict claim likelihood, enabling optimized reinsurance strategies.</a:t>
            </a:r>
            <a:endParaRPr sz="1300"/>
          </a:p>
        </p:txBody>
      </p:sp>
      <p:sp>
        <p:nvSpPr>
          <p:cNvPr id="602" name="Google Shape;60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Use Machine Learning</a:t>
            </a:r>
            <a:endParaRPr/>
          </a:p>
        </p:txBody>
      </p:sp>
      <p:sp>
        <p:nvSpPr>
          <p:cNvPr id="608" name="Google Shape;608;p25"/>
          <p:cNvSpPr txBox="1">
            <a:spLocks noGrp="1"/>
          </p:cNvSpPr>
          <p:nvPr>
            <p:ph type="body" idx="1"/>
          </p:nvPr>
        </p:nvSpPr>
        <p:spPr>
          <a:xfrm>
            <a:off x="720000" y="1152475"/>
            <a:ext cx="3859200" cy="20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More Accurate For Prediction</a:t>
            </a:r>
            <a:endParaRPr sz="2000" b="1"/>
          </a:p>
          <a:p>
            <a:pPr marL="0" lvl="0" indent="0" algn="l" rtl="0">
              <a:spcBef>
                <a:spcPts val="0"/>
              </a:spcBef>
              <a:spcAft>
                <a:spcPts val="0"/>
              </a:spcAft>
              <a:buNone/>
            </a:pPr>
            <a:endParaRPr sz="1300" b="1"/>
          </a:p>
          <a:p>
            <a:pPr marL="457200" lvl="0" indent="-311150" algn="l" rtl="0">
              <a:spcBef>
                <a:spcPts val="0"/>
              </a:spcBef>
              <a:spcAft>
                <a:spcPts val="0"/>
              </a:spcAft>
              <a:buSzPts val="1300"/>
              <a:buChar char="●"/>
            </a:pPr>
            <a:r>
              <a:rPr lang="en" sz="1300"/>
              <a:t>Can handle historical pattern analysis of millions of claims data</a:t>
            </a:r>
            <a:endParaRPr sz="1300"/>
          </a:p>
          <a:p>
            <a:pPr marL="457200" lvl="0" indent="-311150" algn="l" rtl="0">
              <a:spcBef>
                <a:spcPts val="0"/>
              </a:spcBef>
              <a:spcAft>
                <a:spcPts val="0"/>
              </a:spcAft>
              <a:buSzPts val="1300"/>
              <a:buChar char="●"/>
            </a:pPr>
            <a:r>
              <a:rPr lang="en" sz="1300"/>
              <a:t>Identify hidden patterns that are difficult for humans to see</a:t>
            </a:r>
            <a:endParaRPr sz="1300"/>
          </a:p>
          <a:p>
            <a:pPr marL="457200" lvl="0" indent="-311150" algn="l" rtl="0">
              <a:spcBef>
                <a:spcPts val="0"/>
              </a:spcBef>
              <a:spcAft>
                <a:spcPts val="0"/>
              </a:spcAft>
              <a:buSzPts val="1300"/>
              <a:buChar char="●"/>
            </a:pPr>
            <a:r>
              <a:rPr lang="en" sz="1300"/>
              <a:t>Real-time prediction updates</a:t>
            </a:r>
            <a:endParaRPr sz="1300"/>
          </a:p>
        </p:txBody>
      </p:sp>
      <p:sp>
        <p:nvSpPr>
          <p:cNvPr id="609" name="Google Shape;609;p25"/>
          <p:cNvSpPr txBox="1">
            <a:spLocks noGrp="1"/>
          </p:cNvSpPr>
          <p:nvPr>
            <p:ph type="body" idx="1"/>
          </p:nvPr>
        </p:nvSpPr>
        <p:spPr>
          <a:xfrm>
            <a:off x="4579200" y="1152475"/>
            <a:ext cx="3859200" cy="20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Identification of Risk Factors</a:t>
            </a:r>
            <a:endParaRPr sz="2000" b="1"/>
          </a:p>
          <a:p>
            <a:pPr marL="0" lvl="0" indent="0" algn="l" rtl="0">
              <a:spcBef>
                <a:spcPts val="0"/>
              </a:spcBef>
              <a:spcAft>
                <a:spcPts val="0"/>
              </a:spcAft>
              <a:buNone/>
            </a:pPr>
            <a:endParaRPr sz="1300" b="1"/>
          </a:p>
          <a:p>
            <a:pPr marL="457200" lvl="0" indent="-311150" algn="l" rtl="0">
              <a:spcBef>
                <a:spcPts val="0"/>
              </a:spcBef>
              <a:spcAft>
                <a:spcPts val="0"/>
              </a:spcAft>
              <a:buSzPts val="1300"/>
              <a:buChar char="●"/>
            </a:pPr>
            <a:r>
              <a:rPr lang="en" sz="1300"/>
              <a:t>Analyze hundreds of variables simultaneously</a:t>
            </a:r>
            <a:endParaRPr sz="1300"/>
          </a:p>
          <a:p>
            <a:pPr marL="457200" lvl="0" indent="-311150" algn="l" rtl="0">
              <a:spcBef>
                <a:spcPts val="0"/>
              </a:spcBef>
              <a:spcAft>
                <a:spcPts val="0"/>
              </a:spcAft>
              <a:buSzPts val="1300"/>
              <a:buChar char="●"/>
            </a:pPr>
            <a:r>
              <a:rPr lang="en" sz="1300"/>
              <a:t>Rank factors by importance</a:t>
            </a:r>
            <a:endParaRPr sz="1300"/>
          </a:p>
          <a:p>
            <a:pPr marL="457200" lvl="0" indent="-311150" algn="l" rtl="0">
              <a:spcBef>
                <a:spcPts val="0"/>
              </a:spcBef>
              <a:spcAft>
                <a:spcPts val="0"/>
              </a:spcAft>
              <a:buSzPts val="1300"/>
              <a:buChar char="●"/>
            </a:pPr>
            <a:r>
              <a:rPr lang="en" sz="1300"/>
              <a:t>Real-time prediction updates</a:t>
            </a:r>
            <a:endParaRPr sz="1300"/>
          </a:p>
          <a:p>
            <a:pPr marL="457200" lvl="0" indent="-311150" algn="l" rtl="0">
              <a:spcBef>
                <a:spcPts val="0"/>
              </a:spcBef>
              <a:spcAft>
                <a:spcPts val="0"/>
              </a:spcAft>
              <a:buSzPts val="1300"/>
              <a:buChar char="●"/>
            </a:pPr>
            <a:r>
              <a:rPr lang="en" sz="1300"/>
              <a:t>Actionable insights</a:t>
            </a:r>
            <a:endParaRPr sz="1300"/>
          </a:p>
        </p:txBody>
      </p:sp>
      <p:sp>
        <p:nvSpPr>
          <p:cNvPr id="610" name="Google Shape;610;p25"/>
          <p:cNvSpPr txBox="1">
            <a:spLocks noGrp="1"/>
          </p:cNvSpPr>
          <p:nvPr>
            <p:ph type="body" idx="1"/>
          </p:nvPr>
        </p:nvSpPr>
        <p:spPr>
          <a:xfrm>
            <a:off x="777900" y="3227575"/>
            <a:ext cx="7588200" cy="49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Business Benefits</a:t>
            </a:r>
            <a:endParaRPr sz="1300"/>
          </a:p>
        </p:txBody>
      </p:sp>
      <p:sp>
        <p:nvSpPr>
          <p:cNvPr id="611" name="Google Shape;611;p25"/>
          <p:cNvSpPr/>
          <p:nvPr/>
        </p:nvSpPr>
        <p:spPr>
          <a:xfrm>
            <a:off x="777900" y="3719275"/>
            <a:ext cx="2079600" cy="111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Barlow"/>
                <a:ea typeface="Barlow"/>
                <a:cs typeface="Barlow"/>
                <a:sym typeface="Barlow"/>
              </a:rPr>
              <a:t>                 Cost </a:t>
            </a:r>
            <a:endParaRPr sz="1500" b="1">
              <a:latin typeface="Barlow"/>
              <a:ea typeface="Barlow"/>
              <a:cs typeface="Barlow"/>
              <a:sym typeface="Barlow"/>
            </a:endParaRPr>
          </a:p>
          <a:p>
            <a:pPr marL="0" lvl="0" indent="0" algn="ctr" rtl="0">
              <a:spcBef>
                <a:spcPts val="0"/>
              </a:spcBef>
              <a:spcAft>
                <a:spcPts val="0"/>
              </a:spcAft>
              <a:buNone/>
            </a:pPr>
            <a:r>
              <a:rPr lang="en" sz="1300">
                <a:latin typeface="Barlow"/>
                <a:ea typeface="Barlow"/>
                <a:cs typeface="Barlow"/>
                <a:sym typeface="Barlow"/>
              </a:rPr>
              <a:t>Reduction of unnecessary reinsurance costs</a:t>
            </a:r>
            <a:endParaRPr sz="1300">
              <a:latin typeface="Barlow"/>
              <a:ea typeface="Barlow"/>
              <a:cs typeface="Barlow"/>
              <a:sym typeface="Barlow"/>
            </a:endParaRPr>
          </a:p>
        </p:txBody>
      </p:sp>
      <p:sp>
        <p:nvSpPr>
          <p:cNvPr id="612" name="Google Shape;612;p25"/>
          <p:cNvSpPr/>
          <p:nvPr/>
        </p:nvSpPr>
        <p:spPr>
          <a:xfrm>
            <a:off x="3561100" y="3719275"/>
            <a:ext cx="2079600" cy="111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Barlow"/>
                <a:ea typeface="Barlow"/>
                <a:cs typeface="Barlow"/>
                <a:sym typeface="Barlow"/>
              </a:rPr>
              <a:t>           Efficiency</a:t>
            </a:r>
            <a:endParaRPr sz="1500" b="1">
              <a:solidFill>
                <a:schemeClr val="dk1"/>
              </a:solidFill>
              <a:latin typeface="Barlow"/>
              <a:ea typeface="Barlow"/>
              <a:cs typeface="Barlow"/>
              <a:sym typeface="Barlow"/>
            </a:endParaRPr>
          </a:p>
          <a:p>
            <a:pPr marL="0" lvl="0" indent="0" algn="ctr" rtl="0">
              <a:spcBef>
                <a:spcPts val="0"/>
              </a:spcBef>
              <a:spcAft>
                <a:spcPts val="0"/>
              </a:spcAft>
              <a:buNone/>
            </a:pPr>
            <a:r>
              <a:rPr lang="en" sz="1300">
                <a:solidFill>
                  <a:schemeClr val="dk1"/>
                </a:solidFill>
                <a:latin typeface="Barlow"/>
                <a:ea typeface="Barlow"/>
                <a:cs typeface="Barlow"/>
                <a:sym typeface="Barlow"/>
              </a:rPr>
              <a:t>Reduction of unnecessary reinsurance costs</a:t>
            </a:r>
            <a:endParaRPr>
              <a:latin typeface="Barlow"/>
              <a:ea typeface="Barlow"/>
              <a:cs typeface="Barlow"/>
              <a:sym typeface="Barlow"/>
            </a:endParaRPr>
          </a:p>
        </p:txBody>
      </p:sp>
      <p:sp>
        <p:nvSpPr>
          <p:cNvPr id="613" name="Google Shape;613;p25"/>
          <p:cNvSpPr/>
          <p:nvPr/>
        </p:nvSpPr>
        <p:spPr>
          <a:xfrm>
            <a:off x="6344300" y="3719275"/>
            <a:ext cx="2079600" cy="111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Barlow"/>
                <a:ea typeface="Barlow"/>
                <a:cs typeface="Barlow"/>
                <a:sym typeface="Barlow"/>
              </a:rPr>
              <a:t>                Profit </a:t>
            </a:r>
            <a:endParaRPr sz="1500" b="1">
              <a:latin typeface="Barlow"/>
              <a:ea typeface="Barlow"/>
              <a:cs typeface="Barlow"/>
              <a:sym typeface="Barlow"/>
            </a:endParaRPr>
          </a:p>
          <a:p>
            <a:pPr marL="0" lvl="0" indent="0" algn="ctr" rtl="0">
              <a:spcBef>
                <a:spcPts val="0"/>
              </a:spcBef>
              <a:spcAft>
                <a:spcPts val="0"/>
              </a:spcAft>
              <a:buNone/>
            </a:pPr>
            <a:r>
              <a:rPr lang="en" sz="1300">
                <a:latin typeface="Barlow"/>
                <a:ea typeface="Barlow"/>
                <a:cs typeface="Barlow"/>
                <a:sym typeface="Barlow"/>
              </a:rPr>
              <a:t>Better risk portfolio</a:t>
            </a:r>
            <a:endParaRPr sz="1300">
              <a:latin typeface="Barlow"/>
              <a:ea typeface="Barlow"/>
              <a:cs typeface="Barlow"/>
              <a:sym typeface="Barlow"/>
            </a:endParaRPr>
          </a:p>
        </p:txBody>
      </p:sp>
      <p:sp>
        <p:nvSpPr>
          <p:cNvPr id="614" name="Google Shape;614;p25"/>
          <p:cNvSpPr/>
          <p:nvPr/>
        </p:nvSpPr>
        <p:spPr>
          <a:xfrm>
            <a:off x="4997213" y="3940075"/>
            <a:ext cx="209100" cy="243900"/>
          </a:xfrm>
          <a:prstGeom prst="upArrow">
            <a:avLst>
              <a:gd name="adj1" fmla="val 50000"/>
              <a:gd name="adj2"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15" name="Google Shape;615;p25"/>
          <p:cNvSpPr/>
          <p:nvPr/>
        </p:nvSpPr>
        <p:spPr>
          <a:xfrm rot="10800000">
            <a:off x="1997725" y="3940075"/>
            <a:ext cx="209100" cy="243900"/>
          </a:xfrm>
          <a:prstGeom prst="upArrow">
            <a:avLst>
              <a:gd name="adj1" fmla="val 50000"/>
              <a:gd name="adj2" fmla="val 5000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16" name="Google Shape;616;p25"/>
          <p:cNvSpPr/>
          <p:nvPr/>
        </p:nvSpPr>
        <p:spPr>
          <a:xfrm>
            <a:off x="7582575" y="4016275"/>
            <a:ext cx="209100" cy="243900"/>
          </a:xfrm>
          <a:prstGeom prst="up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17" name="Google Shape;61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26"/>
          <p:cNvSpPr txBox="1">
            <a:spLocks noGrp="1"/>
          </p:cNvSpPr>
          <p:nvPr>
            <p:ph type="subTitle" idx="1"/>
          </p:nvPr>
        </p:nvSpPr>
        <p:spPr>
          <a:xfrm>
            <a:off x="793039" y="1489300"/>
            <a:ext cx="3648300" cy="28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t>Business Metric</a:t>
            </a:r>
            <a:endParaRPr sz="2000" b="1"/>
          </a:p>
          <a:p>
            <a:pPr marL="0" lvl="0" indent="0" algn="l" rtl="0">
              <a:spcBef>
                <a:spcPts val="0"/>
              </a:spcBef>
              <a:spcAft>
                <a:spcPts val="0"/>
              </a:spcAft>
              <a:buClr>
                <a:schemeClr val="dk1"/>
              </a:buClr>
              <a:buSzPts val="1100"/>
              <a:buFont typeface="Arial"/>
              <a:buNone/>
            </a:pPr>
            <a:endParaRPr sz="1300"/>
          </a:p>
          <a:p>
            <a:pPr marL="0" lvl="0" indent="0" algn="l" rtl="0">
              <a:spcBef>
                <a:spcPts val="0"/>
              </a:spcBef>
              <a:spcAft>
                <a:spcPts val="0"/>
              </a:spcAft>
              <a:buNone/>
            </a:pPr>
            <a:r>
              <a:rPr lang="en" sz="1300"/>
              <a:t>Reinsurance Efficiency Ratio</a:t>
            </a:r>
            <a:r>
              <a:rPr lang="en" sz="1300" b="1"/>
              <a:t> (RER)</a:t>
            </a:r>
            <a:endParaRPr sz="1300" b="1"/>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b="1"/>
              <a:t>Interpretation</a:t>
            </a:r>
            <a:endParaRPr sz="1300" b="1"/>
          </a:p>
          <a:p>
            <a:pPr marL="457200" lvl="0" indent="-311150" algn="l" rtl="0">
              <a:spcBef>
                <a:spcPts val="0"/>
              </a:spcBef>
              <a:spcAft>
                <a:spcPts val="0"/>
              </a:spcAft>
              <a:buSzPts val="1300"/>
              <a:buChar char="●"/>
            </a:pPr>
            <a:r>
              <a:rPr lang="en" sz="1300" b="1"/>
              <a:t>Low RER</a:t>
            </a:r>
            <a:r>
              <a:rPr lang="en" sz="1300"/>
              <a:t> : Reinsurance risk management is more efficient.</a:t>
            </a:r>
            <a:endParaRPr sz="1300"/>
          </a:p>
          <a:p>
            <a:pPr marL="457200" lvl="0" indent="-311150" algn="l" rtl="0">
              <a:spcBef>
                <a:spcPts val="0"/>
              </a:spcBef>
              <a:spcAft>
                <a:spcPts val="0"/>
              </a:spcAft>
              <a:buSzPts val="1300"/>
              <a:buChar char="●"/>
            </a:pPr>
            <a:r>
              <a:rPr lang="en" sz="1300" b="1"/>
              <a:t>High RER</a:t>
            </a:r>
            <a:r>
              <a:rPr lang="en" sz="1300"/>
              <a:t> : Too many large claims are not covered by reinsurance.</a:t>
            </a:r>
            <a:endParaRPr sz="1300"/>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623" name="Google Shape;623;p26"/>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Metric Evaluation</a:t>
            </a:r>
            <a:endParaRPr/>
          </a:p>
        </p:txBody>
      </p:sp>
      <p:sp>
        <p:nvSpPr>
          <p:cNvPr id="624" name="Google Shape;624;p26"/>
          <p:cNvSpPr txBox="1">
            <a:spLocks noGrp="1"/>
          </p:cNvSpPr>
          <p:nvPr>
            <p:ph type="subTitle" idx="2"/>
          </p:nvPr>
        </p:nvSpPr>
        <p:spPr>
          <a:xfrm>
            <a:off x="4441350" y="1490350"/>
            <a:ext cx="3982800" cy="32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Machine Learning Metrics</a:t>
            </a:r>
            <a:endParaRPr sz="2000" b="1"/>
          </a:p>
          <a:p>
            <a:pPr marL="0" lvl="0" indent="0" algn="l" rtl="0">
              <a:spcBef>
                <a:spcPts val="0"/>
              </a:spcBef>
              <a:spcAft>
                <a:spcPts val="0"/>
              </a:spcAft>
              <a:buNone/>
            </a:pPr>
            <a:endParaRPr sz="1300" b="1"/>
          </a:p>
          <a:p>
            <a:pPr marL="457200" lvl="0" indent="-311150" algn="l" rtl="0">
              <a:spcBef>
                <a:spcPts val="0"/>
              </a:spcBef>
              <a:spcAft>
                <a:spcPts val="0"/>
              </a:spcAft>
              <a:buSzPts val="1300"/>
              <a:buChar char="●"/>
            </a:pPr>
            <a:r>
              <a:rPr lang="en" sz="1300" b="1"/>
              <a:t>Type 1 Error</a:t>
            </a:r>
            <a:r>
              <a:rPr lang="en" sz="1300"/>
              <a:t> (False Positive):</a:t>
            </a:r>
            <a:endParaRPr sz="1300"/>
          </a:p>
          <a:p>
            <a:pPr marL="914400" lvl="1" indent="-311150" algn="l" rtl="0">
              <a:spcBef>
                <a:spcPts val="0"/>
              </a:spcBef>
              <a:spcAft>
                <a:spcPts val="0"/>
              </a:spcAft>
              <a:buSzPts val="1300"/>
              <a:buChar char="○"/>
            </a:pPr>
            <a:r>
              <a:rPr lang="en" sz="1300"/>
              <a:t>Predicting claims when there are no claims.</a:t>
            </a:r>
            <a:endParaRPr sz="1300"/>
          </a:p>
          <a:p>
            <a:pPr marL="914400" lvl="1" indent="-311150" algn="l" rtl="0">
              <a:spcBef>
                <a:spcPts val="0"/>
              </a:spcBef>
              <a:spcAft>
                <a:spcPts val="0"/>
              </a:spcAft>
              <a:buSzPts val="1300"/>
              <a:buChar char="○"/>
            </a:pPr>
            <a:r>
              <a:rPr lang="en" sz="1300"/>
              <a:t>Impact: Reinsurance costs increase.</a:t>
            </a:r>
            <a:endParaRPr sz="1300"/>
          </a:p>
          <a:p>
            <a:pPr marL="457200" lvl="0" indent="-311150" algn="l" rtl="0">
              <a:spcBef>
                <a:spcPts val="0"/>
              </a:spcBef>
              <a:spcAft>
                <a:spcPts val="0"/>
              </a:spcAft>
              <a:buSzPts val="1300"/>
              <a:buChar char="●"/>
            </a:pPr>
            <a:r>
              <a:rPr lang="en" sz="1300" b="1"/>
              <a:t>Type 2 Error</a:t>
            </a:r>
            <a:r>
              <a:rPr lang="en" sz="1300"/>
              <a:t> (False Negative):</a:t>
            </a:r>
            <a:endParaRPr sz="1300"/>
          </a:p>
          <a:p>
            <a:pPr marL="914400" lvl="1" indent="-311150" algn="l" rtl="0">
              <a:spcBef>
                <a:spcPts val="0"/>
              </a:spcBef>
              <a:spcAft>
                <a:spcPts val="0"/>
              </a:spcAft>
              <a:buSzPts val="1300"/>
              <a:buChar char="○"/>
            </a:pPr>
            <a:r>
              <a:rPr lang="en" sz="1300"/>
              <a:t>Predicting no claims when claims occur.</a:t>
            </a:r>
            <a:endParaRPr sz="1300"/>
          </a:p>
          <a:p>
            <a:pPr marL="914400" lvl="1" indent="-311150" algn="l" rtl="0">
              <a:spcBef>
                <a:spcPts val="0"/>
              </a:spcBef>
              <a:spcAft>
                <a:spcPts val="0"/>
              </a:spcAft>
              <a:buSzPts val="1300"/>
              <a:buChar char="○"/>
            </a:pPr>
            <a:r>
              <a:rPr lang="en" sz="1300"/>
              <a:t>Impact: Large financial risk due to claims not being reinsured.</a:t>
            </a:r>
            <a:endParaRPr sz="1300"/>
          </a:p>
          <a:p>
            <a:pPr marL="457200" lvl="0" indent="-311150" algn="l" rtl="0">
              <a:spcBef>
                <a:spcPts val="0"/>
              </a:spcBef>
              <a:spcAft>
                <a:spcPts val="0"/>
              </a:spcAft>
              <a:buSzPts val="1300"/>
              <a:buChar char="●"/>
            </a:pPr>
            <a:r>
              <a:rPr lang="en" sz="1300" b="1"/>
              <a:t>ROC-AUC</a:t>
            </a:r>
            <a:r>
              <a:rPr lang="en" sz="1300"/>
              <a:t> as a Key Metric, minimize False Negatives with also controlled False Positives</a:t>
            </a:r>
            <a:endParaRPr sz="1300"/>
          </a:p>
        </p:txBody>
      </p:sp>
      <p:pic>
        <p:nvPicPr>
          <p:cNvPr id="625" name="Google Shape;625;p26"/>
          <p:cNvPicPr preferRelativeResize="0"/>
          <p:nvPr/>
        </p:nvPicPr>
        <p:blipFill>
          <a:blip r:embed="rId3">
            <a:alphaModFix/>
          </a:blip>
          <a:stretch>
            <a:fillRect/>
          </a:stretch>
        </p:blipFill>
        <p:spPr>
          <a:xfrm>
            <a:off x="842450" y="2449850"/>
            <a:ext cx="3549500" cy="448110"/>
          </a:xfrm>
          <a:prstGeom prst="rect">
            <a:avLst/>
          </a:prstGeom>
          <a:noFill/>
          <a:ln>
            <a:noFill/>
          </a:ln>
        </p:spPr>
      </p:pic>
      <p:sp>
        <p:nvSpPr>
          <p:cNvPr id="626" name="Google Shape;626;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27"/>
          <p:cNvSpPr txBox="1">
            <a:spLocks noGrp="1"/>
          </p:cNvSpPr>
          <p:nvPr>
            <p:ph type="subTitle" idx="1"/>
          </p:nvPr>
        </p:nvSpPr>
        <p:spPr>
          <a:xfrm>
            <a:off x="720000" y="1094225"/>
            <a:ext cx="3648300" cy="38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Data Overview</a:t>
            </a:r>
            <a:endParaRPr sz="2000" b="1"/>
          </a:p>
          <a:p>
            <a:pPr marL="457200" lvl="0" indent="-311150" algn="l" rtl="0">
              <a:spcBef>
                <a:spcPts val="0"/>
              </a:spcBef>
              <a:spcAft>
                <a:spcPts val="0"/>
              </a:spcAft>
              <a:buSzPts val="1300"/>
              <a:buChar char="●"/>
            </a:pPr>
            <a:r>
              <a:rPr lang="en" sz="1300"/>
              <a:t>44.238 travel insurance customers</a:t>
            </a:r>
            <a:endParaRPr sz="1300"/>
          </a:p>
          <a:p>
            <a:pPr marL="457200" lvl="0" indent="-311150" algn="l" rtl="0">
              <a:spcBef>
                <a:spcPts val="0"/>
              </a:spcBef>
              <a:spcAft>
                <a:spcPts val="0"/>
              </a:spcAft>
              <a:buSzPts val="1300"/>
              <a:buChar char="●"/>
            </a:pPr>
            <a:r>
              <a:rPr lang="en" sz="1300"/>
              <a:t>10 columns (policies, sales, claims)</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2000" b="1"/>
              <a:t>Categories</a:t>
            </a:r>
            <a:endParaRPr sz="2000" b="1"/>
          </a:p>
          <a:p>
            <a:pPr marL="457200" lvl="0" indent="-311150" algn="l" rtl="0">
              <a:spcBef>
                <a:spcPts val="0"/>
              </a:spcBef>
              <a:spcAft>
                <a:spcPts val="0"/>
              </a:spcAft>
              <a:buSzPts val="1300"/>
              <a:buChar char="●"/>
            </a:pPr>
            <a:r>
              <a:rPr lang="en" sz="1300"/>
              <a:t>Customer Demographics:</a:t>
            </a:r>
            <a:endParaRPr sz="1300"/>
          </a:p>
          <a:p>
            <a:pPr marL="914400" lvl="1" indent="-311150" algn="l" rtl="0">
              <a:spcBef>
                <a:spcPts val="0"/>
              </a:spcBef>
              <a:spcAft>
                <a:spcPts val="0"/>
              </a:spcAft>
              <a:buSzPts val="1300"/>
              <a:buChar char="○"/>
            </a:pPr>
            <a:r>
              <a:rPr lang="en" sz="1300"/>
              <a:t>Gender, Age, Destination</a:t>
            </a:r>
            <a:endParaRPr sz="1300"/>
          </a:p>
          <a:p>
            <a:pPr marL="457200" lvl="0" indent="-311150" algn="l" rtl="0">
              <a:spcBef>
                <a:spcPts val="0"/>
              </a:spcBef>
              <a:spcAft>
                <a:spcPts val="0"/>
              </a:spcAft>
              <a:buSzPts val="1300"/>
              <a:buChar char="●"/>
            </a:pPr>
            <a:r>
              <a:rPr lang="en" sz="1300"/>
              <a:t>Agency</a:t>
            </a:r>
            <a:endParaRPr sz="1300"/>
          </a:p>
          <a:p>
            <a:pPr marL="914400" lvl="1" indent="-311150" algn="l" rtl="0">
              <a:spcBef>
                <a:spcPts val="0"/>
              </a:spcBef>
              <a:spcAft>
                <a:spcPts val="0"/>
              </a:spcAft>
              <a:buSzPts val="1300"/>
              <a:buChar char="○"/>
            </a:pPr>
            <a:r>
              <a:rPr lang="en" sz="1300"/>
              <a:t>Agency (name), Agency Type, </a:t>
            </a:r>
            <a:endParaRPr sz="1300"/>
          </a:p>
          <a:p>
            <a:pPr marL="457200" lvl="0" indent="-311150" algn="l" rtl="0">
              <a:spcBef>
                <a:spcPts val="0"/>
              </a:spcBef>
              <a:spcAft>
                <a:spcPts val="0"/>
              </a:spcAft>
              <a:buSzPts val="1300"/>
              <a:buChar char="●"/>
            </a:pPr>
            <a:r>
              <a:rPr lang="en" sz="1300"/>
              <a:t>Policy Details:</a:t>
            </a:r>
            <a:endParaRPr sz="1300"/>
          </a:p>
          <a:p>
            <a:pPr marL="914400" lvl="1" indent="-311150" algn="l" rtl="0">
              <a:spcBef>
                <a:spcPts val="0"/>
              </a:spcBef>
              <a:spcAft>
                <a:spcPts val="0"/>
              </a:spcAft>
              <a:buSzPts val="1300"/>
              <a:buChar char="○"/>
            </a:pPr>
            <a:r>
              <a:rPr lang="en" sz="1300"/>
              <a:t>Duration, Product Name, Net Sales, Commission</a:t>
            </a:r>
            <a:endParaRPr sz="1300"/>
          </a:p>
          <a:p>
            <a:pPr marL="457200" lvl="0" indent="-311150" algn="l" rtl="0">
              <a:spcBef>
                <a:spcPts val="0"/>
              </a:spcBef>
              <a:spcAft>
                <a:spcPts val="0"/>
              </a:spcAft>
              <a:buSzPts val="1300"/>
              <a:buChar char="●"/>
            </a:pPr>
            <a:r>
              <a:rPr lang="en" sz="1300"/>
              <a:t> Distribution:</a:t>
            </a:r>
            <a:endParaRPr sz="1300"/>
          </a:p>
          <a:p>
            <a:pPr marL="914400" lvl="1" indent="-311150" algn="l" rtl="0">
              <a:spcBef>
                <a:spcPts val="0"/>
              </a:spcBef>
              <a:spcAft>
                <a:spcPts val="0"/>
              </a:spcAft>
              <a:buSzPts val="1300"/>
              <a:buChar char="○"/>
            </a:pPr>
            <a:r>
              <a:rPr lang="en" sz="1300"/>
              <a:t>Channel and Agency Type Analysis</a:t>
            </a:r>
            <a:endParaRPr sz="1300"/>
          </a:p>
          <a:p>
            <a:pPr marL="457200" lvl="0" indent="-311150" algn="l" rtl="0">
              <a:spcBef>
                <a:spcPts val="0"/>
              </a:spcBef>
              <a:spcAft>
                <a:spcPts val="0"/>
              </a:spcAft>
              <a:buSzPts val="1300"/>
              <a:buChar char="●"/>
            </a:pPr>
            <a:r>
              <a:rPr lang="en" sz="1300"/>
              <a:t> Claims:</a:t>
            </a:r>
            <a:endParaRPr sz="1300"/>
          </a:p>
          <a:p>
            <a:pPr marL="914400" lvl="1" indent="-311150" algn="l" rtl="0">
              <a:spcBef>
                <a:spcPts val="0"/>
              </a:spcBef>
              <a:spcAft>
                <a:spcPts val="0"/>
              </a:spcAft>
              <a:buSzPts val="1300"/>
              <a:buChar char="○"/>
            </a:pPr>
            <a:r>
              <a:rPr lang="en" sz="1300"/>
              <a:t>Binary indicator for modeling</a:t>
            </a:r>
            <a:endParaRPr sz="1300"/>
          </a:p>
        </p:txBody>
      </p:sp>
      <p:sp>
        <p:nvSpPr>
          <p:cNvPr id="632" name="Google Shape;632;p27"/>
          <p:cNvSpPr txBox="1">
            <a:spLocks noGrp="1"/>
          </p:cNvSpPr>
          <p:nvPr>
            <p:ph type="title"/>
          </p:nvPr>
        </p:nvSpPr>
        <p:spPr>
          <a:xfrm>
            <a:off x="720000" y="292625"/>
            <a:ext cx="7704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Understanding</a:t>
            </a:r>
            <a:endParaRPr/>
          </a:p>
        </p:txBody>
      </p:sp>
      <p:sp>
        <p:nvSpPr>
          <p:cNvPr id="633" name="Google Shape;633;p27"/>
          <p:cNvSpPr txBox="1">
            <a:spLocks noGrp="1"/>
          </p:cNvSpPr>
          <p:nvPr>
            <p:ph type="subTitle" idx="2"/>
          </p:nvPr>
        </p:nvSpPr>
        <p:spPr>
          <a:xfrm>
            <a:off x="4368300" y="1094225"/>
            <a:ext cx="4592400" cy="4129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a:t>Data Features</a:t>
            </a:r>
            <a:endParaRPr sz="2000" b="1"/>
          </a:p>
          <a:p>
            <a:pPr marL="0" lvl="0" indent="0" algn="just" rtl="0">
              <a:spcBef>
                <a:spcPts val="0"/>
              </a:spcBef>
              <a:spcAft>
                <a:spcPts val="0"/>
              </a:spcAft>
              <a:buNone/>
            </a:pPr>
            <a:endParaRPr sz="500"/>
          </a:p>
          <a:p>
            <a:pPr marL="457200" lvl="0" indent="-311150" algn="just" rtl="0">
              <a:spcBef>
                <a:spcPts val="0"/>
              </a:spcBef>
              <a:spcAft>
                <a:spcPts val="0"/>
              </a:spcAft>
              <a:buSzPts val="1300"/>
              <a:buChar char="●"/>
            </a:pPr>
            <a:r>
              <a:rPr lang="en" sz="1300" b="1"/>
              <a:t>Categorical Features:</a:t>
            </a:r>
            <a:endParaRPr sz="1300" b="1"/>
          </a:p>
          <a:p>
            <a:pPr marL="914400" lvl="1" indent="-311150" algn="just" rtl="0">
              <a:spcBef>
                <a:spcPts val="0"/>
              </a:spcBef>
              <a:spcAft>
                <a:spcPts val="0"/>
              </a:spcAft>
              <a:buSzPts val="1300"/>
              <a:buChar char="○"/>
            </a:pPr>
            <a:r>
              <a:rPr lang="en" sz="1300"/>
              <a:t>Agency: [EPX, CWT, C2B, JZI, SSI, LWC, RAB, TST, JWT, KML, ART, CCR, CSR, CBH, TTW, ADM]</a:t>
            </a:r>
            <a:endParaRPr sz="1300"/>
          </a:p>
          <a:p>
            <a:pPr marL="914400" lvl="1" indent="-311150" algn="just" rtl="0">
              <a:spcBef>
                <a:spcPts val="0"/>
              </a:spcBef>
              <a:spcAft>
                <a:spcPts val="0"/>
              </a:spcAft>
              <a:buSzPts val="1300"/>
              <a:buChar char="○"/>
            </a:pPr>
            <a:r>
              <a:rPr lang="en" sz="1300"/>
              <a:t>Agency Type [Travel Agency, Airlines]</a:t>
            </a:r>
            <a:endParaRPr sz="1300"/>
          </a:p>
          <a:p>
            <a:pPr marL="914400" lvl="1" indent="-311150" algn="just" rtl="0">
              <a:spcBef>
                <a:spcPts val="0"/>
              </a:spcBef>
              <a:spcAft>
                <a:spcPts val="0"/>
              </a:spcAft>
              <a:buSzPts val="1300"/>
              <a:buChar char="○"/>
            </a:pPr>
            <a:r>
              <a:rPr lang="en" sz="1300"/>
              <a:t>Distribution Channel [Online, Offline]</a:t>
            </a:r>
            <a:endParaRPr sz="1300"/>
          </a:p>
          <a:p>
            <a:pPr marL="914400" lvl="1" indent="-311150" algn="just" rtl="0">
              <a:spcBef>
                <a:spcPts val="0"/>
              </a:spcBef>
              <a:spcAft>
                <a:spcPts val="0"/>
              </a:spcAft>
              <a:buSzPts val="1300"/>
              <a:buChar char="○"/>
            </a:pPr>
            <a:r>
              <a:rPr lang="en" sz="1300"/>
              <a:t>Product Name [Cancellation Plan, Value Plan, Gold Plan, etc.]</a:t>
            </a:r>
            <a:endParaRPr sz="1300"/>
          </a:p>
          <a:p>
            <a:pPr marL="914400" lvl="1" indent="-311150" algn="just" rtl="0">
              <a:spcBef>
                <a:spcPts val="0"/>
              </a:spcBef>
              <a:spcAft>
                <a:spcPts val="0"/>
              </a:spcAft>
              <a:buSzPts val="1300"/>
              <a:buChar char="○"/>
            </a:pPr>
            <a:r>
              <a:rPr lang="en" sz="1300"/>
              <a:t>Destination [158 Countries]</a:t>
            </a:r>
            <a:endParaRPr sz="1300"/>
          </a:p>
          <a:p>
            <a:pPr marL="457200" lvl="0" indent="-311150" algn="just" rtl="0">
              <a:spcBef>
                <a:spcPts val="0"/>
              </a:spcBef>
              <a:spcAft>
                <a:spcPts val="0"/>
              </a:spcAft>
              <a:buSzPts val="1300"/>
              <a:buChar char="●"/>
            </a:pPr>
            <a:r>
              <a:rPr lang="en" sz="1300" b="1"/>
              <a:t>Numerical Features:</a:t>
            </a:r>
            <a:endParaRPr sz="1300" b="1"/>
          </a:p>
          <a:p>
            <a:pPr marL="914400" lvl="1" indent="-311150" algn="just" rtl="0">
              <a:spcBef>
                <a:spcPts val="0"/>
              </a:spcBef>
              <a:spcAft>
                <a:spcPts val="0"/>
              </a:spcAft>
              <a:buSzPts val="1300"/>
              <a:buChar char="○"/>
            </a:pPr>
            <a:r>
              <a:rPr lang="en" sz="1300"/>
              <a:t>Net Sales [-5573 to 61.0]</a:t>
            </a:r>
            <a:endParaRPr sz="1300"/>
          </a:p>
          <a:p>
            <a:pPr marL="914400" lvl="1" indent="-311150" algn="just" rtl="0">
              <a:spcBef>
                <a:spcPts val="0"/>
              </a:spcBef>
              <a:spcAft>
                <a:spcPts val="0"/>
              </a:spcAft>
              <a:buSzPts val="1300"/>
              <a:buChar char="○"/>
            </a:pPr>
            <a:r>
              <a:rPr lang="en" sz="1300"/>
              <a:t> Commission [0 to 263.5]</a:t>
            </a:r>
            <a:endParaRPr sz="1300"/>
          </a:p>
          <a:p>
            <a:pPr marL="914400" lvl="1" indent="-311150" algn="just" rtl="0">
              <a:spcBef>
                <a:spcPts val="0"/>
              </a:spcBef>
              <a:spcAft>
                <a:spcPts val="0"/>
              </a:spcAft>
              <a:buSzPts val="1300"/>
              <a:buChar char="○"/>
            </a:pPr>
            <a:r>
              <a:rPr lang="en" sz="1300"/>
              <a:t>Duration [0 to 503]</a:t>
            </a:r>
            <a:endParaRPr sz="1300"/>
          </a:p>
          <a:p>
            <a:pPr marL="914400" lvl="1" indent="-311150" algn="just" rtl="0">
              <a:spcBef>
                <a:spcPts val="0"/>
              </a:spcBef>
              <a:spcAft>
                <a:spcPts val="0"/>
              </a:spcAft>
              <a:buSzPts val="1300"/>
              <a:buChar char="○"/>
            </a:pPr>
            <a:r>
              <a:rPr lang="en" sz="1300"/>
              <a:t>Age [1-118 Years Old]</a:t>
            </a:r>
            <a:endParaRPr sz="1300"/>
          </a:p>
          <a:p>
            <a:pPr marL="457200" lvl="0" indent="-311150" algn="just" rtl="0">
              <a:spcBef>
                <a:spcPts val="0"/>
              </a:spcBef>
              <a:spcAft>
                <a:spcPts val="0"/>
              </a:spcAft>
              <a:buSzPts val="1300"/>
              <a:buChar char="●"/>
            </a:pPr>
            <a:r>
              <a:rPr lang="en" sz="1300" b="1"/>
              <a:t>Target Variable:</a:t>
            </a:r>
            <a:endParaRPr sz="1300" b="1"/>
          </a:p>
          <a:p>
            <a:pPr marL="914400" lvl="1" indent="-311150" algn="just" rtl="0">
              <a:spcBef>
                <a:spcPts val="0"/>
              </a:spcBef>
              <a:spcAft>
                <a:spcPts val="0"/>
              </a:spcAft>
              <a:buSzPts val="1300"/>
              <a:buChar char="○"/>
            </a:pPr>
            <a:r>
              <a:rPr lang="en" sz="1300"/>
              <a:t>Claim [Yes, No]</a:t>
            </a:r>
            <a:endParaRPr sz="1300"/>
          </a:p>
        </p:txBody>
      </p:sp>
      <p:sp>
        <p:nvSpPr>
          <p:cNvPr id="634" name="Google Shape;634;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8"/>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Target (Claim)</a:t>
            </a:r>
            <a:endParaRPr/>
          </a:p>
        </p:txBody>
      </p:sp>
      <p:sp>
        <p:nvSpPr>
          <p:cNvPr id="640" name="Google Shape;640;p28"/>
          <p:cNvSpPr txBox="1">
            <a:spLocks noGrp="1"/>
          </p:cNvSpPr>
          <p:nvPr>
            <p:ph type="body" idx="4294967295"/>
          </p:nvPr>
        </p:nvSpPr>
        <p:spPr>
          <a:xfrm>
            <a:off x="6043800" y="1606400"/>
            <a:ext cx="2380200" cy="29745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Standard evaluation metrics such as accuracy may not be relevant</a:t>
            </a:r>
            <a:endParaRPr/>
          </a:p>
          <a:p>
            <a:pPr marL="457200" lvl="0" indent="-317500" algn="just" rtl="0">
              <a:spcBef>
                <a:spcPts val="0"/>
              </a:spcBef>
              <a:spcAft>
                <a:spcPts val="0"/>
              </a:spcAft>
              <a:buSzPts val="1400"/>
              <a:buChar char="●"/>
            </a:pPr>
            <a:r>
              <a:rPr lang="en"/>
              <a:t>Special techniques are needed to handle imbalanced data</a:t>
            </a:r>
            <a:endParaRPr/>
          </a:p>
          <a:p>
            <a:pPr marL="457200" lvl="0" indent="-317500" algn="just" rtl="0">
              <a:spcBef>
                <a:spcPts val="0"/>
              </a:spcBef>
              <a:spcAft>
                <a:spcPts val="0"/>
              </a:spcAft>
              <a:buSzPts val="1400"/>
              <a:buChar char="●"/>
            </a:pPr>
            <a:r>
              <a:rPr lang="en"/>
              <a:t>Models can be biased towards the majority class (No Claim)</a:t>
            </a:r>
            <a:endParaRPr/>
          </a:p>
          <a:p>
            <a:pPr marL="0" lvl="0" indent="0" algn="just" rtl="0">
              <a:spcBef>
                <a:spcPts val="0"/>
              </a:spcBef>
              <a:spcAft>
                <a:spcPts val="0"/>
              </a:spcAft>
              <a:buNone/>
            </a:pPr>
            <a:endParaRPr/>
          </a:p>
        </p:txBody>
      </p:sp>
      <p:pic>
        <p:nvPicPr>
          <p:cNvPr id="641" name="Google Shape;641;p28" title="Points scored"/>
          <p:cNvPicPr preferRelativeResize="0"/>
          <p:nvPr/>
        </p:nvPicPr>
        <p:blipFill>
          <a:blip r:embed="rId3">
            <a:alphaModFix/>
          </a:blip>
          <a:stretch>
            <a:fillRect/>
          </a:stretch>
        </p:blipFill>
        <p:spPr>
          <a:xfrm>
            <a:off x="720000" y="1246625"/>
            <a:ext cx="5171400" cy="3197658"/>
          </a:xfrm>
          <a:prstGeom prst="rect">
            <a:avLst/>
          </a:prstGeom>
          <a:noFill/>
          <a:ln>
            <a:noFill/>
          </a:ln>
        </p:spPr>
      </p:pic>
      <p:sp>
        <p:nvSpPr>
          <p:cNvPr id="642" name="Google Shape;642;p28"/>
          <p:cNvSpPr/>
          <p:nvPr/>
        </p:nvSpPr>
        <p:spPr>
          <a:xfrm>
            <a:off x="1922025" y="2996175"/>
            <a:ext cx="1177200" cy="133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CC0000"/>
                </a:solidFill>
                <a:latin typeface="Barlow"/>
                <a:ea typeface="Barlow"/>
                <a:cs typeface="Barlow"/>
                <a:sym typeface="Barlow"/>
              </a:rPr>
              <a:t>98.4%</a:t>
            </a:r>
            <a:endParaRPr sz="2000">
              <a:solidFill>
                <a:srgbClr val="CC0000"/>
              </a:solidFill>
              <a:latin typeface="Barlow"/>
              <a:ea typeface="Barlow"/>
              <a:cs typeface="Barlow"/>
              <a:sym typeface="Barlow"/>
            </a:endParaRPr>
          </a:p>
        </p:txBody>
      </p:sp>
      <p:sp>
        <p:nvSpPr>
          <p:cNvPr id="643" name="Google Shape;643;p28"/>
          <p:cNvSpPr/>
          <p:nvPr/>
        </p:nvSpPr>
        <p:spPr>
          <a:xfrm>
            <a:off x="3926100" y="3104475"/>
            <a:ext cx="1177200" cy="127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Barlow"/>
                <a:ea typeface="Barlow"/>
                <a:cs typeface="Barlow"/>
                <a:sym typeface="Barlow"/>
              </a:rPr>
              <a:t>0.01%</a:t>
            </a:r>
            <a:endParaRPr sz="1900">
              <a:solidFill>
                <a:schemeClr val="dk1"/>
              </a:solidFill>
              <a:latin typeface="Barlow"/>
              <a:ea typeface="Barlow"/>
              <a:cs typeface="Barlow"/>
              <a:sym typeface="Barlow"/>
            </a:endParaRPr>
          </a:p>
        </p:txBody>
      </p:sp>
      <p:sp>
        <p:nvSpPr>
          <p:cNvPr id="644" name="Google Shape;644;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a:t>
            </a:r>
            <a:endParaRPr/>
          </a:p>
        </p:txBody>
      </p:sp>
      <p:sp>
        <p:nvSpPr>
          <p:cNvPr id="650" name="Google Shape;650;p29"/>
          <p:cNvSpPr txBox="1">
            <a:spLocks noGrp="1"/>
          </p:cNvSpPr>
          <p:nvPr>
            <p:ph type="body" idx="4294967295"/>
          </p:nvPr>
        </p:nvSpPr>
        <p:spPr>
          <a:xfrm>
            <a:off x="720000" y="1017725"/>
            <a:ext cx="7704000" cy="32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1. Missing Values</a:t>
            </a:r>
            <a:endParaRPr b="1"/>
          </a:p>
          <a:p>
            <a:pPr marL="914400" lvl="0" indent="-317500" algn="l" rtl="0">
              <a:spcBef>
                <a:spcPts val="0"/>
              </a:spcBef>
              <a:spcAft>
                <a:spcPts val="0"/>
              </a:spcAft>
              <a:buSzPts val="1400"/>
              <a:buChar char="●"/>
            </a:pPr>
            <a:r>
              <a:rPr lang="en"/>
              <a:t>From the dataset, it was found that there were quite a lot of missing values. There were 31,647 data in the Gender column, this covers about 71% of the dataset, while All other columns have no missing values ​​(0%).</a:t>
            </a:r>
            <a:endParaRPr/>
          </a:p>
          <a:p>
            <a:pPr marL="914400" lvl="0" indent="-317500" algn="l" rtl="0">
              <a:spcBef>
                <a:spcPts val="0"/>
              </a:spcBef>
              <a:spcAft>
                <a:spcPts val="0"/>
              </a:spcAft>
              <a:buSzPts val="1400"/>
              <a:buChar char="●"/>
            </a:pPr>
            <a:r>
              <a:rPr lang="en"/>
              <a:t>Plus there is no relationship between gender variables with other variable</a:t>
            </a:r>
            <a:endParaRPr/>
          </a:p>
          <a:p>
            <a:pPr marL="914400" lvl="0" indent="-317500" algn="l" rtl="0">
              <a:spcBef>
                <a:spcPts val="0"/>
              </a:spcBef>
              <a:spcAft>
                <a:spcPts val="0"/>
              </a:spcAft>
              <a:buSzPts val="1400"/>
              <a:buChar char="●"/>
            </a:pPr>
            <a:r>
              <a:rPr lang="en"/>
              <a:t>Finally, the deletion of the 'Gender' column was carried out, so we lost 1 feature</a:t>
            </a:r>
            <a:endParaRPr/>
          </a:p>
          <a:p>
            <a:pPr marL="0" lvl="0" indent="0" algn="l" rtl="0">
              <a:spcBef>
                <a:spcPts val="0"/>
              </a:spcBef>
              <a:spcAft>
                <a:spcPts val="0"/>
              </a:spcAft>
              <a:buNone/>
            </a:pPr>
            <a:r>
              <a:rPr lang="en" b="1"/>
              <a:t>2. Duplicated Values</a:t>
            </a:r>
            <a:endParaRPr b="1"/>
          </a:p>
          <a:p>
            <a:pPr marL="914400" lvl="0" indent="-317500" algn="l" rtl="0">
              <a:spcBef>
                <a:spcPts val="0"/>
              </a:spcBef>
              <a:spcAft>
                <a:spcPts val="0"/>
              </a:spcAft>
              <a:buSzPts val="1400"/>
              <a:buChar char="●"/>
            </a:pPr>
            <a:r>
              <a:rPr lang="en"/>
              <a:t>Dataset contain 5004 rows containing duplicate values. The next step is to remove it because in Machine Learning modeling, duplicate data can cause bias in the model and slow down computation</a:t>
            </a:r>
            <a:endParaRPr/>
          </a:p>
          <a:p>
            <a:pPr marL="914400" lvl="0" indent="-317500" algn="l" rtl="0">
              <a:spcBef>
                <a:spcPts val="0"/>
              </a:spcBef>
              <a:spcAft>
                <a:spcPts val="0"/>
              </a:spcAft>
              <a:buSzPts val="1400"/>
              <a:buChar char="●"/>
            </a:pPr>
            <a:r>
              <a:rPr lang="en"/>
              <a:t>So now the dataset contain 39324 dataset with 9 feature and 1 target</a:t>
            </a:r>
            <a:endParaRPr/>
          </a:p>
          <a:p>
            <a:pPr marL="0" lvl="0" indent="0" algn="l" rtl="0">
              <a:spcBef>
                <a:spcPts val="0"/>
              </a:spcBef>
              <a:spcAft>
                <a:spcPts val="0"/>
              </a:spcAft>
              <a:buNone/>
            </a:pPr>
            <a:r>
              <a:rPr lang="en" b="1"/>
              <a:t>3. Identify Spelling Errors</a:t>
            </a:r>
            <a:endParaRPr b="1"/>
          </a:p>
          <a:p>
            <a:pPr marL="914400" lvl="0" indent="-317500" algn="l" rtl="0">
              <a:spcBef>
                <a:spcPts val="0"/>
              </a:spcBef>
              <a:spcAft>
                <a:spcPts val="0"/>
              </a:spcAft>
              <a:buSzPts val="1400"/>
              <a:buChar char="●"/>
            </a:pPr>
            <a:r>
              <a:rPr lang="en"/>
              <a:t>Destination has quite a large number, it is very possible that there are errors in the spelling of country names.</a:t>
            </a:r>
            <a:endParaRPr/>
          </a:p>
        </p:txBody>
      </p:sp>
      <p:sp>
        <p:nvSpPr>
          <p:cNvPr id="651" name="Google Shape;651;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a:t>
            </a:r>
            <a:endParaRPr/>
          </a:p>
        </p:txBody>
      </p:sp>
      <p:sp>
        <p:nvSpPr>
          <p:cNvPr id="657" name="Google Shape;657;p30"/>
          <p:cNvSpPr txBox="1">
            <a:spLocks noGrp="1"/>
          </p:cNvSpPr>
          <p:nvPr>
            <p:ph type="body" idx="4294967295"/>
          </p:nvPr>
        </p:nvSpPr>
        <p:spPr>
          <a:xfrm>
            <a:off x="720000" y="1137500"/>
            <a:ext cx="7704000" cy="32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4. Identify Anomaly Values</a:t>
            </a:r>
            <a:endParaRPr b="1"/>
          </a:p>
          <a:p>
            <a:pPr marL="0" lvl="0" indent="228600" algn="l" rtl="0">
              <a:spcBef>
                <a:spcPts val="0"/>
              </a:spcBef>
              <a:spcAft>
                <a:spcPts val="0"/>
              </a:spcAft>
              <a:buNone/>
            </a:pPr>
            <a:r>
              <a:rPr lang="en"/>
              <a:t>4.1  Check Distribution (Numerical Variable)</a:t>
            </a:r>
            <a:endParaRPr/>
          </a:p>
          <a:p>
            <a:pPr marL="914400" lvl="0" indent="-317500" algn="l" rtl="0">
              <a:spcBef>
                <a:spcPts val="0"/>
              </a:spcBef>
              <a:spcAft>
                <a:spcPts val="0"/>
              </a:spcAft>
              <a:buSzPts val="1400"/>
              <a:buChar char="●"/>
            </a:pPr>
            <a:r>
              <a:rPr lang="en"/>
              <a:t>Filtering anomalous data, namely data in the Duration column of more than 4000 days and Age of less than 100</a:t>
            </a:r>
            <a:endParaRPr/>
          </a:p>
          <a:p>
            <a:pPr marL="914400" lvl="0" indent="-317500" algn="l" rtl="0">
              <a:spcBef>
                <a:spcPts val="0"/>
              </a:spcBef>
              <a:spcAft>
                <a:spcPts val="0"/>
              </a:spcAft>
              <a:buSzPts val="1400"/>
              <a:buChar char="●"/>
            </a:pPr>
            <a:r>
              <a:rPr lang="en"/>
              <a:t>Long-term visas such as work/study visas are usually a maximum of 2-5 years.(Reference: Schengen Visa Code)</a:t>
            </a:r>
            <a:endParaRPr/>
          </a:p>
          <a:p>
            <a:pPr marL="914400" lvl="0" indent="-317500" algn="l" rtl="0">
              <a:spcBef>
                <a:spcPts val="0"/>
              </a:spcBef>
              <a:spcAft>
                <a:spcPts val="0"/>
              </a:spcAft>
              <a:buSzPts val="1400"/>
              <a:buChar char="●"/>
            </a:pPr>
            <a:r>
              <a:rPr lang="en"/>
              <a:t>Most travel insurances have a maximum age limit of 75-85 years. Some companies offer up to 90 years with higher premiums  (Reference: AIG Travel Guard and Travelex Insurance have a maximum age limit of 85 years)</a:t>
            </a:r>
            <a:endParaRPr/>
          </a:p>
          <a:p>
            <a:pPr marL="0" lvl="0" indent="228600" algn="l" rtl="0">
              <a:spcBef>
                <a:spcPts val="0"/>
              </a:spcBef>
              <a:spcAft>
                <a:spcPts val="0"/>
              </a:spcAft>
              <a:buNone/>
            </a:pPr>
            <a:r>
              <a:rPr lang="en"/>
              <a:t>4.2  Check Cardinality (Categorical Variable)</a:t>
            </a:r>
            <a:endParaRPr/>
          </a:p>
          <a:p>
            <a:pPr marL="914400" lvl="0" indent="-317500" algn="l" rtl="0">
              <a:spcBef>
                <a:spcPts val="0"/>
              </a:spcBef>
              <a:spcAft>
                <a:spcPts val="0"/>
              </a:spcAft>
              <a:buSzPts val="1400"/>
              <a:buChar char="●"/>
            </a:pPr>
            <a:r>
              <a:rPr lang="en"/>
              <a:t>The 'Claim' column, which is defined as the target, is very unbalanced, so a handling strategy is needed. No -&gt; 0.982, Yes -&gt; 0.017</a:t>
            </a:r>
            <a:endParaRPr/>
          </a:p>
          <a:p>
            <a:pPr marL="914400" lvl="0" indent="-317500" algn="l" rtl="0">
              <a:spcBef>
                <a:spcPts val="0"/>
              </a:spcBef>
              <a:spcAft>
                <a:spcPts val="0"/>
              </a:spcAft>
              <a:buSzPts val="1400"/>
              <a:buChar char="●"/>
            </a:pPr>
            <a:r>
              <a:rPr lang="en"/>
              <a:t>The 'Destination' column has too many unique values ​​so that binning can be done.</a:t>
            </a:r>
            <a:endParaRPr/>
          </a:p>
          <a:p>
            <a:pPr marL="0" lvl="0" indent="228600" algn="l" rtl="0">
              <a:spcBef>
                <a:spcPts val="0"/>
              </a:spcBef>
              <a:spcAft>
                <a:spcPts val="0"/>
              </a:spcAft>
              <a:buNone/>
            </a:pPr>
            <a:r>
              <a:rPr lang="en"/>
              <a:t>	</a:t>
            </a:r>
            <a:endParaRPr/>
          </a:p>
        </p:txBody>
      </p:sp>
      <p:sp>
        <p:nvSpPr>
          <p:cNvPr id="658" name="Google Shape;65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a:t>
            </a:r>
            <a:endParaRPr/>
          </a:p>
        </p:txBody>
      </p:sp>
      <p:sp>
        <p:nvSpPr>
          <p:cNvPr id="664" name="Google Shape;664;p31"/>
          <p:cNvSpPr txBox="1">
            <a:spLocks noGrp="1"/>
          </p:cNvSpPr>
          <p:nvPr>
            <p:ph type="body" idx="1"/>
          </p:nvPr>
        </p:nvSpPr>
        <p:spPr>
          <a:xfrm>
            <a:off x="720000" y="1152475"/>
            <a:ext cx="38247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1. Binning (Grouping)</a:t>
            </a:r>
            <a:endParaRPr b="1"/>
          </a:p>
          <a:p>
            <a:pPr marL="457200" lvl="0" indent="-304800" algn="l" rtl="0">
              <a:spcBef>
                <a:spcPts val="0"/>
              </a:spcBef>
              <a:spcAft>
                <a:spcPts val="0"/>
              </a:spcAft>
              <a:buSzPts val="1200"/>
              <a:buChar char="●"/>
            </a:pPr>
            <a:r>
              <a:rPr lang="en" b="1"/>
              <a:t>Destination </a:t>
            </a:r>
            <a:r>
              <a:rPr lang="en"/>
              <a:t>Column:</a:t>
            </a:r>
            <a:endParaRPr/>
          </a:p>
          <a:p>
            <a:pPr marL="457200" lvl="0" indent="0" algn="l" rtl="0">
              <a:spcBef>
                <a:spcPts val="0"/>
              </a:spcBef>
              <a:spcAft>
                <a:spcPts val="0"/>
              </a:spcAft>
              <a:buNone/>
            </a:pPr>
            <a:r>
              <a:rPr lang="en"/>
              <a:t>Simplify by grouping destinations into regions:</a:t>
            </a:r>
            <a:endParaRPr/>
          </a:p>
          <a:p>
            <a:pPr marL="457200" lvl="0" indent="0" algn="l" rtl="0">
              <a:spcBef>
                <a:spcPts val="0"/>
              </a:spcBef>
              <a:spcAft>
                <a:spcPts val="0"/>
              </a:spcAft>
              <a:buNone/>
            </a:pPr>
            <a:r>
              <a:rPr lang="en"/>
              <a:t>0 = Asia, 1 = Africa, 2 = Europe, 3 = North America, 4 = South America, 5 = Oceania.</a:t>
            </a:r>
            <a:endParaRPr/>
          </a:p>
          <a:p>
            <a:pPr marL="457200" lvl="0" indent="-304800" algn="l" rtl="0">
              <a:spcBef>
                <a:spcPts val="0"/>
              </a:spcBef>
              <a:spcAft>
                <a:spcPts val="0"/>
              </a:spcAft>
              <a:buSzPts val="1200"/>
              <a:buChar char="●"/>
            </a:pPr>
            <a:r>
              <a:rPr lang="en" b="1"/>
              <a:t>Age</a:t>
            </a:r>
            <a:r>
              <a:rPr lang="en"/>
              <a:t> Column:</a:t>
            </a:r>
            <a:endParaRPr/>
          </a:p>
          <a:p>
            <a:pPr marL="457200" lvl="0" indent="0" algn="l" rtl="0">
              <a:spcBef>
                <a:spcPts val="0"/>
              </a:spcBef>
              <a:spcAft>
                <a:spcPts val="0"/>
              </a:spcAft>
              <a:buNone/>
            </a:pPr>
            <a:r>
              <a:rPr lang="en"/>
              <a:t>Group into age categories:</a:t>
            </a:r>
            <a:endParaRPr/>
          </a:p>
          <a:p>
            <a:pPr marL="457200" lvl="0" indent="0" algn="l" rtl="0">
              <a:spcBef>
                <a:spcPts val="0"/>
              </a:spcBef>
              <a:spcAft>
                <a:spcPts val="0"/>
              </a:spcAft>
              <a:buNone/>
            </a:pPr>
            <a:r>
              <a:rPr lang="en"/>
              <a:t>0 = Kid (0–17), 1 = Young (18–30), 2 = Mature (31–50), 3 = Senior (51–60), 4 = Old (60+).</a:t>
            </a:r>
            <a:endParaRPr/>
          </a:p>
          <a:p>
            <a:pPr marL="457200" lvl="0" indent="-304800" algn="l" rtl="0">
              <a:spcBef>
                <a:spcPts val="0"/>
              </a:spcBef>
              <a:spcAft>
                <a:spcPts val="0"/>
              </a:spcAft>
              <a:buSzPts val="1200"/>
              <a:buChar char="●"/>
            </a:pPr>
            <a:r>
              <a:rPr lang="en" b="1"/>
              <a:t>Duration</a:t>
            </a:r>
            <a:r>
              <a:rPr lang="en"/>
              <a:t> Column:</a:t>
            </a:r>
            <a:endParaRPr/>
          </a:p>
          <a:p>
            <a:pPr marL="457200" lvl="0" indent="0" algn="l" rtl="0">
              <a:spcBef>
                <a:spcPts val="0"/>
              </a:spcBef>
              <a:spcAft>
                <a:spcPts val="0"/>
              </a:spcAft>
              <a:buNone/>
            </a:pPr>
            <a:r>
              <a:rPr lang="en"/>
              <a:t>Categorize trip durations:</a:t>
            </a:r>
            <a:endParaRPr/>
          </a:p>
          <a:p>
            <a:pPr marL="457200" lvl="0" indent="0" algn="l" rtl="0">
              <a:spcBef>
                <a:spcPts val="0"/>
              </a:spcBef>
              <a:spcAft>
                <a:spcPts val="0"/>
              </a:spcAft>
              <a:buNone/>
            </a:pPr>
            <a:r>
              <a:rPr lang="en"/>
              <a:t>0 = &lt;1 week, 1 = 1–2 weeks, 2 = 2–3 weeks, 3 = 3–4 weeks, 4 = 1–2 months, 5 = 2–3 months, 6 = &gt;3 months.</a:t>
            </a:r>
            <a:endParaRPr/>
          </a:p>
        </p:txBody>
      </p:sp>
      <p:sp>
        <p:nvSpPr>
          <p:cNvPr id="665" name="Google Shape;665;p31"/>
          <p:cNvSpPr txBox="1">
            <a:spLocks noGrp="1"/>
          </p:cNvSpPr>
          <p:nvPr>
            <p:ph type="body" idx="1"/>
          </p:nvPr>
        </p:nvSpPr>
        <p:spPr>
          <a:xfrm>
            <a:off x="4736950" y="1116450"/>
            <a:ext cx="3824700" cy="291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2. Scaling</a:t>
            </a:r>
            <a:endParaRPr b="1"/>
          </a:p>
          <a:p>
            <a:pPr marL="457200" lvl="0" indent="-304800" algn="l" rtl="0">
              <a:spcBef>
                <a:spcPts val="0"/>
              </a:spcBef>
              <a:spcAft>
                <a:spcPts val="0"/>
              </a:spcAft>
              <a:buSzPts val="1200"/>
              <a:buChar char="●"/>
            </a:pPr>
            <a:r>
              <a:rPr lang="en" b="1"/>
              <a:t>Net Sales</a:t>
            </a:r>
            <a:r>
              <a:rPr lang="en"/>
              <a:t> and </a:t>
            </a:r>
            <a:r>
              <a:rPr lang="en" b="1"/>
              <a:t>Commission (in value)</a:t>
            </a:r>
            <a:r>
              <a:rPr lang="en"/>
              <a:t> Column</a:t>
            </a:r>
            <a:endParaRPr/>
          </a:p>
          <a:p>
            <a:pPr marL="457200" lvl="0" indent="-304800" algn="l" rtl="0">
              <a:spcBef>
                <a:spcPts val="0"/>
              </a:spcBef>
              <a:spcAft>
                <a:spcPts val="0"/>
              </a:spcAft>
              <a:buSzPts val="1200"/>
              <a:buChar char="●"/>
            </a:pPr>
            <a:r>
              <a:rPr lang="en"/>
              <a:t>Apply </a:t>
            </a:r>
            <a:r>
              <a:rPr lang="en" b="1"/>
              <a:t>RobustScaler </a:t>
            </a:r>
            <a:r>
              <a:rPr lang="en"/>
              <a:t>or  </a:t>
            </a:r>
            <a:r>
              <a:rPr lang="en" b="1"/>
              <a:t>PowerTransformer</a:t>
            </a:r>
            <a:r>
              <a:rPr lang="en"/>
              <a:t> due to non-normal distribution.</a:t>
            </a:r>
            <a:endParaRPr/>
          </a:p>
          <a:p>
            <a:pPr marL="0" lvl="0" indent="0" algn="l" rtl="0">
              <a:spcBef>
                <a:spcPts val="0"/>
              </a:spcBef>
              <a:spcAft>
                <a:spcPts val="0"/>
              </a:spcAft>
              <a:buNone/>
            </a:pPr>
            <a:r>
              <a:rPr lang="en" b="1"/>
              <a:t>3. Encoding</a:t>
            </a:r>
            <a:endParaRPr b="1"/>
          </a:p>
          <a:p>
            <a:pPr marL="457200" lvl="0" indent="-304800" algn="l" rtl="0">
              <a:spcBef>
                <a:spcPts val="0"/>
              </a:spcBef>
              <a:spcAft>
                <a:spcPts val="0"/>
              </a:spcAft>
              <a:buSzPts val="1200"/>
              <a:buChar char="●"/>
            </a:pPr>
            <a:r>
              <a:rPr lang="en" b="1"/>
              <a:t>One-Hot Encoding</a:t>
            </a:r>
            <a:r>
              <a:rPr lang="en"/>
              <a:t>  (Both contain 2 unique values) :</a:t>
            </a:r>
            <a:endParaRPr/>
          </a:p>
          <a:p>
            <a:pPr marL="457200" lvl="0" indent="0" algn="l" rtl="0">
              <a:spcBef>
                <a:spcPts val="0"/>
              </a:spcBef>
              <a:spcAft>
                <a:spcPts val="0"/>
              </a:spcAft>
              <a:buNone/>
            </a:pPr>
            <a:r>
              <a:rPr lang="en" b="1"/>
              <a:t>Agency Type</a:t>
            </a:r>
            <a:r>
              <a:rPr lang="en"/>
              <a:t> Column</a:t>
            </a:r>
            <a:endParaRPr/>
          </a:p>
          <a:p>
            <a:pPr marL="457200" lvl="0" indent="0" algn="l" rtl="0">
              <a:spcBef>
                <a:spcPts val="0"/>
              </a:spcBef>
              <a:spcAft>
                <a:spcPts val="0"/>
              </a:spcAft>
              <a:buNone/>
            </a:pPr>
            <a:r>
              <a:rPr lang="en" b="1"/>
              <a:t>Distribution Channel</a:t>
            </a:r>
            <a:r>
              <a:rPr lang="en"/>
              <a:t> Column</a:t>
            </a:r>
            <a:endParaRPr/>
          </a:p>
          <a:p>
            <a:pPr marL="457200" lvl="0" indent="-304800" algn="l" rtl="0">
              <a:spcBef>
                <a:spcPts val="0"/>
              </a:spcBef>
              <a:spcAft>
                <a:spcPts val="0"/>
              </a:spcAft>
              <a:buSzPts val="1200"/>
              <a:buChar char="●"/>
            </a:pPr>
            <a:r>
              <a:rPr lang="en" b="1"/>
              <a:t>Binary Encoding</a:t>
            </a:r>
            <a:r>
              <a:rPr lang="en"/>
              <a:t> (Contain multiple unique values.)</a:t>
            </a:r>
            <a:endParaRPr/>
          </a:p>
          <a:p>
            <a:pPr marL="457200" lvl="0" indent="0" algn="l" rtl="0">
              <a:spcBef>
                <a:spcPts val="0"/>
              </a:spcBef>
              <a:spcAft>
                <a:spcPts val="0"/>
              </a:spcAft>
              <a:buNone/>
            </a:pPr>
            <a:r>
              <a:rPr lang="en" b="1"/>
              <a:t>Agency</a:t>
            </a:r>
            <a:r>
              <a:rPr lang="en"/>
              <a:t> Column</a:t>
            </a:r>
            <a:endParaRPr/>
          </a:p>
          <a:p>
            <a:pPr marL="457200" lvl="0" indent="0" algn="l" rtl="0">
              <a:spcBef>
                <a:spcPts val="0"/>
              </a:spcBef>
              <a:spcAft>
                <a:spcPts val="0"/>
              </a:spcAft>
              <a:buNone/>
            </a:pPr>
            <a:r>
              <a:rPr lang="en" b="1"/>
              <a:t>Product Name</a:t>
            </a:r>
            <a:r>
              <a:rPr lang="en"/>
              <a:t> Column</a:t>
            </a:r>
            <a:endParaRPr/>
          </a:p>
        </p:txBody>
      </p:sp>
      <p:sp>
        <p:nvSpPr>
          <p:cNvPr id="666" name="Google Shape;666;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avel and Transportation Vocabulary - French - 6th Grade by Slidesgo">
  <a:themeElements>
    <a:clrScheme name="Simple Light">
      <a:dk1>
        <a:srgbClr val="000000"/>
      </a:dk1>
      <a:lt1>
        <a:srgbClr val="DEEFFA"/>
      </a:lt1>
      <a:dk2>
        <a:srgbClr val="24807B"/>
      </a:dk2>
      <a:lt2>
        <a:srgbClr val="FF6B4B"/>
      </a:lt2>
      <a:accent1>
        <a:srgbClr val="3CA9EC"/>
      </a:accent1>
      <a:accent2>
        <a:srgbClr val="F2AD2B"/>
      </a:accent2>
      <a:accent3>
        <a:srgbClr val="8C6546"/>
      </a:accent3>
      <a:accent4>
        <a:srgbClr val="B0A996"/>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1692</Words>
  <Application>Microsoft Office PowerPoint</Application>
  <PresentationFormat>On-screen Show (16:9)</PresentationFormat>
  <Paragraphs>240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Figtree SemiBold</vt:lpstr>
      <vt:lpstr>Figtree</vt:lpstr>
      <vt:lpstr>Arial</vt:lpstr>
      <vt:lpstr>Darker Grotesque SemiBold</vt:lpstr>
      <vt:lpstr>Barlow SemiBold</vt:lpstr>
      <vt:lpstr>Barlow</vt:lpstr>
      <vt:lpstr>Travel and Transportation Vocabulary - French - 6th Grade by Slidesgo</vt:lpstr>
      <vt:lpstr>Optimizing Reinsurance Decisions with Machine Learning Cost Efficiency and Risk Management</vt:lpstr>
      <vt:lpstr>Introduction</vt:lpstr>
      <vt:lpstr>Why Use Machine Learning</vt:lpstr>
      <vt:lpstr>Metric Evaluation</vt:lpstr>
      <vt:lpstr>Data Understanding</vt:lpstr>
      <vt:lpstr>Exploratory Data Target (Claim)</vt:lpstr>
      <vt:lpstr>Data Cleaning</vt:lpstr>
      <vt:lpstr>Data Cleaning</vt:lpstr>
      <vt:lpstr>Data Transformation</vt:lpstr>
      <vt:lpstr>Benchmarking</vt:lpstr>
      <vt:lpstr>Best Model</vt:lpstr>
      <vt:lpstr>What is Logistic Regression?</vt:lpstr>
      <vt:lpstr>Hyperparameter Tunning</vt:lpstr>
      <vt:lpstr>Tunning Result</vt:lpstr>
      <vt:lpstr>Feature Significant</vt:lpstr>
      <vt:lpstr>Business Calculation with New Data</vt:lpstr>
      <vt:lpstr>Conclusion</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Faiz Ismail</cp:lastModifiedBy>
  <cp:revision>1</cp:revision>
  <dcterms:modified xsi:type="dcterms:W3CDTF">2025-01-13T15:31:02Z</dcterms:modified>
</cp:coreProperties>
</file>