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41F6-DCC0-F374-2C86-6A838152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DFABC-7096-C2AC-97BB-FCF1B119F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AA10-7E63-735F-08C1-464A8614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1730-F2B3-4B6A-96AE-C762918D037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839FF-0FA5-0D14-39E0-CF2B31F6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88D86-BAE5-B964-7377-5161696F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5327-0F49-435F-9FE3-527C2DF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9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1B40-7761-5778-F0F7-098B3822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99F6A-02C5-11EA-1AD7-4955A1C36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67974-0EE8-3E1C-371F-BE9FDF2D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1730-F2B3-4B6A-96AE-C762918D037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1548-EB80-A0CC-34BC-D62B04BC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4E04-27A6-339C-F65E-4A0C4431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5327-0F49-435F-9FE3-527C2DF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6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5C67A-95AA-FBDE-23DD-22FEDABA8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27B89-E663-262C-CB19-EB83868E8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3D1E6-F921-51AC-ABEF-CF56EB87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1730-F2B3-4B6A-96AE-C762918D037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3D91-40C9-0532-1DE4-788162B8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5A52-E1AD-3773-2C04-8875EDE9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5327-0F49-435F-9FE3-527C2DF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C452-EE52-8B86-51A9-8404CEC9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822C-4625-5133-AEEB-7B56635B2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0D95B-0955-9838-B065-C5FD8304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1730-F2B3-4B6A-96AE-C762918D037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5B2C-FC6A-C87F-4F42-6E7D782B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6D534-FC66-7F78-8B10-34DED3AF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5327-0F49-435F-9FE3-527C2DF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7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23D-25E5-A8F9-E506-014DE6D69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C88D-4373-D14D-554E-5D0AAD47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1B97-A40A-782F-653E-996E128F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1730-F2B3-4B6A-96AE-C762918D037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B73B3-1D60-8928-918C-180D9D04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D4DF8-AE02-48ED-EA7C-69CE8631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5327-0F49-435F-9FE3-527C2DF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5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ED6B-B066-53FD-E960-6627E7B8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D75F8-62D4-2E72-1978-A0B36D6F0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8746B-42EC-7A85-659D-8CA412785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DF648-3A03-9A8F-3A07-1CF912D3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1730-F2B3-4B6A-96AE-C762918D037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D7166-077B-899E-7333-B7EEEE33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91F1D-7BE0-E1E8-C643-F5AF96B5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5327-0F49-435F-9FE3-527C2DF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4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8C42-24D4-3981-82A7-C42C3C79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40816-9035-5C9A-3E27-EC29058B1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48F2-069C-76C8-CD9C-36AD1786E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892BC-345F-8640-3C72-271ABE1DB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4FE58-89E4-EB20-CBC1-03D8CC9A0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A22FA-759D-084B-DFF3-F53A785A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1730-F2B3-4B6A-96AE-C762918D037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3A486-928F-B19A-9CD5-7B3A9B23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CB155-FB30-0A3C-B51A-2092A836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5327-0F49-435F-9FE3-527C2DF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9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9A25-2DCC-E832-9F65-87DA01AB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25AC9-3EDA-12DF-BE64-CC972E51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1730-F2B3-4B6A-96AE-C762918D037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91035-2C61-61B7-903D-88292593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BE183-172E-46B8-B60E-4A0728A6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5327-0F49-435F-9FE3-527C2DF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7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9DF83-85D4-A001-B7AD-61B954C2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1730-F2B3-4B6A-96AE-C762918D037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4FCE9-CF3C-DBFD-54B6-864000E2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6BDFE-3048-FF63-B50A-EE93BFF2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5327-0F49-435F-9FE3-527C2DF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6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16AF-AF2E-2841-C197-C71B11A3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820E-E318-EB1D-5CA8-48D320A26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AAAD3-2FFE-96E7-4682-15E982FBD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A8736-8123-E401-6C71-9BC6128F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1730-F2B3-4B6A-96AE-C762918D037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DD6E0-BF9A-34D9-AADC-27689014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53760-DF22-2123-20E0-93AD387A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5327-0F49-435F-9FE3-527C2DF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6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44B9-4514-A9F8-8D0B-90DB7032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3F1F7-076F-A5F8-C6A8-7E7EC9DEC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44F04-444A-ED9E-6071-F5F08E4AC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0ABDF-5240-EE76-E73D-3DBBF2CD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1730-F2B3-4B6A-96AE-C762918D037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56A90-8E26-35FB-2AD6-5716FA82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2105C-3040-F405-699E-712C1DAB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5327-0F49-435F-9FE3-527C2DF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1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6C53B-FB2D-621A-47F5-7BBD3164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5924-14CA-C357-B8D9-CF60D876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09CB8-70CF-F483-5692-F7FF71A92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1730-F2B3-4B6A-96AE-C762918D037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92F04-4B96-5291-0DF4-E5E7E2DF9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3E3CB-B7A3-236F-E6CD-55DC11F68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5327-0F49-435F-9FE3-527C2DF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9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036A72-197F-B03B-E595-0A9F9370E6C0}"/>
              </a:ext>
            </a:extLst>
          </p:cNvPr>
          <p:cNvSpPr/>
          <p:nvPr/>
        </p:nvSpPr>
        <p:spPr>
          <a:xfrm>
            <a:off x="674972" y="2225185"/>
            <a:ext cx="905226" cy="587933"/>
          </a:xfrm>
          <a:prstGeom prst="flowChartMultidocumen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kern="100">
                <a:ea typeface="Malgun Gothic" panose="020B0503020000020004" pitchFamily="34" charset="-127"/>
                <a:cs typeface="Arial" panose="020B0604020202020204" pitchFamily="34" charset="0"/>
              </a:rPr>
              <a:t>RGB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F0922931-EF39-5F61-60F5-204A67EA837E}"/>
              </a:ext>
            </a:extLst>
          </p:cNvPr>
          <p:cNvSpPr/>
          <p:nvPr/>
        </p:nvSpPr>
        <p:spPr>
          <a:xfrm>
            <a:off x="10259925" y="2204997"/>
            <a:ext cx="1126266" cy="628307"/>
          </a:xfrm>
          <a:prstGeom prst="flowChartMultidocumen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1000" kern="10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Dec-RGB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EE895-CEE3-5171-F863-3E1600B19DC6}"/>
              </a:ext>
            </a:extLst>
          </p:cNvPr>
          <p:cNvSpPr/>
          <p:nvPr/>
        </p:nvSpPr>
        <p:spPr>
          <a:xfrm>
            <a:off x="2285431" y="2237032"/>
            <a:ext cx="1236106" cy="56424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kern="100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Residue </a:t>
            </a:r>
          </a:p>
          <a:p>
            <a:pPr algn="ctr"/>
            <a:r>
              <a:rPr lang="en-US" sz="1000" kern="100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(JPEG-YCbCr)</a:t>
            </a:r>
          </a:p>
          <a:p>
            <a:pPr algn="ctr"/>
            <a:r>
              <a:rPr lang="en-US" sz="1000" kern="100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16bit (0-1023)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3DF022-E529-C45B-B268-79A2864D267A}"/>
              </a:ext>
            </a:extLst>
          </p:cNvPr>
          <p:cNvSpPr/>
          <p:nvPr/>
        </p:nvSpPr>
        <p:spPr>
          <a:xfrm>
            <a:off x="3870800" y="2230940"/>
            <a:ext cx="1189423" cy="57642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kern="100" dirty="0">
                <a:ea typeface="Malgun Gothic" panose="020B0503020000020004" pitchFamily="34" charset="-127"/>
                <a:cs typeface="Arial" panose="020B0604020202020204" pitchFamily="34" charset="0"/>
              </a:rPr>
              <a:t>Residue</a:t>
            </a:r>
          </a:p>
          <a:p>
            <a:pPr algn="ctr"/>
            <a:r>
              <a:rPr lang="en-US" sz="1000" kern="100" dirty="0">
                <a:ea typeface="Malgun Gothic" panose="020B0503020000020004" pitchFamily="34" charset="-127"/>
                <a:cs typeface="Arial" panose="020B0604020202020204" pitchFamily="34" charset="0"/>
              </a:rPr>
              <a:t>8bit (0-255)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8E45D-C688-CFA8-5B06-A3B6E0DF1A99}"/>
              </a:ext>
            </a:extLst>
          </p:cNvPr>
          <p:cNvSpPr/>
          <p:nvPr/>
        </p:nvSpPr>
        <p:spPr>
          <a:xfrm>
            <a:off x="5409486" y="2231267"/>
            <a:ext cx="957583" cy="57577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kern="100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JPEG 1</a:t>
            </a:r>
          </a:p>
          <a:p>
            <a:pPr algn="ctr"/>
            <a:r>
              <a:rPr lang="en-US" sz="1000" kern="100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8-bit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684DCA-326C-1ECA-10B1-341892407F0F}"/>
              </a:ext>
            </a:extLst>
          </p:cNvPr>
          <p:cNvSpPr/>
          <p:nvPr/>
        </p:nvSpPr>
        <p:spPr>
          <a:xfrm>
            <a:off x="6716332" y="2222293"/>
            <a:ext cx="1157846" cy="5937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kern="100" dirty="0" err="1">
                <a:ea typeface="Malgun Gothic" panose="020B0503020000020004" pitchFamily="34" charset="-127"/>
                <a:cs typeface="Arial" panose="020B0604020202020204" pitchFamily="34" charset="0"/>
              </a:rPr>
              <a:t>Dec_Residue</a:t>
            </a:r>
            <a:endParaRPr lang="en-US" sz="1000" kern="100" dirty="0"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/>
            <a:r>
              <a:rPr lang="en-US" sz="1000" kern="100" dirty="0">
                <a:ea typeface="Malgun Gothic" panose="020B0503020000020004" pitchFamily="34" charset="-127"/>
                <a:cs typeface="Arial" panose="020B0604020202020204" pitchFamily="34" charset="0"/>
              </a:rPr>
              <a:t>8bit (0-255)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0BE48E-53DF-8E0B-52DB-4F292D71E0B3}"/>
              </a:ext>
            </a:extLst>
          </p:cNvPr>
          <p:cNvSpPr/>
          <p:nvPr/>
        </p:nvSpPr>
        <p:spPr>
          <a:xfrm>
            <a:off x="8223441" y="2222293"/>
            <a:ext cx="1305208" cy="5937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kern="100" dirty="0" err="1">
                <a:ea typeface="Malgun Gothic" panose="020B0503020000020004" pitchFamily="34" charset="-127"/>
                <a:cs typeface="Arial" panose="020B0604020202020204" pitchFamily="34" charset="0"/>
              </a:rPr>
              <a:t>Dec_Residue</a:t>
            </a:r>
            <a:endParaRPr lang="en-US" sz="1000" kern="100" dirty="0"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/>
            <a:r>
              <a:rPr lang="en-US" sz="1000" kern="100" dirty="0">
                <a:ea typeface="Malgun Gothic" panose="020B0503020000020004" pitchFamily="34" charset="-127"/>
                <a:cs typeface="Arial" panose="020B0604020202020204" pitchFamily="34" charset="0"/>
              </a:rPr>
              <a:t>16bit (0-1023)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01927D-7025-BD84-AB60-351353976E79}"/>
              </a:ext>
            </a:extLst>
          </p:cNvPr>
          <p:cNvSpPr/>
          <p:nvPr/>
        </p:nvSpPr>
        <p:spPr>
          <a:xfrm>
            <a:off x="2099317" y="4709581"/>
            <a:ext cx="1236106" cy="37467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kern="100">
                <a:ea typeface="Malgun Gothic" panose="020B0503020000020004" pitchFamily="34" charset="-127"/>
                <a:cs typeface="Arial" panose="020B0604020202020204" pitchFamily="34" charset="0"/>
              </a:rPr>
              <a:t>YUV (BT.709)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2B2FE1-7A49-AAF1-D556-4878FFA153A8}"/>
              </a:ext>
            </a:extLst>
          </p:cNvPr>
          <p:cNvSpPr/>
          <p:nvPr/>
        </p:nvSpPr>
        <p:spPr>
          <a:xfrm>
            <a:off x="8114701" y="4744169"/>
            <a:ext cx="1236106" cy="37467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kern="100">
                <a:ea typeface="Malgun Gothic" panose="020B0503020000020004" pitchFamily="34" charset="-127"/>
                <a:cs typeface="Arial" panose="020B0604020202020204" pitchFamily="34" charset="0"/>
              </a:rPr>
              <a:t>YUV (BT.709)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6DBA57-886E-4EB9-565E-E9AED554CEBE}"/>
              </a:ext>
            </a:extLst>
          </p:cNvPr>
          <p:cNvSpPr/>
          <p:nvPr/>
        </p:nvSpPr>
        <p:spPr>
          <a:xfrm>
            <a:off x="5314970" y="4738404"/>
            <a:ext cx="1368362" cy="37467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kern="100">
                <a:ea typeface="Malgun Gothic" panose="020B0503020000020004" pitchFamily="34" charset="-127"/>
                <a:cs typeface="Arial" panose="020B0604020202020204" pitchFamily="34" charset="0"/>
              </a:rPr>
              <a:t>PSNR-HVS-M [Y]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431A8D-0208-3E07-B8B4-CF49BE9908B5}"/>
              </a:ext>
            </a:extLst>
          </p:cNvPr>
          <p:cNvSpPr/>
          <p:nvPr/>
        </p:nvSpPr>
        <p:spPr>
          <a:xfrm>
            <a:off x="5325497" y="3164755"/>
            <a:ext cx="1368362" cy="37467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kern="100" dirty="0">
                <a:ea typeface="Malgun Gothic" panose="020B0503020000020004" pitchFamily="34" charset="-127"/>
                <a:cs typeface="Arial" panose="020B0604020202020204" pitchFamily="34" charset="0"/>
              </a:rPr>
              <a:t>A: PSNR, MSE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1E6BA8-E994-D5EB-A1BA-C44420699006}"/>
              </a:ext>
            </a:extLst>
          </p:cNvPr>
          <p:cNvSpPr/>
          <p:nvPr/>
        </p:nvSpPr>
        <p:spPr>
          <a:xfrm>
            <a:off x="5341284" y="3977518"/>
            <a:ext cx="1368362" cy="37467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kern="100">
                <a:ea typeface="Malgun Gothic" panose="020B0503020000020004" pitchFamily="34" charset="-127"/>
                <a:cs typeface="Arial" panose="020B0604020202020204" pitchFamily="34" charset="0"/>
              </a:rPr>
              <a:t>B: PSNR, MSE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C52140-059D-8A4B-F7F1-146F1864D62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521537" y="2519154"/>
            <a:ext cx="349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B308B5-B503-6B87-9BE6-072D0CC6F4C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060223" y="2519153"/>
            <a:ext cx="3492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1C2CF8-E9D6-2B98-5ED4-387FFA74387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367069" y="2519153"/>
            <a:ext cx="349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2CF979-5096-4DB2-B483-A61FB50E01E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874178" y="2519153"/>
            <a:ext cx="349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7D58784-1F33-EA02-127A-DC4E3200B965}"/>
              </a:ext>
            </a:extLst>
          </p:cNvPr>
          <p:cNvCxnSpPr>
            <a:stCxn id="5" idx="2"/>
            <a:endCxn id="12" idx="1"/>
          </p:cNvCxnSpPr>
          <p:nvPr/>
        </p:nvCxnSpPr>
        <p:spPr>
          <a:xfrm rot="16200000" flipH="1">
            <a:off x="528943" y="3326547"/>
            <a:ext cx="2106068" cy="1034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58EA506-A62F-C8FE-0F8C-CBFE86605E8B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5400000">
            <a:off x="8986775" y="3173542"/>
            <a:ext cx="2121999" cy="1393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73817D4-8A9F-D91A-567A-4FEF737E03CE}"/>
              </a:ext>
            </a:extLst>
          </p:cNvPr>
          <p:cNvCxnSpPr>
            <a:stCxn id="7" idx="2"/>
            <a:endCxn id="16" idx="1"/>
          </p:cNvCxnSpPr>
          <p:nvPr/>
        </p:nvCxnSpPr>
        <p:spPr>
          <a:xfrm rot="16200000" flipH="1">
            <a:off x="3440593" y="2264166"/>
            <a:ext cx="1363583" cy="2437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EF1B20B-C9BE-51F5-D193-1FD00A6A3656}"/>
              </a:ext>
            </a:extLst>
          </p:cNvPr>
          <p:cNvCxnSpPr>
            <a:stCxn id="11" idx="2"/>
            <a:endCxn id="16" idx="3"/>
          </p:cNvCxnSpPr>
          <p:nvPr/>
        </p:nvCxnSpPr>
        <p:spPr>
          <a:xfrm rot="5400000">
            <a:off x="7118424" y="2407236"/>
            <a:ext cx="1348845" cy="21663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4C7E040-5D35-C306-6BF7-DB8C0CE8A0A3}"/>
              </a:ext>
            </a:extLst>
          </p:cNvPr>
          <p:cNvCxnSpPr>
            <a:stCxn id="8" idx="2"/>
            <a:endCxn id="15" idx="1"/>
          </p:cNvCxnSpPr>
          <p:nvPr/>
        </p:nvCxnSpPr>
        <p:spPr>
          <a:xfrm rot="16200000" flipH="1">
            <a:off x="4623140" y="2649738"/>
            <a:ext cx="544728" cy="8599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B6BE495-A751-3F80-EE91-E393C3220202}"/>
              </a:ext>
            </a:extLst>
          </p:cNvPr>
          <p:cNvCxnSpPr>
            <a:stCxn id="10" idx="2"/>
            <a:endCxn id="15" idx="3"/>
          </p:cNvCxnSpPr>
          <p:nvPr/>
        </p:nvCxnSpPr>
        <p:spPr>
          <a:xfrm rot="5400000">
            <a:off x="6726516" y="2783356"/>
            <a:ext cx="536082" cy="601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08DF0B-8DFC-FC02-A4B2-C4F4F0BE33F1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335423" y="4896921"/>
            <a:ext cx="1979547" cy="2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56D8A5-3539-EAEB-A0F3-BF08726CA009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 flipV="1">
            <a:off x="6683332" y="4925744"/>
            <a:ext cx="1431369" cy="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B596522-2D4F-15B1-A5C0-57250FED91E6}"/>
              </a:ext>
            </a:extLst>
          </p:cNvPr>
          <p:cNvSpPr/>
          <p:nvPr/>
        </p:nvSpPr>
        <p:spPr>
          <a:xfrm>
            <a:off x="1452557" y="1544335"/>
            <a:ext cx="961441" cy="35377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kern="100" dirty="0">
                <a:ea typeface="Malgun Gothic" panose="020B0503020000020004" pitchFamily="34" charset="-127"/>
                <a:cs typeface="Arial" panose="020B0604020202020204" pitchFamily="34" charset="0"/>
              </a:rPr>
              <a:t>Previous </a:t>
            </a:r>
            <a:r>
              <a:rPr lang="en-US" sz="1000" kern="100">
                <a:ea typeface="Malgun Gothic" panose="020B0503020000020004" pitchFamily="34" charset="-127"/>
                <a:cs typeface="Arial" panose="020B0604020202020204" pitchFamily="34" charset="0"/>
              </a:rPr>
              <a:t>Decoded RGB</a:t>
            </a:r>
            <a:endParaRPr lang="en-US" sz="1000" kern="100" dirty="0"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795550-1508-18DC-E045-03B89FCFC225}"/>
              </a:ext>
            </a:extLst>
          </p:cNvPr>
          <p:cNvSpPr/>
          <p:nvPr/>
        </p:nvSpPr>
        <p:spPr>
          <a:xfrm>
            <a:off x="9413565" y="1544335"/>
            <a:ext cx="961441" cy="35377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kern="100" dirty="0">
                <a:ea typeface="Malgun Gothic" panose="020B0503020000020004" pitchFamily="34" charset="-127"/>
                <a:cs typeface="Arial" panose="020B0604020202020204" pitchFamily="34" charset="0"/>
              </a:rPr>
              <a:t>Previous Decoded RGB</a:t>
            </a:r>
          </a:p>
        </p:txBody>
      </p:sp>
      <p:sp>
        <p:nvSpPr>
          <p:cNvPr id="49" name="Minus Sign 48">
            <a:extLst>
              <a:ext uri="{FF2B5EF4-FFF2-40B4-BE49-F238E27FC236}">
                <a16:creationId xmlns:a16="http://schemas.microsoft.com/office/drawing/2014/main" id="{C9508132-283F-CD98-221A-CA06D7292B71}"/>
              </a:ext>
            </a:extLst>
          </p:cNvPr>
          <p:cNvSpPr/>
          <p:nvPr/>
        </p:nvSpPr>
        <p:spPr>
          <a:xfrm>
            <a:off x="1834158" y="2407843"/>
            <a:ext cx="198239" cy="217054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0" name="Minus Sign 49">
            <a:extLst>
              <a:ext uri="{FF2B5EF4-FFF2-40B4-BE49-F238E27FC236}">
                <a16:creationId xmlns:a16="http://schemas.microsoft.com/office/drawing/2014/main" id="{F062970A-1C04-D21B-363A-FEECD94502F4}"/>
              </a:ext>
            </a:extLst>
          </p:cNvPr>
          <p:cNvSpPr/>
          <p:nvPr/>
        </p:nvSpPr>
        <p:spPr>
          <a:xfrm>
            <a:off x="9795167" y="2407843"/>
            <a:ext cx="198239" cy="217054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4AFE213-61B2-B5E7-3D41-99D523287A7C}"/>
              </a:ext>
            </a:extLst>
          </p:cNvPr>
          <p:cNvCxnSpPr>
            <a:stCxn id="5" idx="3"/>
            <a:endCxn id="49" idx="2"/>
          </p:cNvCxnSpPr>
          <p:nvPr/>
        </p:nvCxnSpPr>
        <p:spPr>
          <a:xfrm flipV="1">
            <a:off x="1580198" y="2516370"/>
            <a:ext cx="280237" cy="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4A701E-B0AB-0F51-F1E5-6F8B71F06E49}"/>
              </a:ext>
            </a:extLst>
          </p:cNvPr>
          <p:cNvCxnSpPr>
            <a:stCxn id="49" idx="0"/>
            <a:endCxn id="7" idx="1"/>
          </p:cNvCxnSpPr>
          <p:nvPr/>
        </p:nvCxnSpPr>
        <p:spPr>
          <a:xfrm>
            <a:off x="2006120" y="2516370"/>
            <a:ext cx="279311" cy="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5118B76-798C-9F89-4C16-F800EB577409}"/>
              </a:ext>
            </a:extLst>
          </p:cNvPr>
          <p:cNvCxnSpPr>
            <a:stCxn id="45" idx="2"/>
            <a:endCxn id="49" idx="3"/>
          </p:cNvCxnSpPr>
          <p:nvPr/>
        </p:nvCxnSpPr>
        <p:spPr>
          <a:xfrm>
            <a:off x="1933278" y="1898107"/>
            <a:ext cx="0" cy="59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3312C26-58A6-A2BE-A62D-6FF9548F6BF6}"/>
              </a:ext>
            </a:extLst>
          </p:cNvPr>
          <p:cNvCxnSpPr>
            <a:stCxn id="11" idx="3"/>
            <a:endCxn id="50" idx="2"/>
          </p:cNvCxnSpPr>
          <p:nvPr/>
        </p:nvCxnSpPr>
        <p:spPr>
          <a:xfrm flipV="1">
            <a:off x="9528649" y="2516370"/>
            <a:ext cx="292795" cy="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32DDAF-1876-C574-C51B-423318458A77}"/>
              </a:ext>
            </a:extLst>
          </p:cNvPr>
          <p:cNvCxnSpPr>
            <a:stCxn id="50" idx="0"/>
            <a:endCxn id="6" idx="1"/>
          </p:cNvCxnSpPr>
          <p:nvPr/>
        </p:nvCxnSpPr>
        <p:spPr>
          <a:xfrm>
            <a:off x="9967129" y="2516370"/>
            <a:ext cx="292796" cy="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742544E-0002-8C5A-6CB0-B64ECC652C5D}"/>
              </a:ext>
            </a:extLst>
          </p:cNvPr>
          <p:cNvCxnSpPr>
            <a:stCxn id="46" idx="2"/>
            <a:endCxn id="50" idx="3"/>
          </p:cNvCxnSpPr>
          <p:nvPr/>
        </p:nvCxnSpPr>
        <p:spPr>
          <a:xfrm>
            <a:off x="9894286" y="1898107"/>
            <a:ext cx="1" cy="59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A148B-92E2-4AE9-A9A3-14DEE818E634}"/>
              </a:ext>
            </a:extLst>
          </p:cNvPr>
          <p:cNvSpPr/>
          <p:nvPr/>
        </p:nvSpPr>
        <p:spPr>
          <a:xfrm>
            <a:off x="5314970" y="1559548"/>
            <a:ext cx="1138997" cy="35377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kern="100" dirty="0">
                <a:ea typeface="Malgun Gothic" panose="020B0503020000020004" pitchFamily="34" charset="-127"/>
                <a:cs typeface="Arial" panose="020B0604020202020204" pitchFamily="34" charset="0"/>
              </a:rPr>
              <a:t>JPEG compression</a:t>
            </a:r>
          </a:p>
          <a:p>
            <a:pPr algn="ctr"/>
            <a:r>
              <a:rPr lang="en-US" sz="1000" kern="100" dirty="0">
                <a:ea typeface="Malgun Gothic" panose="020B0503020000020004" pitchFamily="34" charset="-127"/>
                <a:cs typeface="Arial" panose="020B0604020202020204" pitchFamily="34" charset="0"/>
              </a:rPr>
              <a:t>parameters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CEB236-3EB5-F176-40C4-F11881F98AD3}"/>
              </a:ext>
            </a:extLst>
          </p:cNvPr>
          <p:cNvSpPr txBox="1"/>
          <p:nvPr/>
        </p:nvSpPr>
        <p:spPr>
          <a:xfrm>
            <a:off x="606866" y="619168"/>
            <a:ext cx="826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UNSW’s prediction/warping based residue image compression using </a:t>
            </a:r>
            <a:r>
              <a:rPr lang="en-US" b="1" dirty="0">
                <a:highlight>
                  <a:srgbClr val="FFFF00"/>
                </a:highlight>
              </a:rPr>
              <a:t>JPEG 1 in 8-bit</a:t>
            </a:r>
            <a:r>
              <a:rPr lang="en-US" b="1" dirty="0"/>
              <a:t>. 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146C5D-A37C-DEC3-4AAD-E3AFD6F3F8EC}"/>
              </a:ext>
            </a:extLst>
          </p:cNvPr>
          <p:cNvCxnSpPr>
            <a:stCxn id="68" idx="2"/>
            <a:endCxn id="9" idx="0"/>
          </p:cNvCxnSpPr>
          <p:nvPr/>
        </p:nvCxnSpPr>
        <p:spPr>
          <a:xfrm>
            <a:off x="5884469" y="1913321"/>
            <a:ext cx="3809" cy="317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1C9E5E9-6F47-B614-AC25-C37F1DBD9B55}"/>
              </a:ext>
            </a:extLst>
          </p:cNvPr>
          <p:cNvSpPr txBox="1"/>
          <p:nvPr/>
        </p:nvSpPr>
        <p:spPr>
          <a:xfrm>
            <a:off x="1320032" y="3190564"/>
            <a:ext cx="142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USNW provided function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0AEB9DD-03A9-77D0-23CF-9897CC58503B}"/>
              </a:ext>
            </a:extLst>
          </p:cNvPr>
          <p:cNvCxnSpPr>
            <a:stCxn id="74" idx="0"/>
            <a:endCxn id="49" idx="1"/>
          </p:cNvCxnSpPr>
          <p:nvPr/>
        </p:nvCxnSpPr>
        <p:spPr>
          <a:xfrm flipH="1" flipV="1">
            <a:off x="1933278" y="2541896"/>
            <a:ext cx="99119" cy="64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1B27327-E799-8EFB-BFA6-B0BAA3534010}"/>
              </a:ext>
            </a:extLst>
          </p:cNvPr>
          <p:cNvSpPr txBox="1"/>
          <p:nvPr/>
        </p:nvSpPr>
        <p:spPr>
          <a:xfrm>
            <a:off x="9109079" y="3164755"/>
            <a:ext cx="142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USNW provided function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F5BF4E-B613-D8D9-D547-CE3AB9B73A9F}"/>
              </a:ext>
            </a:extLst>
          </p:cNvPr>
          <p:cNvCxnSpPr>
            <a:cxnSpLocks/>
            <a:stCxn id="77" idx="0"/>
            <a:endCxn id="50" idx="1"/>
          </p:cNvCxnSpPr>
          <p:nvPr/>
        </p:nvCxnSpPr>
        <p:spPr>
          <a:xfrm flipV="1">
            <a:off x="9821444" y="2541896"/>
            <a:ext cx="72843" cy="62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55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56A8-5419-B6D8-8D06-DE29C9F2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153"/>
            <a:ext cx="3516701" cy="854941"/>
          </a:xfrm>
        </p:spPr>
        <p:txBody>
          <a:bodyPr>
            <a:noAutofit/>
          </a:bodyPr>
          <a:lstStyle/>
          <a:p>
            <a:r>
              <a:rPr lang="en-US" sz="2800" dirty="0"/>
              <a:t>Anchor Experiment Directory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4CA583-7F51-0D1B-8EC9-06C543516479}"/>
              </a:ext>
            </a:extLst>
          </p:cNvPr>
          <p:cNvSpPr/>
          <p:nvPr/>
        </p:nvSpPr>
        <p:spPr>
          <a:xfrm>
            <a:off x="6055324" y="219064"/>
            <a:ext cx="1279340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Experiment Main Folder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441EE-2AD8-B1A9-2382-3B9243F53C71}"/>
              </a:ext>
            </a:extLst>
          </p:cNvPr>
          <p:cNvSpPr/>
          <p:nvPr/>
        </p:nvSpPr>
        <p:spPr>
          <a:xfrm>
            <a:off x="3310427" y="1063383"/>
            <a:ext cx="1279340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Name  folder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82F9D8-B701-3F55-653C-0DDBFD4AED58}"/>
              </a:ext>
            </a:extLst>
          </p:cNvPr>
          <p:cNvSpPr/>
          <p:nvPr/>
        </p:nvSpPr>
        <p:spPr>
          <a:xfrm>
            <a:off x="5085236" y="1068167"/>
            <a:ext cx="1279340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Name folder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82696B-A093-5D1D-A83E-1FE8B7089E67}"/>
              </a:ext>
            </a:extLst>
          </p:cNvPr>
          <p:cNvSpPr/>
          <p:nvPr/>
        </p:nvSpPr>
        <p:spPr>
          <a:xfrm>
            <a:off x="7162787" y="1063383"/>
            <a:ext cx="1279340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Name folder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2FA68D-C83C-DC24-C761-69E43BBFFEF2}"/>
              </a:ext>
            </a:extLst>
          </p:cNvPr>
          <p:cNvSpPr/>
          <p:nvPr/>
        </p:nvSpPr>
        <p:spPr>
          <a:xfrm>
            <a:off x="9739583" y="1063383"/>
            <a:ext cx="1279340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Results folder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5DCA2A-2202-5EE4-EE66-571B01D7F96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950097" y="608607"/>
            <a:ext cx="2744897" cy="45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87CF8B-6858-E274-53D0-16B5945841D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724906" y="608607"/>
            <a:ext cx="970088" cy="45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6C1AB0-891A-4288-9499-84182DD8D595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694994" y="608607"/>
            <a:ext cx="1107463" cy="45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27F779-8C66-6EC8-EEB8-FB37265BC1C4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694994" y="608607"/>
            <a:ext cx="3684259" cy="45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6E8DEF7D-D341-8A93-D657-45845A2103AA}"/>
              </a:ext>
            </a:extLst>
          </p:cNvPr>
          <p:cNvSpPr/>
          <p:nvPr/>
        </p:nvSpPr>
        <p:spPr>
          <a:xfrm>
            <a:off x="3030912" y="976590"/>
            <a:ext cx="110713" cy="557661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67D8A243-B7AA-6AAB-FC0E-73C66B8B1D0B}"/>
              </a:ext>
            </a:extLst>
          </p:cNvPr>
          <p:cNvSpPr/>
          <p:nvPr/>
        </p:nvSpPr>
        <p:spPr>
          <a:xfrm rot="10800000">
            <a:off x="8595892" y="976589"/>
            <a:ext cx="110713" cy="557661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73A0B3-1FED-54DB-3AAC-F10EAA931CAE}"/>
              </a:ext>
            </a:extLst>
          </p:cNvPr>
          <p:cNvSpPr/>
          <p:nvPr/>
        </p:nvSpPr>
        <p:spPr>
          <a:xfrm>
            <a:off x="2706301" y="1840076"/>
            <a:ext cx="1623776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Anchor/Code Name folder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4B0975-4B0F-6C61-7839-EB8538BD2004}"/>
              </a:ext>
            </a:extLst>
          </p:cNvPr>
          <p:cNvSpPr/>
          <p:nvPr/>
        </p:nvSpPr>
        <p:spPr>
          <a:xfrm>
            <a:off x="4879533" y="1834608"/>
            <a:ext cx="1657261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Codec: UNSW+SJU folder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3D9DA2-1908-CD4C-8711-5F41ED9481DC}"/>
              </a:ext>
            </a:extLst>
          </p:cNvPr>
          <p:cNvSpPr/>
          <p:nvPr/>
        </p:nvSpPr>
        <p:spPr>
          <a:xfrm>
            <a:off x="7317922" y="1834608"/>
            <a:ext cx="1657261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Original PPM </a:t>
            </a:r>
          </a:p>
          <a:p>
            <a:pPr algn="ctr"/>
            <a:r>
              <a:rPr lang="en-US" sz="1400" dirty="0"/>
              <a:t>folder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0E065-F565-0FE5-BA68-D65F685CDF22}"/>
              </a:ext>
            </a:extLst>
          </p:cNvPr>
          <p:cNvSpPr txBox="1"/>
          <p:nvPr/>
        </p:nvSpPr>
        <p:spPr>
          <a:xfrm>
            <a:off x="6548928" y="1083594"/>
            <a:ext cx="43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26704-B34C-B19D-A2FF-AA236DB279E5}"/>
              </a:ext>
            </a:extLst>
          </p:cNvPr>
          <p:cNvSpPr txBox="1"/>
          <p:nvPr/>
        </p:nvSpPr>
        <p:spPr>
          <a:xfrm>
            <a:off x="6678252" y="1789212"/>
            <a:ext cx="43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A072D19E-360E-9033-67DE-D39B125517B8}"/>
              </a:ext>
            </a:extLst>
          </p:cNvPr>
          <p:cNvSpPr/>
          <p:nvPr/>
        </p:nvSpPr>
        <p:spPr>
          <a:xfrm rot="10800000">
            <a:off x="9189761" y="1750548"/>
            <a:ext cx="110713" cy="557661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F5D4E499-288E-7DF0-A59C-C67512C0E74D}"/>
              </a:ext>
            </a:extLst>
          </p:cNvPr>
          <p:cNvSpPr/>
          <p:nvPr/>
        </p:nvSpPr>
        <p:spPr>
          <a:xfrm>
            <a:off x="2390566" y="1750547"/>
            <a:ext cx="110713" cy="557661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E5DDFB-55F9-0D50-1BFB-D839D515C98B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3518189" y="1457710"/>
            <a:ext cx="2206717" cy="382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CB49FC-B703-F5B3-692A-928F82C02983}"/>
              </a:ext>
            </a:extLst>
          </p:cNvPr>
          <p:cNvCxnSpPr>
            <a:stCxn id="6" idx="2"/>
            <a:endCxn id="20" idx="0"/>
          </p:cNvCxnSpPr>
          <p:nvPr/>
        </p:nvCxnSpPr>
        <p:spPr>
          <a:xfrm flipH="1">
            <a:off x="5708164" y="1457710"/>
            <a:ext cx="16742" cy="37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42FE03-A9C3-2239-F72F-9EB7868F7E56}"/>
              </a:ext>
            </a:extLst>
          </p:cNvPr>
          <p:cNvCxnSpPr>
            <a:stCxn id="6" idx="2"/>
            <a:endCxn id="21" idx="0"/>
          </p:cNvCxnSpPr>
          <p:nvPr/>
        </p:nvCxnSpPr>
        <p:spPr>
          <a:xfrm>
            <a:off x="5724906" y="1457710"/>
            <a:ext cx="2421647" cy="37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CC30E15-6DB1-3331-6CCE-77D53572AAF4}"/>
              </a:ext>
            </a:extLst>
          </p:cNvPr>
          <p:cNvSpPr/>
          <p:nvPr/>
        </p:nvSpPr>
        <p:spPr>
          <a:xfrm>
            <a:off x="3316231" y="2612655"/>
            <a:ext cx="1148124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 folder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DC9A5-95C9-6DDB-BDC8-662D755FEAB0}"/>
              </a:ext>
            </a:extLst>
          </p:cNvPr>
          <p:cNvSpPr/>
          <p:nvPr/>
        </p:nvSpPr>
        <p:spPr>
          <a:xfrm>
            <a:off x="5128292" y="2612653"/>
            <a:ext cx="1148124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 folder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648B5-4EF6-C020-97C3-F915347049F2}"/>
              </a:ext>
            </a:extLst>
          </p:cNvPr>
          <p:cNvSpPr/>
          <p:nvPr/>
        </p:nvSpPr>
        <p:spPr>
          <a:xfrm>
            <a:off x="7317933" y="2612653"/>
            <a:ext cx="1148124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 folder</a:t>
            </a:r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284E5FB8-DA0E-BCF9-9B8F-F250390CB0A9}"/>
              </a:ext>
            </a:extLst>
          </p:cNvPr>
          <p:cNvSpPr/>
          <p:nvPr/>
        </p:nvSpPr>
        <p:spPr>
          <a:xfrm>
            <a:off x="3083194" y="2557984"/>
            <a:ext cx="110713" cy="557661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1D1083FB-181F-1AEA-1C6E-543F0A1D9F34}"/>
              </a:ext>
            </a:extLst>
          </p:cNvPr>
          <p:cNvSpPr/>
          <p:nvPr/>
        </p:nvSpPr>
        <p:spPr>
          <a:xfrm rot="10800000">
            <a:off x="8709661" y="2528593"/>
            <a:ext cx="110713" cy="557661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8862EC-261E-C5D0-6C23-9803BF0BFC1A}"/>
              </a:ext>
            </a:extLst>
          </p:cNvPr>
          <p:cNvSpPr txBox="1"/>
          <p:nvPr/>
        </p:nvSpPr>
        <p:spPr>
          <a:xfrm>
            <a:off x="6659627" y="2562767"/>
            <a:ext cx="43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90A02F-B5FE-0A00-C20E-806F3FC81F74}"/>
              </a:ext>
            </a:extLst>
          </p:cNvPr>
          <p:cNvCxnSpPr>
            <a:stCxn id="20" idx="2"/>
            <a:endCxn id="34" idx="0"/>
          </p:cNvCxnSpPr>
          <p:nvPr/>
        </p:nvCxnSpPr>
        <p:spPr>
          <a:xfrm flipH="1">
            <a:off x="3890293" y="2224151"/>
            <a:ext cx="1817871" cy="38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392DE0-EC24-6E7F-3120-8D76931796E8}"/>
              </a:ext>
            </a:extLst>
          </p:cNvPr>
          <p:cNvCxnSpPr>
            <a:stCxn id="20" idx="2"/>
            <a:endCxn id="35" idx="0"/>
          </p:cNvCxnSpPr>
          <p:nvPr/>
        </p:nvCxnSpPr>
        <p:spPr>
          <a:xfrm flipH="1">
            <a:off x="5702354" y="2224151"/>
            <a:ext cx="5810" cy="388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7A436C-04A0-6377-706C-760FDB6DDF69}"/>
              </a:ext>
            </a:extLst>
          </p:cNvPr>
          <p:cNvCxnSpPr>
            <a:stCxn id="20" idx="2"/>
            <a:endCxn id="36" idx="0"/>
          </p:cNvCxnSpPr>
          <p:nvPr/>
        </p:nvCxnSpPr>
        <p:spPr>
          <a:xfrm>
            <a:off x="5708164" y="2224151"/>
            <a:ext cx="2183831" cy="388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EA339C7-EF93-2D71-3994-A2B1899930A0}"/>
              </a:ext>
            </a:extLst>
          </p:cNvPr>
          <p:cNvSpPr/>
          <p:nvPr/>
        </p:nvSpPr>
        <p:spPr>
          <a:xfrm>
            <a:off x="4002193" y="3502992"/>
            <a:ext cx="1623776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Compressed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FD4A2F-BD72-CE1B-7087-761DEC3A1D30}"/>
              </a:ext>
            </a:extLst>
          </p:cNvPr>
          <p:cNvSpPr/>
          <p:nvPr/>
        </p:nvSpPr>
        <p:spPr>
          <a:xfrm>
            <a:off x="8210620" y="3502991"/>
            <a:ext cx="1623776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Decompressed data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44E315-7BC1-5CF6-E87E-BE95D40D06BE}"/>
              </a:ext>
            </a:extLst>
          </p:cNvPr>
          <p:cNvCxnSpPr>
            <a:cxnSpLocks/>
            <a:stCxn id="35" idx="2"/>
            <a:endCxn id="9" idx="0"/>
          </p:cNvCxnSpPr>
          <p:nvPr/>
        </p:nvCxnSpPr>
        <p:spPr>
          <a:xfrm flipH="1">
            <a:off x="4814081" y="3002196"/>
            <a:ext cx="888273" cy="500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F306C3-1D73-4178-E811-B3B6F21C31F6}"/>
              </a:ext>
            </a:extLst>
          </p:cNvPr>
          <p:cNvCxnSpPr>
            <a:stCxn id="35" idx="2"/>
            <a:endCxn id="13" idx="0"/>
          </p:cNvCxnSpPr>
          <p:nvPr/>
        </p:nvCxnSpPr>
        <p:spPr>
          <a:xfrm>
            <a:off x="5702354" y="3002196"/>
            <a:ext cx="3320154" cy="50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5C5C-F0AD-0CD8-FBD2-C1073EEDBE5E}"/>
              </a:ext>
            </a:extLst>
          </p:cNvPr>
          <p:cNvSpPr/>
          <p:nvPr/>
        </p:nvSpPr>
        <p:spPr>
          <a:xfrm>
            <a:off x="3309572" y="4393203"/>
            <a:ext cx="663937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.jpgs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E163610-31EA-A38D-57D8-AA703DD832EA}"/>
              </a:ext>
            </a:extLst>
          </p:cNvPr>
          <p:cNvCxnSpPr>
            <a:stCxn id="9" idx="2"/>
            <a:endCxn id="51" idx="0"/>
          </p:cNvCxnSpPr>
          <p:nvPr/>
        </p:nvCxnSpPr>
        <p:spPr>
          <a:xfrm flipH="1">
            <a:off x="3641541" y="3892535"/>
            <a:ext cx="1172540" cy="50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02CE8-3ABF-5F5A-7E05-96D13A89C3C0}"/>
              </a:ext>
            </a:extLst>
          </p:cNvPr>
          <p:cNvSpPr/>
          <p:nvPr/>
        </p:nvSpPr>
        <p:spPr>
          <a:xfrm>
            <a:off x="8833217" y="4386560"/>
            <a:ext cx="1623776" cy="38954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Decoded RGB images (PPM)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195BBFA-8AE2-2560-5C6C-4CD9E87D339B}"/>
              </a:ext>
            </a:extLst>
          </p:cNvPr>
          <p:cNvCxnSpPr>
            <a:stCxn id="13" idx="2"/>
            <a:endCxn id="148" idx="0"/>
          </p:cNvCxnSpPr>
          <p:nvPr/>
        </p:nvCxnSpPr>
        <p:spPr>
          <a:xfrm>
            <a:off x="9022508" y="3892534"/>
            <a:ext cx="622597" cy="49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C71D5A9-BE55-DB20-A887-41403767EBC6}"/>
              </a:ext>
            </a:extLst>
          </p:cNvPr>
          <p:cNvSpPr/>
          <p:nvPr/>
        </p:nvSpPr>
        <p:spPr>
          <a:xfrm>
            <a:off x="9739583" y="1779106"/>
            <a:ext cx="1279340" cy="38954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Matrices.mat</a:t>
            </a:r>
            <a:endParaRPr lang="en-US" sz="1400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BFC1963-F946-BA12-118F-26FA3F2B3D2B}"/>
              </a:ext>
            </a:extLst>
          </p:cNvPr>
          <p:cNvCxnSpPr>
            <a:cxnSpLocks/>
            <a:stCxn id="8" idx="2"/>
            <a:endCxn id="167" idx="0"/>
          </p:cNvCxnSpPr>
          <p:nvPr/>
        </p:nvCxnSpPr>
        <p:spPr>
          <a:xfrm>
            <a:off x="10379253" y="1452926"/>
            <a:ext cx="0" cy="32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34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56A8-5419-B6D8-8D06-DE29C9F2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153"/>
            <a:ext cx="3229445" cy="854941"/>
          </a:xfrm>
        </p:spPr>
        <p:txBody>
          <a:bodyPr>
            <a:noAutofit/>
          </a:bodyPr>
          <a:lstStyle/>
          <a:p>
            <a:r>
              <a:rPr lang="en-US" sz="2800" dirty="0"/>
              <a:t>Experiment Directory </a:t>
            </a:r>
            <a:br>
              <a:rPr lang="en-US" sz="2800" dirty="0"/>
            </a:br>
            <a:r>
              <a:rPr lang="en-US" sz="2800" dirty="0"/>
              <a:t>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4CA583-7F51-0D1B-8EC9-06C543516479}"/>
              </a:ext>
            </a:extLst>
          </p:cNvPr>
          <p:cNvSpPr/>
          <p:nvPr/>
        </p:nvSpPr>
        <p:spPr>
          <a:xfrm>
            <a:off x="6055324" y="219064"/>
            <a:ext cx="1279340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Experiment Main Folder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441EE-2AD8-B1A9-2382-3B9243F53C71}"/>
              </a:ext>
            </a:extLst>
          </p:cNvPr>
          <p:cNvSpPr/>
          <p:nvPr/>
        </p:nvSpPr>
        <p:spPr>
          <a:xfrm>
            <a:off x="3310427" y="1063383"/>
            <a:ext cx="1279340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Name  folder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82F9D8-B701-3F55-653C-0DDBFD4AED58}"/>
              </a:ext>
            </a:extLst>
          </p:cNvPr>
          <p:cNvSpPr/>
          <p:nvPr/>
        </p:nvSpPr>
        <p:spPr>
          <a:xfrm>
            <a:off x="5085236" y="1068167"/>
            <a:ext cx="1279340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Name folder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82696B-A093-5D1D-A83E-1FE8B7089E67}"/>
              </a:ext>
            </a:extLst>
          </p:cNvPr>
          <p:cNvSpPr/>
          <p:nvPr/>
        </p:nvSpPr>
        <p:spPr>
          <a:xfrm>
            <a:off x="7162787" y="1063383"/>
            <a:ext cx="1279340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 set folder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2FA68D-C83C-DC24-C761-69E43BBFFEF2}"/>
              </a:ext>
            </a:extLst>
          </p:cNvPr>
          <p:cNvSpPr/>
          <p:nvPr/>
        </p:nvSpPr>
        <p:spPr>
          <a:xfrm>
            <a:off x="9739583" y="1063383"/>
            <a:ext cx="1279340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Results folder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5DCA2A-2202-5EE4-EE66-571B01D7F96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950097" y="608607"/>
            <a:ext cx="2744897" cy="45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87CF8B-6858-E274-53D0-16B5945841D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724906" y="608607"/>
            <a:ext cx="970088" cy="45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6C1AB0-891A-4288-9499-84182DD8D595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694994" y="608607"/>
            <a:ext cx="1107463" cy="45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27F779-8C66-6EC8-EEB8-FB37265BC1C4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694994" y="608607"/>
            <a:ext cx="3684259" cy="45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6E8DEF7D-D341-8A93-D657-45845A2103AA}"/>
              </a:ext>
            </a:extLst>
          </p:cNvPr>
          <p:cNvSpPr/>
          <p:nvPr/>
        </p:nvSpPr>
        <p:spPr>
          <a:xfrm>
            <a:off x="3030912" y="976590"/>
            <a:ext cx="110713" cy="557661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67D8A243-B7AA-6AAB-FC0E-73C66B8B1D0B}"/>
              </a:ext>
            </a:extLst>
          </p:cNvPr>
          <p:cNvSpPr/>
          <p:nvPr/>
        </p:nvSpPr>
        <p:spPr>
          <a:xfrm rot="10800000">
            <a:off x="8595892" y="976589"/>
            <a:ext cx="110713" cy="557661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73A0B3-1FED-54DB-3AAC-F10EAA931CAE}"/>
              </a:ext>
            </a:extLst>
          </p:cNvPr>
          <p:cNvSpPr/>
          <p:nvPr/>
        </p:nvSpPr>
        <p:spPr>
          <a:xfrm>
            <a:off x="2706301" y="1840076"/>
            <a:ext cx="1623776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Anchor/Code Name folder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4B0975-4B0F-6C61-7839-EB8538BD2004}"/>
              </a:ext>
            </a:extLst>
          </p:cNvPr>
          <p:cNvSpPr/>
          <p:nvPr/>
        </p:nvSpPr>
        <p:spPr>
          <a:xfrm>
            <a:off x="4879533" y="1834608"/>
            <a:ext cx="1657261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Codec: UNSW+SJU folder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3D9DA2-1908-CD4C-8711-5F41ED9481DC}"/>
              </a:ext>
            </a:extLst>
          </p:cNvPr>
          <p:cNvSpPr/>
          <p:nvPr/>
        </p:nvSpPr>
        <p:spPr>
          <a:xfrm>
            <a:off x="7317922" y="1834608"/>
            <a:ext cx="1657261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Anchor/Code Name folder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0E065-F565-0FE5-BA68-D65F685CDF22}"/>
              </a:ext>
            </a:extLst>
          </p:cNvPr>
          <p:cNvSpPr txBox="1"/>
          <p:nvPr/>
        </p:nvSpPr>
        <p:spPr>
          <a:xfrm>
            <a:off x="6548928" y="1083594"/>
            <a:ext cx="43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26704-B34C-B19D-A2FF-AA236DB279E5}"/>
              </a:ext>
            </a:extLst>
          </p:cNvPr>
          <p:cNvSpPr txBox="1"/>
          <p:nvPr/>
        </p:nvSpPr>
        <p:spPr>
          <a:xfrm>
            <a:off x="6678252" y="1789212"/>
            <a:ext cx="43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A072D19E-360E-9033-67DE-D39B125517B8}"/>
              </a:ext>
            </a:extLst>
          </p:cNvPr>
          <p:cNvSpPr/>
          <p:nvPr/>
        </p:nvSpPr>
        <p:spPr>
          <a:xfrm rot="10800000">
            <a:off x="9189761" y="1750548"/>
            <a:ext cx="110713" cy="557661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F5D4E499-288E-7DF0-A59C-C67512C0E74D}"/>
              </a:ext>
            </a:extLst>
          </p:cNvPr>
          <p:cNvSpPr/>
          <p:nvPr/>
        </p:nvSpPr>
        <p:spPr>
          <a:xfrm>
            <a:off x="2390566" y="1750547"/>
            <a:ext cx="110713" cy="557661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E5DDFB-55F9-0D50-1BFB-D839D515C98B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3518189" y="1457710"/>
            <a:ext cx="2206717" cy="382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CB49FC-B703-F5B3-692A-928F82C02983}"/>
              </a:ext>
            </a:extLst>
          </p:cNvPr>
          <p:cNvCxnSpPr>
            <a:stCxn id="6" idx="2"/>
            <a:endCxn id="20" idx="0"/>
          </p:cNvCxnSpPr>
          <p:nvPr/>
        </p:nvCxnSpPr>
        <p:spPr>
          <a:xfrm flipH="1">
            <a:off x="5708164" y="1457710"/>
            <a:ext cx="16742" cy="37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42FE03-A9C3-2239-F72F-9EB7868F7E56}"/>
              </a:ext>
            </a:extLst>
          </p:cNvPr>
          <p:cNvCxnSpPr>
            <a:stCxn id="6" idx="2"/>
            <a:endCxn id="21" idx="0"/>
          </p:cNvCxnSpPr>
          <p:nvPr/>
        </p:nvCxnSpPr>
        <p:spPr>
          <a:xfrm>
            <a:off x="5724906" y="1457710"/>
            <a:ext cx="2421647" cy="37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CC30E15-6DB1-3331-6CCE-77D53572AAF4}"/>
              </a:ext>
            </a:extLst>
          </p:cNvPr>
          <p:cNvSpPr/>
          <p:nvPr/>
        </p:nvSpPr>
        <p:spPr>
          <a:xfrm>
            <a:off x="3316231" y="2612655"/>
            <a:ext cx="1148124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 folder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DC9A5-95C9-6DDB-BDC8-662D755FEAB0}"/>
              </a:ext>
            </a:extLst>
          </p:cNvPr>
          <p:cNvSpPr/>
          <p:nvPr/>
        </p:nvSpPr>
        <p:spPr>
          <a:xfrm>
            <a:off x="5128292" y="2612653"/>
            <a:ext cx="1148124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 folder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648B5-4EF6-C020-97C3-F915347049F2}"/>
              </a:ext>
            </a:extLst>
          </p:cNvPr>
          <p:cNvSpPr/>
          <p:nvPr/>
        </p:nvSpPr>
        <p:spPr>
          <a:xfrm>
            <a:off x="7317933" y="2612653"/>
            <a:ext cx="1148124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 folder</a:t>
            </a:r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284E5FB8-DA0E-BCF9-9B8F-F250390CB0A9}"/>
              </a:ext>
            </a:extLst>
          </p:cNvPr>
          <p:cNvSpPr/>
          <p:nvPr/>
        </p:nvSpPr>
        <p:spPr>
          <a:xfrm>
            <a:off x="3083194" y="2557984"/>
            <a:ext cx="110713" cy="557661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1D1083FB-181F-1AEA-1C6E-543F0A1D9F34}"/>
              </a:ext>
            </a:extLst>
          </p:cNvPr>
          <p:cNvSpPr/>
          <p:nvPr/>
        </p:nvSpPr>
        <p:spPr>
          <a:xfrm rot="10800000">
            <a:off x="8709661" y="2528593"/>
            <a:ext cx="110713" cy="557661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8862EC-261E-C5D0-6C23-9803BF0BFC1A}"/>
              </a:ext>
            </a:extLst>
          </p:cNvPr>
          <p:cNvSpPr txBox="1"/>
          <p:nvPr/>
        </p:nvSpPr>
        <p:spPr>
          <a:xfrm>
            <a:off x="6659627" y="2562767"/>
            <a:ext cx="43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90A02F-B5FE-0A00-C20E-806F3FC81F74}"/>
              </a:ext>
            </a:extLst>
          </p:cNvPr>
          <p:cNvCxnSpPr>
            <a:stCxn id="20" idx="2"/>
            <a:endCxn id="34" idx="0"/>
          </p:cNvCxnSpPr>
          <p:nvPr/>
        </p:nvCxnSpPr>
        <p:spPr>
          <a:xfrm flipH="1">
            <a:off x="3890293" y="2224151"/>
            <a:ext cx="1817871" cy="38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392DE0-EC24-6E7F-3120-8D76931796E8}"/>
              </a:ext>
            </a:extLst>
          </p:cNvPr>
          <p:cNvCxnSpPr>
            <a:stCxn id="20" idx="2"/>
            <a:endCxn id="35" idx="0"/>
          </p:cNvCxnSpPr>
          <p:nvPr/>
        </p:nvCxnSpPr>
        <p:spPr>
          <a:xfrm flipH="1">
            <a:off x="5702354" y="2224151"/>
            <a:ext cx="5810" cy="388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7A436C-04A0-6377-706C-760FDB6DDF69}"/>
              </a:ext>
            </a:extLst>
          </p:cNvPr>
          <p:cNvCxnSpPr>
            <a:stCxn id="20" idx="2"/>
            <a:endCxn id="36" idx="0"/>
          </p:cNvCxnSpPr>
          <p:nvPr/>
        </p:nvCxnSpPr>
        <p:spPr>
          <a:xfrm>
            <a:off x="5708164" y="2224151"/>
            <a:ext cx="2183831" cy="388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0970430-2F30-B65A-1D70-EC0362D2BBDA}"/>
              </a:ext>
            </a:extLst>
          </p:cNvPr>
          <p:cNvSpPr/>
          <p:nvPr/>
        </p:nvSpPr>
        <p:spPr>
          <a:xfrm>
            <a:off x="1991275" y="3502993"/>
            <a:ext cx="1623776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Original Residue folder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339C7-EF93-2D71-3994-A2B1899930A0}"/>
              </a:ext>
            </a:extLst>
          </p:cNvPr>
          <p:cNvSpPr/>
          <p:nvPr/>
        </p:nvSpPr>
        <p:spPr>
          <a:xfrm>
            <a:off x="4002193" y="3502992"/>
            <a:ext cx="1623776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Compressed data</a:t>
            </a:r>
          </a:p>
          <a:p>
            <a:pPr algn="ctr"/>
            <a:r>
              <a:rPr lang="en-US" sz="1400" dirty="0"/>
              <a:t>For bpp calculation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CD570B-5FD1-0EF1-0B1A-7474E5FEA76A}"/>
              </a:ext>
            </a:extLst>
          </p:cNvPr>
          <p:cNvSpPr/>
          <p:nvPr/>
        </p:nvSpPr>
        <p:spPr>
          <a:xfrm>
            <a:off x="6192516" y="3502992"/>
            <a:ext cx="1623776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Decoded Residue folder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FD4A2F-BD72-CE1B-7087-761DEC3A1D30}"/>
              </a:ext>
            </a:extLst>
          </p:cNvPr>
          <p:cNvSpPr/>
          <p:nvPr/>
        </p:nvSpPr>
        <p:spPr>
          <a:xfrm>
            <a:off x="8210620" y="3502991"/>
            <a:ext cx="1623776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Decoded Set Images folder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5A9A0F-116F-E6D0-210E-74352022D88F}"/>
              </a:ext>
            </a:extLst>
          </p:cNvPr>
          <p:cNvCxnSpPr>
            <a:stCxn id="35" idx="2"/>
            <a:endCxn id="3" idx="0"/>
          </p:cNvCxnSpPr>
          <p:nvPr/>
        </p:nvCxnSpPr>
        <p:spPr>
          <a:xfrm flipH="1">
            <a:off x="2803163" y="3002196"/>
            <a:ext cx="2899191" cy="50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44E315-7BC1-5CF6-E87E-BE95D40D06BE}"/>
              </a:ext>
            </a:extLst>
          </p:cNvPr>
          <p:cNvCxnSpPr>
            <a:cxnSpLocks/>
            <a:stCxn id="35" idx="2"/>
            <a:endCxn id="9" idx="0"/>
          </p:cNvCxnSpPr>
          <p:nvPr/>
        </p:nvCxnSpPr>
        <p:spPr>
          <a:xfrm flipH="1">
            <a:off x="4814081" y="3002196"/>
            <a:ext cx="888273" cy="500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EBAC04-8B8B-E4AA-EC9F-F7305F4096BE}"/>
              </a:ext>
            </a:extLst>
          </p:cNvPr>
          <p:cNvCxnSpPr>
            <a:stCxn id="35" idx="2"/>
            <a:endCxn id="11" idx="0"/>
          </p:cNvCxnSpPr>
          <p:nvPr/>
        </p:nvCxnSpPr>
        <p:spPr>
          <a:xfrm>
            <a:off x="5702354" y="3002196"/>
            <a:ext cx="1302050" cy="500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F306C3-1D73-4178-E811-B3B6F21C31F6}"/>
              </a:ext>
            </a:extLst>
          </p:cNvPr>
          <p:cNvCxnSpPr>
            <a:stCxn id="35" idx="2"/>
            <a:endCxn id="13" idx="0"/>
          </p:cNvCxnSpPr>
          <p:nvPr/>
        </p:nvCxnSpPr>
        <p:spPr>
          <a:xfrm>
            <a:off x="5702354" y="3002196"/>
            <a:ext cx="3320154" cy="50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C486398-D3CA-9986-2709-81204CA2F666}"/>
              </a:ext>
            </a:extLst>
          </p:cNvPr>
          <p:cNvSpPr/>
          <p:nvPr/>
        </p:nvSpPr>
        <p:spPr>
          <a:xfrm>
            <a:off x="923119" y="4393203"/>
            <a:ext cx="1623776" cy="38954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Residue.ppm</a:t>
            </a:r>
            <a:r>
              <a:rPr lang="en-US" sz="1400" dirty="0"/>
              <a:t> images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5C5C-F0AD-0CD8-FBD2-C1073EEDBE5E}"/>
              </a:ext>
            </a:extLst>
          </p:cNvPr>
          <p:cNvSpPr/>
          <p:nvPr/>
        </p:nvSpPr>
        <p:spPr>
          <a:xfrm>
            <a:off x="3309572" y="4393203"/>
            <a:ext cx="663937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.jpgs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3DE32-CFFF-D80A-1327-550DDD3D93D0}"/>
              </a:ext>
            </a:extLst>
          </p:cNvPr>
          <p:cNvSpPr/>
          <p:nvPr/>
        </p:nvSpPr>
        <p:spPr>
          <a:xfrm>
            <a:off x="4110096" y="4393203"/>
            <a:ext cx="728945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C259B4-BFE2-A7BD-D79F-DCE6858D1FB7}"/>
              </a:ext>
            </a:extLst>
          </p:cNvPr>
          <p:cNvSpPr/>
          <p:nvPr/>
        </p:nvSpPr>
        <p:spPr>
          <a:xfrm>
            <a:off x="4910620" y="4393203"/>
            <a:ext cx="728945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B37F37-F92E-6D8B-2BAF-26CB9A09FF45}"/>
              </a:ext>
            </a:extLst>
          </p:cNvPr>
          <p:cNvSpPr/>
          <p:nvPr/>
        </p:nvSpPr>
        <p:spPr>
          <a:xfrm>
            <a:off x="5714994" y="4393202"/>
            <a:ext cx="858536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Index images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E163610-31EA-A38D-57D8-AA703DD832EA}"/>
              </a:ext>
            </a:extLst>
          </p:cNvPr>
          <p:cNvCxnSpPr>
            <a:stCxn id="9" idx="2"/>
            <a:endCxn id="51" idx="0"/>
          </p:cNvCxnSpPr>
          <p:nvPr/>
        </p:nvCxnSpPr>
        <p:spPr>
          <a:xfrm flipH="1">
            <a:off x="3641541" y="3892535"/>
            <a:ext cx="1172540" cy="50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D2A8D7-AC69-10C9-3072-8C96ED7F99DB}"/>
              </a:ext>
            </a:extLst>
          </p:cNvPr>
          <p:cNvCxnSpPr>
            <a:stCxn id="9" idx="2"/>
            <a:endCxn id="52" idx="0"/>
          </p:cNvCxnSpPr>
          <p:nvPr/>
        </p:nvCxnSpPr>
        <p:spPr>
          <a:xfrm flipH="1">
            <a:off x="4474569" y="3892535"/>
            <a:ext cx="339512" cy="50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34C6ED-127C-823A-21AE-10F2958DCFF5}"/>
              </a:ext>
            </a:extLst>
          </p:cNvPr>
          <p:cNvCxnSpPr>
            <a:stCxn id="9" idx="2"/>
            <a:endCxn id="53" idx="0"/>
          </p:cNvCxnSpPr>
          <p:nvPr/>
        </p:nvCxnSpPr>
        <p:spPr>
          <a:xfrm>
            <a:off x="4814081" y="3892535"/>
            <a:ext cx="461012" cy="50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221DF9-1E80-7DCE-5F65-BC6E9E999966}"/>
              </a:ext>
            </a:extLst>
          </p:cNvPr>
          <p:cNvCxnSpPr>
            <a:stCxn id="9" idx="2"/>
            <a:endCxn id="54" idx="0"/>
          </p:cNvCxnSpPr>
          <p:nvPr/>
        </p:nvCxnSpPr>
        <p:spPr>
          <a:xfrm>
            <a:off x="4814081" y="3892535"/>
            <a:ext cx="1330181" cy="5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D19AC73-E113-AEEF-4F97-18B4AAFFE6A0}"/>
              </a:ext>
            </a:extLst>
          </p:cNvPr>
          <p:cNvSpPr/>
          <p:nvPr/>
        </p:nvSpPr>
        <p:spPr>
          <a:xfrm>
            <a:off x="2140439" y="5205518"/>
            <a:ext cx="1131723" cy="38954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Compressed residues .jpg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3D381BD-A753-9137-276E-D074B8E24809}"/>
              </a:ext>
            </a:extLst>
          </p:cNvPr>
          <p:cNvSpPr/>
          <p:nvPr/>
        </p:nvSpPr>
        <p:spPr>
          <a:xfrm>
            <a:off x="3485555" y="5198706"/>
            <a:ext cx="1131723" cy="38954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per </a:t>
            </a:r>
            <a:r>
              <a:rPr lang="en-US" sz="1400" dirty="0" err="1"/>
              <a:t>residues.mat</a:t>
            </a:r>
            <a:endParaRPr lang="en-US" sz="1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C15617-5D35-A048-CD8C-D171058DEEFE}"/>
              </a:ext>
            </a:extLst>
          </p:cNvPr>
          <p:cNvSpPr/>
          <p:nvPr/>
        </p:nvSpPr>
        <p:spPr>
          <a:xfrm>
            <a:off x="4719623" y="5198705"/>
            <a:ext cx="1303941" cy="38954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Qtbistream.bin</a:t>
            </a:r>
            <a:r>
              <a:rPr lang="en-US" sz="1400" dirty="0"/>
              <a:t> per image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A3AA4C-F2AD-6917-001A-BE29B90C6601}"/>
              </a:ext>
            </a:extLst>
          </p:cNvPr>
          <p:cNvSpPr/>
          <p:nvPr/>
        </p:nvSpPr>
        <p:spPr>
          <a:xfrm>
            <a:off x="6425580" y="5192205"/>
            <a:ext cx="858536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Idx for image 1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AEA8F0-D6EC-5042-0E86-8E754F8203EA}"/>
              </a:ext>
            </a:extLst>
          </p:cNvPr>
          <p:cNvCxnSpPr>
            <a:stCxn id="51" idx="2"/>
            <a:endCxn id="64" idx="0"/>
          </p:cNvCxnSpPr>
          <p:nvPr/>
        </p:nvCxnSpPr>
        <p:spPr>
          <a:xfrm flipH="1">
            <a:off x="2706301" y="4782746"/>
            <a:ext cx="935240" cy="42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A0AB34-2C6D-0E4B-EE49-7CC5BDF8585E}"/>
              </a:ext>
            </a:extLst>
          </p:cNvPr>
          <p:cNvCxnSpPr>
            <a:stCxn id="52" idx="2"/>
            <a:endCxn id="65" idx="0"/>
          </p:cNvCxnSpPr>
          <p:nvPr/>
        </p:nvCxnSpPr>
        <p:spPr>
          <a:xfrm flipH="1">
            <a:off x="4051417" y="4782746"/>
            <a:ext cx="423152" cy="41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1E3C68-794F-2792-BB84-130FA6A5A24B}"/>
              </a:ext>
            </a:extLst>
          </p:cNvPr>
          <p:cNvCxnSpPr>
            <a:stCxn id="53" idx="2"/>
            <a:endCxn id="66" idx="0"/>
          </p:cNvCxnSpPr>
          <p:nvPr/>
        </p:nvCxnSpPr>
        <p:spPr>
          <a:xfrm>
            <a:off x="5275093" y="4782746"/>
            <a:ext cx="96501" cy="415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E815822-EF57-26F7-EABD-32AF04E2AF98}"/>
              </a:ext>
            </a:extLst>
          </p:cNvPr>
          <p:cNvSpPr/>
          <p:nvPr/>
        </p:nvSpPr>
        <p:spPr>
          <a:xfrm>
            <a:off x="7453923" y="5198704"/>
            <a:ext cx="858536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Idx for image 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12699B-C746-5589-41DB-B764AABC383D}"/>
              </a:ext>
            </a:extLst>
          </p:cNvPr>
          <p:cNvSpPr/>
          <p:nvPr/>
        </p:nvSpPr>
        <p:spPr>
          <a:xfrm>
            <a:off x="9130136" y="5202419"/>
            <a:ext cx="858536" cy="38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Idx for image 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84E5D3-551F-7539-4271-AD86D1040D5B}"/>
              </a:ext>
            </a:extLst>
          </p:cNvPr>
          <p:cNvSpPr txBox="1"/>
          <p:nvPr/>
        </p:nvSpPr>
        <p:spPr>
          <a:xfrm>
            <a:off x="8497151" y="5139999"/>
            <a:ext cx="43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77" name="Left Bracket 76">
            <a:extLst>
              <a:ext uri="{FF2B5EF4-FFF2-40B4-BE49-F238E27FC236}">
                <a16:creationId xmlns:a16="http://schemas.microsoft.com/office/drawing/2014/main" id="{5DC71386-AD3D-0839-525D-F7D8330D93A1}"/>
              </a:ext>
            </a:extLst>
          </p:cNvPr>
          <p:cNvSpPr/>
          <p:nvPr/>
        </p:nvSpPr>
        <p:spPr>
          <a:xfrm>
            <a:off x="6356059" y="5108145"/>
            <a:ext cx="110713" cy="557661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eft Bracket 77">
            <a:extLst>
              <a:ext uri="{FF2B5EF4-FFF2-40B4-BE49-F238E27FC236}">
                <a16:creationId xmlns:a16="http://schemas.microsoft.com/office/drawing/2014/main" id="{912D487A-6C72-466D-C88D-B0D3A9B95D9B}"/>
              </a:ext>
            </a:extLst>
          </p:cNvPr>
          <p:cNvSpPr/>
          <p:nvPr/>
        </p:nvSpPr>
        <p:spPr>
          <a:xfrm rot="10800000">
            <a:off x="9991051" y="5108145"/>
            <a:ext cx="110713" cy="557661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470CDAD-3224-3352-5D93-B0DEBF1C2839}"/>
              </a:ext>
            </a:extLst>
          </p:cNvPr>
          <p:cNvSpPr/>
          <p:nvPr/>
        </p:nvSpPr>
        <p:spPr>
          <a:xfrm>
            <a:off x="3768990" y="6054621"/>
            <a:ext cx="1171821" cy="38954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Index1 image C2.png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1448027-ADBC-0FF3-2310-266BB299A2F5}"/>
              </a:ext>
            </a:extLst>
          </p:cNvPr>
          <p:cNvCxnSpPr>
            <a:cxnSpLocks/>
            <a:stCxn id="67" idx="2"/>
            <a:endCxn id="79" idx="0"/>
          </p:cNvCxnSpPr>
          <p:nvPr/>
        </p:nvCxnSpPr>
        <p:spPr>
          <a:xfrm flipH="1">
            <a:off x="4354901" y="5581748"/>
            <a:ext cx="2499947" cy="472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66957E0-455B-8036-698D-C01F5692491A}"/>
              </a:ext>
            </a:extLst>
          </p:cNvPr>
          <p:cNvSpPr/>
          <p:nvPr/>
        </p:nvSpPr>
        <p:spPr>
          <a:xfrm>
            <a:off x="5127344" y="6054621"/>
            <a:ext cx="1164105" cy="38954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Index1 image C3.png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97A9C91-4CA6-4725-1BE1-4B30E0A8A9F5}"/>
              </a:ext>
            </a:extLst>
          </p:cNvPr>
          <p:cNvSpPr/>
          <p:nvPr/>
        </p:nvSpPr>
        <p:spPr>
          <a:xfrm>
            <a:off x="2443230" y="6054621"/>
            <a:ext cx="1171821" cy="38954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Index1 image C1.png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467185B-DC96-8636-27FC-B59B085ED2C4}"/>
              </a:ext>
            </a:extLst>
          </p:cNvPr>
          <p:cNvCxnSpPr>
            <a:cxnSpLocks/>
            <a:stCxn id="67" idx="2"/>
            <a:endCxn id="84" idx="0"/>
          </p:cNvCxnSpPr>
          <p:nvPr/>
        </p:nvCxnSpPr>
        <p:spPr>
          <a:xfrm flipH="1">
            <a:off x="3029141" y="5581748"/>
            <a:ext cx="3825707" cy="472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12EC0C-6F18-FAF0-4B84-927275993D5A}"/>
              </a:ext>
            </a:extLst>
          </p:cNvPr>
          <p:cNvCxnSpPr>
            <a:stCxn id="67" idx="2"/>
            <a:endCxn id="83" idx="0"/>
          </p:cNvCxnSpPr>
          <p:nvPr/>
        </p:nvCxnSpPr>
        <p:spPr>
          <a:xfrm flipH="1">
            <a:off x="5709397" y="5581748"/>
            <a:ext cx="1145451" cy="472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EA5967-A493-DE24-4A23-85F52859B77B}"/>
              </a:ext>
            </a:extLst>
          </p:cNvPr>
          <p:cNvCxnSpPr>
            <a:stCxn id="3" idx="2"/>
            <a:endCxn id="50" idx="0"/>
          </p:cNvCxnSpPr>
          <p:nvPr/>
        </p:nvCxnSpPr>
        <p:spPr>
          <a:xfrm flipH="1">
            <a:off x="1735007" y="3892536"/>
            <a:ext cx="1068156" cy="5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70C87B1-3641-73B2-3C7E-44714342D18A}"/>
              </a:ext>
            </a:extLst>
          </p:cNvPr>
          <p:cNvSpPr/>
          <p:nvPr/>
        </p:nvSpPr>
        <p:spPr>
          <a:xfrm>
            <a:off x="6818351" y="4380685"/>
            <a:ext cx="1623776" cy="38954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Decoded </a:t>
            </a:r>
            <a:r>
              <a:rPr lang="en-US" sz="1400" dirty="0" err="1"/>
              <a:t>Residues.ppm</a:t>
            </a:r>
            <a:endParaRPr lang="en-US" sz="1400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E0134DB-CC7B-4D88-E1F4-8528267D5079}"/>
              </a:ext>
            </a:extLst>
          </p:cNvPr>
          <p:cNvCxnSpPr>
            <a:stCxn id="54" idx="2"/>
            <a:endCxn id="67" idx="0"/>
          </p:cNvCxnSpPr>
          <p:nvPr/>
        </p:nvCxnSpPr>
        <p:spPr>
          <a:xfrm>
            <a:off x="6144262" y="4782745"/>
            <a:ext cx="710586" cy="409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5E28E2F-DBCE-E885-C8D5-08701BDD5A95}"/>
              </a:ext>
            </a:extLst>
          </p:cNvPr>
          <p:cNvCxnSpPr>
            <a:stCxn id="54" idx="2"/>
            <a:endCxn id="74" idx="0"/>
          </p:cNvCxnSpPr>
          <p:nvPr/>
        </p:nvCxnSpPr>
        <p:spPr>
          <a:xfrm>
            <a:off x="6144262" y="4782745"/>
            <a:ext cx="1738929" cy="415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988ADB3-E361-FB58-3912-290BF30C7CB8}"/>
              </a:ext>
            </a:extLst>
          </p:cNvPr>
          <p:cNvCxnSpPr>
            <a:stCxn id="54" idx="2"/>
            <a:endCxn id="75" idx="0"/>
          </p:cNvCxnSpPr>
          <p:nvPr/>
        </p:nvCxnSpPr>
        <p:spPr>
          <a:xfrm>
            <a:off x="6144262" y="4782745"/>
            <a:ext cx="3415142" cy="41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02CE8-3ABF-5F5A-7E05-96D13A89C3C0}"/>
              </a:ext>
            </a:extLst>
          </p:cNvPr>
          <p:cNvSpPr/>
          <p:nvPr/>
        </p:nvSpPr>
        <p:spPr>
          <a:xfrm>
            <a:off x="8833217" y="4386560"/>
            <a:ext cx="1623776" cy="38954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Decoded RGB images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7AF666F-AE1D-2B2A-6429-38E22E62FABC}"/>
              </a:ext>
            </a:extLst>
          </p:cNvPr>
          <p:cNvCxnSpPr>
            <a:stCxn id="11" idx="2"/>
            <a:endCxn id="141" idx="0"/>
          </p:cNvCxnSpPr>
          <p:nvPr/>
        </p:nvCxnSpPr>
        <p:spPr>
          <a:xfrm>
            <a:off x="7004404" y="3892535"/>
            <a:ext cx="625835" cy="48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195BBFA-8AE2-2560-5C6C-4CD9E87D339B}"/>
              </a:ext>
            </a:extLst>
          </p:cNvPr>
          <p:cNvCxnSpPr>
            <a:stCxn id="13" idx="2"/>
            <a:endCxn id="148" idx="0"/>
          </p:cNvCxnSpPr>
          <p:nvPr/>
        </p:nvCxnSpPr>
        <p:spPr>
          <a:xfrm>
            <a:off x="9022508" y="3892534"/>
            <a:ext cx="622597" cy="49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7208E14-2AC3-0922-C599-A5C7A6A2FB09}"/>
              </a:ext>
            </a:extLst>
          </p:cNvPr>
          <p:cNvSpPr/>
          <p:nvPr/>
        </p:nvSpPr>
        <p:spPr>
          <a:xfrm>
            <a:off x="7917538" y="6048849"/>
            <a:ext cx="1210679" cy="38954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Index2 image C2.png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E8DCCBC-D0FB-4987-3E4E-DC7D06264797}"/>
              </a:ext>
            </a:extLst>
          </p:cNvPr>
          <p:cNvSpPr/>
          <p:nvPr/>
        </p:nvSpPr>
        <p:spPr>
          <a:xfrm>
            <a:off x="9275892" y="6048849"/>
            <a:ext cx="1181101" cy="38954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Index2 image C3.png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CC3413C-A260-B175-AC78-2564A258A1CE}"/>
              </a:ext>
            </a:extLst>
          </p:cNvPr>
          <p:cNvSpPr/>
          <p:nvPr/>
        </p:nvSpPr>
        <p:spPr>
          <a:xfrm>
            <a:off x="6591778" y="6048849"/>
            <a:ext cx="1210679" cy="38954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Index2 image C1.png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55E0FFE-25CE-FC4B-5B96-5E7E8A70FF54}"/>
              </a:ext>
            </a:extLst>
          </p:cNvPr>
          <p:cNvCxnSpPr>
            <a:stCxn id="67" idx="2"/>
            <a:endCxn id="158" idx="0"/>
          </p:cNvCxnSpPr>
          <p:nvPr/>
        </p:nvCxnSpPr>
        <p:spPr>
          <a:xfrm>
            <a:off x="6854848" y="5581748"/>
            <a:ext cx="342270" cy="467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CABF460-A82C-E322-C3C9-ABEB952CAF54}"/>
              </a:ext>
            </a:extLst>
          </p:cNvPr>
          <p:cNvCxnSpPr>
            <a:stCxn id="74" idx="2"/>
            <a:endCxn id="156" idx="0"/>
          </p:cNvCxnSpPr>
          <p:nvPr/>
        </p:nvCxnSpPr>
        <p:spPr>
          <a:xfrm>
            <a:off x="7883191" y="5588247"/>
            <a:ext cx="639687" cy="46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B7999AD-AC23-E836-6FED-12524C0B7F5A}"/>
              </a:ext>
            </a:extLst>
          </p:cNvPr>
          <p:cNvCxnSpPr>
            <a:stCxn id="74" idx="2"/>
            <a:endCxn id="157" idx="0"/>
          </p:cNvCxnSpPr>
          <p:nvPr/>
        </p:nvCxnSpPr>
        <p:spPr>
          <a:xfrm>
            <a:off x="7883191" y="5588247"/>
            <a:ext cx="1983252" cy="46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C71D5A9-BE55-DB20-A887-41403767EBC6}"/>
              </a:ext>
            </a:extLst>
          </p:cNvPr>
          <p:cNvSpPr/>
          <p:nvPr/>
        </p:nvSpPr>
        <p:spPr>
          <a:xfrm>
            <a:off x="9739583" y="1779106"/>
            <a:ext cx="1279340" cy="38954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Matrices.mat</a:t>
            </a:r>
            <a:endParaRPr lang="en-US" sz="1400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BFC1963-F946-BA12-118F-26FA3F2B3D2B}"/>
              </a:ext>
            </a:extLst>
          </p:cNvPr>
          <p:cNvCxnSpPr>
            <a:cxnSpLocks/>
            <a:stCxn id="8" idx="2"/>
            <a:endCxn id="167" idx="0"/>
          </p:cNvCxnSpPr>
          <p:nvPr/>
        </p:nvCxnSpPr>
        <p:spPr>
          <a:xfrm>
            <a:off x="10379253" y="1452926"/>
            <a:ext cx="0" cy="32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94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14190</TotalTime>
  <Words>278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Anchor Experiment Directory Structure</vt:lpstr>
      <vt:lpstr>Experiment Directory 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FAIZULLAH</dc:creator>
  <cp:lastModifiedBy>FAIZULLAH</cp:lastModifiedBy>
  <cp:revision>13</cp:revision>
  <dcterms:created xsi:type="dcterms:W3CDTF">2023-06-14T08:06:31Z</dcterms:created>
  <dcterms:modified xsi:type="dcterms:W3CDTF">2023-07-29T09:36:01Z</dcterms:modified>
</cp:coreProperties>
</file>