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4AF9-38F5-48FC-8934-7329A77EC0B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F246-5359-4E6B-AD12-F919802E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WEB DEVELOPMENT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(1) HTML 5 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standard markup language for Web pages.</a:t>
            </a:r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1333500"/>
            <a:ext cx="11214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 html&gt;                                   Declaration that defines that this document is HTML 5 document</a:t>
            </a:r>
            <a:br>
              <a:rPr lang="en-US" dirty="0" smtClean="0"/>
            </a:br>
            <a:r>
              <a:rPr lang="en-US" dirty="0" smtClean="0"/>
              <a:t>&lt;html&gt;                                          Root element of the HTML Page</a:t>
            </a:r>
            <a:br>
              <a:rPr lang="en-US" dirty="0" smtClean="0"/>
            </a:br>
            <a:r>
              <a:rPr lang="en-US" dirty="0" smtClean="0"/>
              <a:t>&lt;head&gt;                                       contains the meta information about the HTML page</a:t>
            </a:r>
            <a:br>
              <a:rPr lang="en-US" dirty="0" smtClean="0"/>
            </a:br>
            <a:r>
              <a:rPr lang="en-US" dirty="0" smtClean="0"/>
              <a:t>&lt;title&gt;Page Title&lt;/title&gt;                            a specific title of the page that shows in browser title bar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                              Element defines the container of the HTML page all visible conten</a:t>
            </a:r>
            <a:r>
              <a:rPr lang="en-US" dirty="0" smtClean="0"/>
              <a:t>ts shows in this section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&lt;h1&gt;My First Heading&lt;/h1&gt;</a:t>
            </a:r>
            <a:br>
              <a:rPr lang="en-US" dirty="0" smtClean="0"/>
            </a:br>
            <a:r>
              <a:rPr lang="en-US" dirty="0" smtClean="0"/>
              <a:t>&lt;p&gt;My first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984500" y="1485900"/>
            <a:ext cx="12827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343150" y="1739900"/>
            <a:ext cx="12827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343150" y="1993900"/>
            <a:ext cx="12827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57550" y="2298700"/>
            <a:ext cx="12827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974850" y="2813070"/>
            <a:ext cx="12827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Element?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element is defined by a start tag, some content, and an end tag:</a:t>
            </a: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tagname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Content goes here... </a:t>
            </a: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tagname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r>
              <a:rPr lang="en-US" dirty="0">
                <a:solidFill>
                  <a:srgbClr val="FF0000"/>
                </a:solidFill>
              </a:rPr>
              <a:t>&lt;h1&gt;</a:t>
            </a:r>
            <a:r>
              <a:rPr lang="en-US" dirty="0"/>
              <a:t>My First Heading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</a:p>
          <a:p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My first paragraph.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0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HTML 5 Tags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 Tags h1 to h6</a:t>
            </a:r>
          </a:p>
          <a:p>
            <a:r>
              <a:rPr lang="en-US" dirty="0" smtClean="0"/>
              <a:t>Paragraph tag &lt;p&gt;</a:t>
            </a:r>
          </a:p>
          <a:p>
            <a:r>
              <a:rPr lang="en-US" dirty="0" smtClean="0"/>
              <a:t>HTML Links &lt;a&gt; anchor tag with ”</a:t>
            </a:r>
            <a:r>
              <a:rPr lang="en-US" dirty="0" err="1" smtClean="0"/>
              <a:t>href</a:t>
            </a:r>
            <a:r>
              <a:rPr lang="en-US" dirty="0" smtClean="0"/>
              <a:t>” as a attribute (link destination)</a:t>
            </a:r>
          </a:p>
          <a:p>
            <a:r>
              <a:rPr lang="en-US" dirty="0" smtClean="0"/>
              <a:t>HTML Images &lt;image&gt; with “</a:t>
            </a:r>
            <a:r>
              <a:rPr lang="en-US" dirty="0" err="1" smtClean="0"/>
              <a:t>src</a:t>
            </a:r>
            <a:r>
              <a:rPr lang="en-US" dirty="0" smtClean="0"/>
              <a:t>” and “alt” as a attribute</a:t>
            </a:r>
          </a:p>
          <a:p>
            <a:r>
              <a:rPr lang="en-US" dirty="0" smtClean="0"/>
              <a:t>Nesting of HTML Elements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HTML elements can have </a:t>
            </a:r>
            <a:r>
              <a:rPr lang="en-US" sz="2400" b="1" dirty="0"/>
              <a:t>attributes</a:t>
            </a:r>
            <a:endParaRPr lang="en-US" sz="2400" dirty="0"/>
          </a:p>
          <a:p>
            <a:r>
              <a:rPr lang="en-US" sz="2400" dirty="0"/>
              <a:t>Attributes provide </a:t>
            </a:r>
            <a:r>
              <a:rPr lang="en-US" sz="2400" b="1" dirty="0"/>
              <a:t>additional information</a:t>
            </a:r>
            <a:r>
              <a:rPr lang="en-US" sz="2400" dirty="0"/>
              <a:t> about elements</a:t>
            </a:r>
          </a:p>
          <a:p>
            <a:r>
              <a:rPr lang="en-US" sz="2400" dirty="0"/>
              <a:t>Attributes are always specified in </a:t>
            </a:r>
            <a:r>
              <a:rPr lang="en-US" sz="2400" b="1" dirty="0"/>
              <a:t>the start tag</a:t>
            </a:r>
            <a:endParaRPr lang="en-US" sz="2400" dirty="0"/>
          </a:p>
          <a:p>
            <a:r>
              <a:rPr lang="en-US" sz="2400" dirty="0"/>
              <a:t>Attributes usually come in name/value pairs like: </a:t>
            </a:r>
            <a:r>
              <a:rPr lang="en-US" sz="2400" b="1" dirty="0"/>
              <a:t>name="value"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DEVELOPMENT</vt:lpstr>
      <vt:lpstr>INTRODUCTION</vt:lpstr>
      <vt:lpstr>PowerPoint Presentation</vt:lpstr>
      <vt:lpstr>What is an HTML Element? </vt:lpstr>
      <vt:lpstr>HTML 5 Tags </vt:lpstr>
      <vt:lpstr>HTML Attributes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Malik Faizan Khan</dc:creator>
  <cp:lastModifiedBy>Malik Faizan Khan</cp:lastModifiedBy>
  <cp:revision>4</cp:revision>
  <dcterms:created xsi:type="dcterms:W3CDTF">2022-08-04T07:13:12Z</dcterms:created>
  <dcterms:modified xsi:type="dcterms:W3CDTF">2022-08-04T07:39:06Z</dcterms:modified>
</cp:coreProperties>
</file>