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11/19/2021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11/19/2021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11/19/2021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		 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8110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Nama	: malik fajar siddiq</a:t>
            </a:r>
          </a:p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Nim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: 5200411447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Tugas	: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responsi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metodologi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desain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praktik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kelas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x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git hub ???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3"/>
            <a:ext cx="9603275" cy="2332748"/>
          </a:xfrm>
        </p:spPr>
        <p:txBody>
          <a:bodyPr/>
          <a:lstStyle/>
          <a:p>
            <a:pPr marL="0" indent="0">
              <a:buNone/>
            </a:pP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  <a:r>
              <a:rPr lang="en-ID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project. Anda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mengupload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</a:t>
            </a:r>
            <a:r>
              <a:rPr lang="en-ID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dan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coding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online. Hal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dimungkinkan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GitHub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Version control &amp; git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ID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mencatat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project.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agar Anda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melihat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riwayat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 version control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riwayat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diakses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orang di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project.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pencipta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saja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Sebenarnya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Git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line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ramah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pemula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GitHub, Anda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 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(UI)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dipahami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Memudahkan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kolaborasi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pengerjaan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 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version control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review code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diskusi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bug,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portofolio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developer 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GitHub, Anda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Anda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profesional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calon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kontribusi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keahlian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8B8D10-7E1C-4C22-8113-3735C4A8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merusak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asli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berefek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Sangat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berguna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memperbaiki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Nah,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yakin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menggabungkan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branch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0C974C-378C-48E5-8F7B-6439ED8B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27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github</a:t>
            </a:r>
            <a:r>
              <a:rPr lang="en-US" dirty="0"/>
              <a:t> ???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 dalam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istilah-istilah</a:t>
            </a:r>
            <a:r>
              <a:rPr lang="en-US" dirty="0"/>
              <a:t> </a:t>
            </a:r>
          </a:p>
          <a:p>
            <a:r>
              <a:rPr lang="en-US" dirty="0" err="1"/>
              <a:t>Seperti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15443B-6214-4588-BE53-44C1775F9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68360"/>
              </p:ext>
            </p:extLst>
          </p:nvPr>
        </p:nvGraphicFramePr>
        <p:xfrm>
          <a:off x="4594716" y="1533364"/>
          <a:ext cx="6085840" cy="440744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042920">
                  <a:extLst>
                    <a:ext uri="{9D8B030D-6E8A-4147-A177-3AD203B41FA5}">
                      <a16:colId xmlns:a16="http://schemas.microsoft.com/office/drawing/2014/main" val="2390150870"/>
                    </a:ext>
                  </a:extLst>
                </a:gridCol>
                <a:gridCol w="3042920">
                  <a:extLst>
                    <a:ext uri="{9D8B030D-6E8A-4147-A177-3AD203B41FA5}">
                      <a16:colId xmlns:a16="http://schemas.microsoft.com/office/drawing/2014/main" val="3188547067"/>
                    </a:ext>
                  </a:extLst>
                </a:gridCol>
              </a:tblGrid>
              <a:tr h="179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Istilah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Penjelasan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4259399599"/>
                  </a:ext>
                </a:extLst>
              </a:tr>
              <a:tr h="369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>
                          <a:effectLst/>
                        </a:rPr>
                        <a:t>Repository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 err="1">
                          <a:effectLst/>
                        </a:rPr>
                        <a:t>Direktori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atau</a:t>
                      </a:r>
                      <a:r>
                        <a:rPr lang="en-ID" sz="900" dirty="0">
                          <a:effectLst/>
                        </a:rPr>
                        <a:t> folder yang </a:t>
                      </a:r>
                      <a:r>
                        <a:rPr lang="en-ID" sz="900" dirty="0" err="1">
                          <a:effectLst/>
                        </a:rPr>
                        <a:t>berisi</a:t>
                      </a:r>
                      <a:r>
                        <a:rPr lang="en-ID" sz="900" dirty="0">
                          <a:effectLst/>
                        </a:rPr>
                        <a:t> file dan </a:t>
                      </a:r>
                      <a:r>
                        <a:rPr lang="en-ID" sz="900" dirty="0" err="1">
                          <a:effectLst/>
                        </a:rPr>
                        <a:t>riwayat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perubahan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kode</a:t>
                      </a:r>
                      <a:r>
                        <a:rPr lang="en-ID" sz="900" dirty="0">
                          <a:effectLst/>
                        </a:rPr>
                        <a:t> project Anda.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3039974137"/>
                  </a:ext>
                </a:extLst>
              </a:tr>
              <a:tr h="369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Commit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Rekaman riwayat perubahan pada file Anda, meliputi siapa, apa, dan kapan perubahan terjadi.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3442088117"/>
                  </a:ext>
                </a:extLst>
              </a:tr>
              <a:tr h="369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Clone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Salinan repository di komputer Anda untuk bisa diedit secara offline di perangkat Anda.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2744245600"/>
                  </a:ext>
                </a:extLst>
              </a:tr>
              <a:tr h="369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Fork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 err="1">
                          <a:effectLst/>
                        </a:rPr>
                        <a:t>Menyalin</a:t>
                      </a:r>
                      <a:r>
                        <a:rPr lang="en-ID" sz="900" dirty="0">
                          <a:effectLst/>
                        </a:rPr>
                        <a:t> repository orang lain </a:t>
                      </a:r>
                      <a:r>
                        <a:rPr lang="en-ID" sz="900" dirty="0" err="1">
                          <a:effectLst/>
                        </a:rPr>
                        <a:t>ke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akun</a:t>
                      </a:r>
                      <a:r>
                        <a:rPr lang="en-ID" sz="900" dirty="0">
                          <a:effectLst/>
                        </a:rPr>
                        <a:t> GitHub Anda. </a:t>
                      </a:r>
                      <a:r>
                        <a:rPr lang="en-ID" sz="900" dirty="0" err="1">
                          <a:effectLst/>
                        </a:rPr>
                        <a:t>Biasanya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digunakan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untuk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bereksperimen</a:t>
                      </a:r>
                      <a:r>
                        <a:rPr lang="en-ID" sz="900" dirty="0">
                          <a:effectLst/>
                        </a:rPr>
                        <a:t> pada </a:t>
                      </a:r>
                      <a:r>
                        <a:rPr lang="en-ID" sz="900" dirty="0" err="1">
                          <a:effectLst/>
                        </a:rPr>
                        <a:t>suatu</a:t>
                      </a:r>
                      <a:r>
                        <a:rPr lang="en-ID" sz="900" dirty="0">
                          <a:effectLst/>
                        </a:rPr>
                        <a:t> project yang Anda </a:t>
                      </a:r>
                      <a:r>
                        <a:rPr lang="en-ID" sz="900" dirty="0" err="1">
                          <a:effectLst/>
                        </a:rPr>
                        <a:t>anggap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menarik</a:t>
                      </a:r>
                      <a:r>
                        <a:rPr lang="en-ID" sz="900" dirty="0">
                          <a:effectLst/>
                        </a:rPr>
                        <a:t>.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571253798"/>
                  </a:ext>
                </a:extLst>
              </a:tr>
              <a:tr h="558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>
                          <a:effectLst/>
                        </a:rPr>
                        <a:t>Remote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 err="1">
                          <a:effectLst/>
                        </a:rPr>
                        <a:t>Inilah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versi</a:t>
                      </a:r>
                      <a:r>
                        <a:rPr lang="en-ID" sz="900" dirty="0">
                          <a:effectLst/>
                        </a:rPr>
                        <a:t> repository yang </a:t>
                      </a:r>
                      <a:r>
                        <a:rPr lang="en-ID" sz="900" dirty="0" err="1">
                          <a:effectLst/>
                        </a:rPr>
                        <a:t>disimpan</a:t>
                      </a:r>
                      <a:r>
                        <a:rPr lang="en-ID" sz="900" dirty="0">
                          <a:effectLst/>
                        </a:rPr>
                        <a:t> di server GitHub. Anda </a:t>
                      </a:r>
                      <a:r>
                        <a:rPr lang="en-ID" sz="900" dirty="0" err="1">
                          <a:effectLst/>
                        </a:rPr>
                        <a:t>bisa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melakukan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sinkronisasi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dengan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versi</a:t>
                      </a:r>
                      <a:r>
                        <a:rPr lang="en-ID" sz="900" dirty="0">
                          <a:effectLst/>
                        </a:rPr>
                        <a:t> clone </a:t>
                      </a:r>
                      <a:r>
                        <a:rPr lang="en-ID" sz="900" dirty="0" err="1">
                          <a:effectLst/>
                        </a:rPr>
                        <a:t>sehingga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perubahan</a:t>
                      </a:r>
                      <a:r>
                        <a:rPr lang="en-ID" sz="900" dirty="0">
                          <a:effectLst/>
                        </a:rPr>
                        <a:t> offline </a:t>
                      </a:r>
                      <a:r>
                        <a:rPr lang="en-ID" sz="900" dirty="0" err="1">
                          <a:effectLst/>
                        </a:rPr>
                        <a:t>tetap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tercatat</a:t>
                      </a:r>
                      <a:r>
                        <a:rPr lang="en-ID" sz="900" dirty="0">
                          <a:effectLst/>
                        </a:rPr>
                        <a:t>.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1578208963"/>
                  </a:ext>
                </a:extLst>
              </a:tr>
              <a:tr h="558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Branch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>
                          <a:effectLst/>
                        </a:rPr>
                        <a:t>Cabang </a:t>
                      </a:r>
                      <a:r>
                        <a:rPr lang="en-ID" sz="900" dirty="0" err="1">
                          <a:effectLst/>
                        </a:rPr>
                        <a:t>dari</a:t>
                      </a:r>
                      <a:r>
                        <a:rPr lang="en-ID" sz="900" dirty="0">
                          <a:effectLst/>
                        </a:rPr>
                        <a:t> repository </a:t>
                      </a:r>
                      <a:r>
                        <a:rPr lang="en-ID" sz="900" dirty="0" err="1">
                          <a:effectLst/>
                        </a:rPr>
                        <a:t>utama</a:t>
                      </a:r>
                      <a:r>
                        <a:rPr lang="en-ID" sz="900" dirty="0">
                          <a:effectLst/>
                        </a:rPr>
                        <a:t> Anda. Di branch, </a:t>
                      </a:r>
                      <a:r>
                        <a:rPr lang="en-ID" sz="900" dirty="0" err="1">
                          <a:effectLst/>
                        </a:rPr>
                        <a:t>kode</a:t>
                      </a:r>
                      <a:r>
                        <a:rPr lang="en-ID" sz="900" dirty="0">
                          <a:effectLst/>
                        </a:rPr>
                        <a:t> yang Anda </a:t>
                      </a:r>
                      <a:r>
                        <a:rPr lang="en-ID" sz="900" dirty="0" err="1">
                          <a:effectLst/>
                        </a:rPr>
                        <a:t>utak-atik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tak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akan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berefek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ke</a:t>
                      </a:r>
                      <a:r>
                        <a:rPr lang="en-ID" sz="900" dirty="0">
                          <a:effectLst/>
                        </a:rPr>
                        <a:t> repository </a:t>
                      </a:r>
                      <a:r>
                        <a:rPr lang="en-ID" sz="900" dirty="0" err="1">
                          <a:effectLst/>
                        </a:rPr>
                        <a:t>utama</a:t>
                      </a:r>
                      <a:r>
                        <a:rPr lang="en-ID" sz="900" dirty="0">
                          <a:effectLst/>
                        </a:rPr>
                        <a:t>. Jadi, Anda </a:t>
                      </a:r>
                      <a:r>
                        <a:rPr lang="en-ID" sz="900" dirty="0" err="1">
                          <a:effectLst/>
                        </a:rPr>
                        <a:t>bisa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bebas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bereksperimen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atau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memperbaiki</a:t>
                      </a:r>
                      <a:r>
                        <a:rPr lang="en-ID" sz="900" dirty="0">
                          <a:effectLst/>
                        </a:rPr>
                        <a:t> bug di </a:t>
                      </a:r>
                      <a:r>
                        <a:rPr lang="en-ID" sz="900" dirty="0" err="1">
                          <a:effectLst/>
                        </a:rPr>
                        <a:t>sini</a:t>
                      </a:r>
                      <a:r>
                        <a:rPr lang="en-ID" sz="900" dirty="0">
                          <a:effectLst/>
                        </a:rPr>
                        <a:t>.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4201149600"/>
                  </a:ext>
                </a:extLst>
              </a:tr>
              <a:tr h="558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Merge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Menggabungkan kode yang sudah diubah pada suatu branch ke repository lainnya. Jadi, setelah Anda bereksperimen dengan kode di branch, Anda bisa langsung memasukkannya pada repository utama dengan merge.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637495157"/>
                  </a:ext>
                </a:extLst>
              </a:tr>
              <a:tr h="369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Pull request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Mengusulkan suatu perubahan pada repository ke pemilik/pemimpin project. Lalu, ia berhak menerima atau menolak usulan tersebut.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1403721730"/>
                  </a:ext>
                </a:extLst>
              </a:tr>
              <a:tr h="558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>
                          <a:effectLst/>
                        </a:rPr>
                        <a:t>Issue</a:t>
                      </a:r>
                      <a:endParaRPr lang="en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900" dirty="0">
                          <a:effectLst/>
                        </a:rPr>
                        <a:t>Saran, </a:t>
                      </a:r>
                      <a:r>
                        <a:rPr lang="en-ID" sz="900" dirty="0" err="1">
                          <a:effectLst/>
                        </a:rPr>
                        <a:t>pertanyaan</a:t>
                      </a:r>
                      <a:r>
                        <a:rPr lang="en-ID" sz="900" dirty="0">
                          <a:effectLst/>
                        </a:rPr>
                        <a:t>, </a:t>
                      </a:r>
                      <a:r>
                        <a:rPr lang="en-ID" sz="900" dirty="0" err="1">
                          <a:effectLst/>
                        </a:rPr>
                        <a:t>atau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permintaan</a:t>
                      </a:r>
                      <a:r>
                        <a:rPr lang="en-ID" sz="900" dirty="0">
                          <a:effectLst/>
                        </a:rPr>
                        <a:t> yang </a:t>
                      </a:r>
                      <a:r>
                        <a:rPr lang="en-ID" sz="900" dirty="0" err="1">
                          <a:effectLst/>
                        </a:rPr>
                        <a:t>berhubungan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dengan</a:t>
                      </a:r>
                      <a:r>
                        <a:rPr lang="en-ID" sz="900" dirty="0">
                          <a:effectLst/>
                        </a:rPr>
                        <a:t> repository. Bisa </a:t>
                      </a:r>
                      <a:r>
                        <a:rPr lang="en-ID" sz="900" dirty="0" err="1">
                          <a:effectLst/>
                        </a:rPr>
                        <a:t>dibuat</a:t>
                      </a:r>
                      <a:r>
                        <a:rPr lang="en-ID" sz="900" dirty="0">
                          <a:effectLst/>
                        </a:rPr>
                        <a:t> oleh </a:t>
                      </a:r>
                      <a:r>
                        <a:rPr lang="en-ID" sz="900" dirty="0" err="1">
                          <a:effectLst/>
                        </a:rPr>
                        <a:t>anggota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tim</a:t>
                      </a:r>
                      <a:r>
                        <a:rPr lang="en-ID" sz="900" dirty="0">
                          <a:effectLst/>
                        </a:rPr>
                        <a:t> Anda </a:t>
                      </a:r>
                      <a:r>
                        <a:rPr lang="en-ID" sz="900" dirty="0" err="1">
                          <a:effectLst/>
                        </a:rPr>
                        <a:t>ataupun</a:t>
                      </a:r>
                      <a:r>
                        <a:rPr lang="en-ID" sz="900" dirty="0">
                          <a:effectLst/>
                        </a:rPr>
                        <a:t> </a:t>
                      </a:r>
                      <a:r>
                        <a:rPr lang="en-ID" sz="900" dirty="0" err="1">
                          <a:effectLst/>
                        </a:rPr>
                        <a:t>semua</a:t>
                      </a:r>
                      <a:r>
                        <a:rPr lang="en-ID" sz="900" dirty="0">
                          <a:effectLst/>
                        </a:rPr>
                        <a:t> orang (</a:t>
                      </a:r>
                      <a:r>
                        <a:rPr lang="en-ID" sz="900" dirty="0" err="1">
                          <a:effectLst/>
                        </a:rPr>
                        <a:t>untuk</a:t>
                      </a:r>
                      <a:r>
                        <a:rPr lang="en-ID" sz="900" dirty="0">
                          <a:effectLst/>
                        </a:rPr>
                        <a:t> public repository).</a:t>
                      </a:r>
                      <a:endParaRPr lang="en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65" marR="41465" marT="0" marB="0"/>
                </a:tc>
                <a:extLst>
                  <a:ext uri="{0D108BD9-81ED-4DB2-BD59-A6C34878D82A}">
                    <a16:rowId xmlns:a16="http://schemas.microsoft.com/office/drawing/2014/main" val="29975599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D19B0C95-8504-4CA1-A84B-7549D3810611}"/>
              </a:ext>
            </a:extLst>
          </p:cNvPr>
          <p:cNvSpPr/>
          <p:nvPr/>
        </p:nvSpPr>
        <p:spPr>
          <a:xfrm>
            <a:off x="2103120" y="2077720"/>
            <a:ext cx="2397760" cy="254000"/>
          </a:xfrm>
          <a:prstGeom prst="righ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934B53B-0F43-4601-AEAC-2D10581AF9DD}"/>
              </a:ext>
            </a:extLst>
          </p:cNvPr>
          <p:cNvSpPr/>
          <p:nvPr/>
        </p:nvSpPr>
        <p:spPr>
          <a:xfrm rot="771060">
            <a:off x="2103120" y="2396702"/>
            <a:ext cx="2316480" cy="360680"/>
          </a:xfrm>
          <a:prstGeom prst="righ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A05AD3-149A-41E2-8630-72C91EC31472}"/>
              </a:ext>
            </a:extLst>
          </p:cNvPr>
          <p:cNvSpPr/>
          <p:nvPr/>
        </p:nvSpPr>
        <p:spPr>
          <a:xfrm rot="1857731">
            <a:off x="1949579" y="2713793"/>
            <a:ext cx="2316480" cy="360680"/>
          </a:xfrm>
          <a:prstGeom prst="righ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B8060D-886A-468C-9001-5172B222A878}"/>
              </a:ext>
            </a:extLst>
          </p:cNvPr>
          <p:cNvSpPr/>
          <p:nvPr/>
        </p:nvSpPr>
        <p:spPr>
          <a:xfrm rot="2772124">
            <a:off x="1725222" y="3001587"/>
            <a:ext cx="2316480" cy="360680"/>
          </a:xfrm>
          <a:prstGeom prst="righ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Sekian</a:t>
            </a:r>
            <a:r>
              <a:rPr lang="en-US" dirty="0"/>
              <a:t> &amp; </a:t>
            </a:r>
            <a:r>
              <a:rPr lang="en-US" dirty="0" err="1"/>
              <a:t>terimakasih</a:t>
            </a:r>
            <a:r>
              <a:rPr lang="en-US" dirty="0"/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Thanks for watching</a:t>
            </a:r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07CEB514-839B-41A3-80D1-516CF3C6AFE6}"/>
              </a:ext>
            </a:extLst>
          </p:cNvPr>
          <p:cNvSpPr/>
          <p:nvPr/>
        </p:nvSpPr>
        <p:spPr>
          <a:xfrm>
            <a:off x="4536440" y="3429000"/>
            <a:ext cx="3119120" cy="1265367"/>
          </a:xfrm>
          <a:prstGeom prst="irregularSeal1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D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16</TotalTime>
  <Words>570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     Github </vt:lpstr>
      <vt:lpstr>Apa itu git hub ???</vt:lpstr>
      <vt:lpstr>Version control &amp; git  </vt:lpstr>
      <vt:lpstr>Fungsi github</vt:lpstr>
      <vt:lpstr>PowerPoint Presentation</vt:lpstr>
      <vt:lpstr>Apa saja yang ada di github ???</vt:lpstr>
      <vt:lpstr>Sekian &amp; terimakasih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Github </dc:title>
  <dc:creator>fajar siddiq</dc:creator>
  <cp:lastModifiedBy>fajar siddiq</cp:lastModifiedBy>
  <cp:revision>1</cp:revision>
  <dcterms:created xsi:type="dcterms:W3CDTF">2021-11-19T05:40:25Z</dcterms:created>
  <dcterms:modified xsi:type="dcterms:W3CDTF">2021-11-19T05:57:11Z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