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57" r:id="rId4"/>
    <p:sldId id="271" r:id="rId5"/>
    <p:sldId id="273" r:id="rId6"/>
    <p:sldId id="263" r:id="rId7"/>
    <p:sldId id="266" r:id="rId8"/>
    <p:sldId id="269" r:id="rId9"/>
    <p:sldId id="272" r:id="rId10"/>
    <p:sldId id="268" r:id="rId11"/>
    <p:sldId id="274" r:id="rId12"/>
    <p:sldId id="275" r:id="rId13"/>
    <p:sldId id="276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4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336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37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D6E9DEC-419B-4CC5-A080-3B06BD5A8291}" type="datetimeFigureOut">
              <a:rPr lang="en-US" smtClean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3" cy="4268965"/>
          </a:xfrm>
        </p:spPr>
        <p:txBody>
          <a:bodyPr>
            <a:normAutofit/>
          </a:bodyPr>
          <a:lstStyle/>
          <a:p>
            <a:r>
              <a:rPr lang="en-US" sz="5400" i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</a:t>
            </a:r>
            <a:r>
              <a:rPr lang="en-US" sz="5400" i="0" dirty="0" err="1">
                <a:latin typeface="Arial Black" panose="020B0A04020102020204" pitchFamily="34" charset="0"/>
              </a:rPr>
              <a:t>emrograman</a:t>
            </a:r>
            <a:r>
              <a:rPr lang="en-US" sz="5400" i="0" dirty="0">
                <a:latin typeface="Arial Black" panose="020B0A04020102020204" pitchFamily="34" charset="0"/>
              </a:rPr>
              <a:t> </a:t>
            </a:r>
            <a:r>
              <a:rPr lang="en-US" sz="5400" i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lang="en-US" sz="5400" i="0" dirty="0" err="1">
                <a:latin typeface="Arial Black" panose="020B0A04020102020204" pitchFamily="34" charset="0"/>
              </a:rPr>
              <a:t>erorientasi</a:t>
            </a:r>
            <a:r>
              <a:rPr lang="en-US" sz="5400" i="0" dirty="0">
                <a:latin typeface="Arial Black" panose="020B0A04020102020204" pitchFamily="34" charset="0"/>
              </a:rPr>
              <a:t> </a:t>
            </a:r>
            <a:r>
              <a:rPr lang="en-US" sz="5400" i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5400" i="0" dirty="0" err="1">
                <a:latin typeface="Arial Black" panose="020B0A04020102020204" pitchFamily="34" charset="0"/>
              </a:rPr>
              <a:t>bjek</a:t>
            </a:r>
            <a:endParaRPr lang="en-US" sz="5400" i="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814047"/>
            <a:ext cx="7034362" cy="1430233"/>
          </a:xfrm>
        </p:spPr>
        <p:txBody>
          <a:bodyPr>
            <a:normAutofit/>
          </a:bodyPr>
          <a:lstStyle/>
          <a:p>
            <a:endParaRPr lang="en-US" sz="2800" i="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9A1ED-0428-4013-A98A-780EC058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1111721"/>
            <a:ext cx="9173817" cy="5238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43FC9-902E-49D3-81DF-D7ED7CF89BB9}"/>
              </a:ext>
            </a:extLst>
          </p:cNvPr>
          <p:cNvSpPr txBox="1"/>
          <p:nvPr/>
        </p:nvSpPr>
        <p:spPr>
          <a:xfrm>
            <a:off x="596348" y="5300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80664-E948-467B-BB4C-ACD3B21282E1}"/>
              </a:ext>
            </a:extLst>
          </p:cNvPr>
          <p:cNvSpPr txBox="1"/>
          <p:nvPr/>
        </p:nvSpPr>
        <p:spPr>
          <a:xfrm flipH="1">
            <a:off x="1129551" y="377733"/>
            <a:ext cx="378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Implementasi GUI</a:t>
            </a:r>
          </a:p>
        </p:txBody>
      </p:sp>
    </p:spTree>
    <p:extLst>
      <p:ext uri="{BB962C8B-B14F-4D97-AF65-F5344CB8AC3E}">
        <p14:creationId xmlns:p14="http://schemas.microsoft.com/office/powerpoint/2010/main" val="411072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40CF3-39E3-4895-88E4-700E6D36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1" y="666337"/>
            <a:ext cx="5957294" cy="3402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91875C-363A-49A2-BCC9-D979A70A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79240"/>
            <a:ext cx="5957293" cy="3402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E2BC3-D00A-41E6-8D92-FFC6C3AD2197}"/>
              </a:ext>
            </a:extLst>
          </p:cNvPr>
          <p:cNvSpPr txBox="1"/>
          <p:nvPr/>
        </p:nvSpPr>
        <p:spPr>
          <a:xfrm flipH="1">
            <a:off x="7278768" y="1967994"/>
            <a:ext cx="378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Tambah Data</a:t>
            </a:r>
          </a:p>
        </p:txBody>
      </p:sp>
    </p:spTree>
    <p:extLst>
      <p:ext uri="{BB962C8B-B14F-4D97-AF65-F5344CB8AC3E}">
        <p14:creationId xmlns:p14="http://schemas.microsoft.com/office/powerpoint/2010/main" val="86286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5CC4C-26B5-4CFA-8B3B-7935C7C6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1196421"/>
            <a:ext cx="8882270" cy="5072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6EB32-DC9D-4001-A62E-1F73D6D88578}"/>
              </a:ext>
            </a:extLst>
          </p:cNvPr>
          <p:cNvSpPr txBox="1"/>
          <p:nvPr/>
        </p:nvSpPr>
        <p:spPr>
          <a:xfrm flipH="1">
            <a:off x="1129551" y="377733"/>
            <a:ext cx="378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54048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07B251-A767-4E88-B7A1-4B101C12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1143845"/>
            <a:ext cx="9001539" cy="514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4202A6-E677-4094-AEC7-6119C6E964F0}"/>
              </a:ext>
            </a:extLst>
          </p:cNvPr>
          <p:cNvSpPr txBox="1"/>
          <p:nvPr/>
        </p:nvSpPr>
        <p:spPr>
          <a:xfrm flipH="1">
            <a:off x="1129551" y="377733"/>
            <a:ext cx="378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Hapus</a:t>
            </a:r>
          </a:p>
        </p:txBody>
      </p:sp>
    </p:spTree>
    <p:extLst>
      <p:ext uri="{BB962C8B-B14F-4D97-AF65-F5344CB8AC3E}">
        <p14:creationId xmlns:p14="http://schemas.microsoft.com/office/powerpoint/2010/main" val="247021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3" y="2689412"/>
            <a:ext cx="10237694" cy="1143000"/>
          </a:xfrm>
        </p:spPr>
        <p:txBody>
          <a:bodyPr/>
          <a:lstStyle/>
          <a:p>
            <a:pPr algn="ctr"/>
            <a:r>
              <a:rPr lang="en-US" dirty="0"/>
              <a:t>~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val="151551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518" y="2706193"/>
            <a:ext cx="9332258" cy="467313"/>
          </a:xfrm>
        </p:spPr>
        <p:txBody>
          <a:bodyPr>
            <a:noAutofit/>
          </a:bodyPr>
          <a:lstStyle/>
          <a:p>
            <a:pPr algn="ctr"/>
            <a:r>
              <a:rPr lang="en-US" sz="2800" i="0" cap="none" dirty="0">
                <a:latin typeface="+mn-lt"/>
                <a:ea typeface="Adobe Gothic Std B" panose="020B0800000000000000" pitchFamily="34" charset="-128"/>
              </a:rPr>
              <a:t>https://github.com/FajarMaulana123/PBO_Kelompok_6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/>
              <a:t>Link repository project PBO 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04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668735" cy="4268965"/>
          </a:xfrm>
        </p:spPr>
        <p:txBody>
          <a:bodyPr>
            <a:normAutofit/>
          </a:bodyPr>
          <a:lstStyle/>
          <a:p>
            <a:r>
              <a:rPr lang="en-US" sz="3600" i="0" dirty="0">
                <a:latin typeface="Arial Black" panose="020B0A04020102020204" pitchFamily="34" charset="0"/>
              </a:rPr>
              <a:t>TUGAS BESAR </a:t>
            </a:r>
            <a:br>
              <a:rPr lang="en-US" sz="3600" i="0" dirty="0">
                <a:latin typeface="Arial Black" panose="020B0A04020102020204" pitchFamily="34" charset="0"/>
              </a:rPr>
            </a:br>
            <a:r>
              <a:rPr lang="en-US" sz="3600" i="0" dirty="0">
                <a:latin typeface="Arial Black" panose="020B0A04020102020204" pitchFamily="34" charset="0"/>
              </a:rPr>
              <a:t>					Data </a:t>
            </a:r>
            <a:r>
              <a:rPr lang="en-US" sz="3600" i="0" dirty="0" err="1">
                <a:latin typeface="Arial Black" panose="020B0A04020102020204" pitchFamily="34" charset="0"/>
              </a:rPr>
              <a:t>Karyawan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3321424"/>
            <a:ext cx="7034362" cy="2922856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/>
              <a:t>Kelompok</a:t>
            </a:r>
            <a:r>
              <a:rPr lang="en-US" sz="3600" dirty="0"/>
              <a:t> 6</a:t>
            </a:r>
          </a:p>
          <a:p>
            <a:endParaRPr lang="en-US" dirty="0"/>
          </a:p>
          <a:p>
            <a:r>
              <a:rPr lang="en-US" sz="2600" dirty="0" err="1"/>
              <a:t>Fajar</a:t>
            </a:r>
            <a:r>
              <a:rPr lang="en-US" sz="2600" dirty="0"/>
              <a:t> </a:t>
            </a:r>
            <a:r>
              <a:rPr lang="en-US" sz="2600" dirty="0" err="1"/>
              <a:t>Maulana</a:t>
            </a:r>
            <a:r>
              <a:rPr lang="en-US" sz="2600" i="0" dirty="0"/>
              <a:t>			(1703033)		</a:t>
            </a:r>
            <a:br>
              <a:rPr lang="en-US" sz="2600" i="0" dirty="0"/>
            </a:br>
            <a:r>
              <a:rPr lang="en-US" sz="2600" dirty="0"/>
              <a:t>Muhammad </a:t>
            </a:r>
            <a:r>
              <a:rPr lang="en-US" sz="2600" dirty="0" err="1"/>
              <a:t>Zaki</a:t>
            </a:r>
            <a:r>
              <a:rPr lang="en-US" sz="2600" dirty="0"/>
              <a:t> </a:t>
            </a:r>
            <a:r>
              <a:rPr lang="en-US" sz="2600" dirty="0" err="1"/>
              <a:t>Amansyah</a:t>
            </a:r>
            <a:r>
              <a:rPr lang="en-US" sz="2600" dirty="0"/>
              <a:t>	</a:t>
            </a:r>
            <a:r>
              <a:rPr lang="en-US" sz="2600" i="0" dirty="0"/>
              <a:t>(1703043)	</a:t>
            </a:r>
            <a:r>
              <a:rPr lang="en-US" sz="2600" dirty="0"/>
              <a:t>	</a:t>
            </a:r>
            <a:br>
              <a:rPr lang="en-US" sz="2600" dirty="0"/>
            </a:br>
            <a:r>
              <a:rPr lang="en-US" sz="2600" dirty="0"/>
              <a:t>Rama </a:t>
            </a:r>
            <a:r>
              <a:rPr lang="en-US" sz="2600" dirty="0" err="1"/>
              <a:t>Alfareza</a:t>
            </a:r>
            <a:r>
              <a:rPr lang="en-US" sz="2600" dirty="0"/>
              <a:t>			</a:t>
            </a:r>
            <a:r>
              <a:rPr lang="en-US" sz="2600" i="0" dirty="0"/>
              <a:t>(1703049)	</a:t>
            </a:r>
            <a:r>
              <a:rPr lang="en-US" sz="2600" dirty="0"/>
              <a:t>	</a:t>
            </a:r>
            <a:br>
              <a:rPr lang="en-US" sz="2600" dirty="0"/>
            </a:br>
            <a:r>
              <a:rPr lang="en-US" sz="2600" dirty="0"/>
              <a:t>Rina </a:t>
            </a:r>
            <a:r>
              <a:rPr lang="en-US" sz="2600" dirty="0" err="1"/>
              <a:t>Nopiyana</a:t>
            </a:r>
            <a:r>
              <a:rPr lang="en-US" sz="2600" dirty="0"/>
              <a:t>			</a:t>
            </a:r>
            <a:r>
              <a:rPr lang="en-US" sz="2600" i="0" dirty="0"/>
              <a:t>(1703045)</a:t>
            </a:r>
            <a:r>
              <a:rPr lang="en-US" sz="2600" i="0" dirty="0">
                <a:latin typeface="Franklin Gothic Book" panose="020B0503020102020204" pitchFamily="34" charset="0"/>
              </a:rPr>
              <a:t>			</a:t>
            </a:r>
            <a:br>
              <a:rPr lang="en-US" sz="2600" dirty="0">
                <a:latin typeface="Franklin Gothic Book" panose="020B0503020102020204" pitchFamily="34" charset="0"/>
              </a:rPr>
            </a:br>
            <a:endParaRPr lang="en-US" sz="2600" dirty="0"/>
          </a:p>
          <a:p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5109882" y="1143293"/>
            <a:ext cx="161364" cy="3630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 flipV="1">
            <a:off x="5257799" y="1143293"/>
            <a:ext cx="161364" cy="3630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Aplikasi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yang kami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buat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diprojek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tugas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besar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PBO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ini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id-ID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aplikasi berbasis dekstop yaitu tentang D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ata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id-ID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K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aryawan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Dimana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didalamnya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menginputkan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mengisi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karyawan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seperti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NIP,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nama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jabatan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jenis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kelamin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, agama, status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alamat</a:t>
            </a:r>
            <a:r>
              <a:rPr lang="en-US" sz="24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BDFE1-30D3-4BC2-B4E9-864BD62E9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2" t="10222" r="21957" b="20565"/>
          <a:stretch/>
        </p:blipFill>
        <p:spPr>
          <a:xfrm>
            <a:off x="2345635" y="854194"/>
            <a:ext cx="7054265" cy="5599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2D6885-2A43-441A-996B-BFF5203744D3}"/>
              </a:ext>
            </a:extLst>
          </p:cNvPr>
          <p:cNvSpPr txBox="1"/>
          <p:nvPr/>
        </p:nvSpPr>
        <p:spPr>
          <a:xfrm flipH="1">
            <a:off x="463826" y="330974"/>
            <a:ext cx="32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25552F-941E-491D-A849-DC276D3491EF}"/>
              </a:ext>
            </a:extLst>
          </p:cNvPr>
          <p:cNvSpPr/>
          <p:nvPr/>
        </p:nvSpPr>
        <p:spPr>
          <a:xfrm>
            <a:off x="2345635" y="4585252"/>
            <a:ext cx="4890052" cy="33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7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2D6885-2A43-441A-996B-BFF5203744D3}"/>
              </a:ext>
            </a:extLst>
          </p:cNvPr>
          <p:cNvSpPr txBox="1"/>
          <p:nvPr/>
        </p:nvSpPr>
        <p:spPr>
          <a:xfrm flipH="1">
            <a:off x="463825" y="330974"/>
            <a:ext cx="450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Konektivitas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5F581-10A4-4F1D-A2FF-990AE1F03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8" t="18535" r="14239" b="24625"/>
          <a:stretch/>
        </p:blipFill>
        <p:spPr>
          <a:xfrm>
            <a:off x="967409" y="854194"/>
            <a:ext cx="9727095" cy="55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8991" y="347643"/>
            <a:ext cx="3833906" cy="381616"/>
          </a:xfrm>
        </p:spPr>
        <p:txBody>
          <a:bodyPr>
            <a:noAutofit/>
          </a:bodyPr>
          <a:lstStyle/>
          <a:p>
            <a:pPr algn="l"/>
            <a:r>
              <a:rPr lang="id-ID" sz="3200" b="1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try</a:t>
            </a:r>
            <a:r>
              <a:rPr lang="id-ID" sz="3200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id-ID" sz="3200" b="1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catch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E03C8-0240-4E72-AE7B-E124312FD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3" t="44442" r="23369" b="10705"/>
          <a:stretch/>
        </p:blipFill>
        <p:spPr>
          <a:xfrm>
            <a:off x="1119809" y="1005382"/>
            <a:ext cx="9952382" cy="5357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911D39-83B9-477D-A07E-B2726D958708}"/>
              </a:ext>
            </a:extLst>
          </p:cNvPr>
          <p:cNvSpPr/>
          <p:nvPr/>
        </p:nvSpPr>
        <p:spPr>
          <a:xfrm>
            <a:off x="2153477" y="3052452"/>
            <a:ext cx="834887" cy="29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2380A-D9BE-4E04-B976-5734D1C7345F}"/>
              </a:ext>
            </a:extLst>
          </p:cNvPr>
          <p:cNvSpPr/>
          <p:nvPr/>
        </p:nvSpPr>
        <p:spPr>
          <a:xfrm>
            <a:off x="2034210" y="2498035"/>
            <a:ext cx="834887" cy="291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99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9324" t="18383" r="2252" b="36655"/>
          <a:stretch/>
        </p:blipFill>
        <p:spPr bwMode="auto">
          <a:xfrm>
            <a:off x="1129552" y="948602"/>
            <a:ext cx="9641541" cy="4424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ACA89D-F1FE-448E-A51D-021AFD2B341D}"/>
              </a:ext>
            </a:extLst>
          </p:cNvPr>
          <p:cNvSpPr txBox="1"/>
          <p:nvPr/>
        </p:nvSpPr>
        <p:spPr>
          <a:xfrm flipH="1">
            <a:off x="1129552" y="377733"/>
            <a:ext cx="267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Encapsulation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B6347-AFDE-4BB0-9696-111C667FB062}"/>
              </a:ext>
            </a:extLst>
          </p:cNvPr>
          <p:cNvSpPr/>
          <p:nvPr/>
        </p:nvSpPr>
        <p:spPr>
          <a:xfrm>
            <a:off x="1338470" y="2173357"/>
            <a:ext cx="2570921" cy="1974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649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144" t="17731" r="3596" b="21899"/>
          <a:stretch/>
        </p:blipFill>
        <p:spPr>
          <a:xfrm>
            <a:off x="1089212" y="918865"/>
            <a:ext cx="9278470" cy="4787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3341" y="29583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Heavy" panose="020B0903020102020204" pitchFamily="34" charset="0"/>
                <a:ea typeface="Adobe Gothic Std B" panose="020B0800000000000000" pitchFamily="34" charset="-128"/>
              </a:rPr>
              <a:t>Throws</a:t>
            </a:r>
          </a:p>
        </p:txBody>
      </p:sp>
      <p:sp>
        <p:nvSpPr>
          <p:cNvPr id="4" name="Oval 3"/>
          <p:cNvSpPr/>
          <p:nvPr/>
        </p:nvSpPr>
        <p:spPr>
          <a:xfrm>
            <a:off x="2770095" y="838182"/>
            <a:ext cx="645458" cy="331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0790" y="3626203"/>
            <a:ext cx="645458" cy="331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343FC9-902E-49D3-81DF-D7ED7CF89BB9}"/>
              </a:ext>
            </a:extLst>
          </p:cNvPr>
          <p:cNvSpPr txBox="1"/>
          <p:nvPr/>
        </p:nvSpPr>
        <p:spPr>
          <a:xfrm>
            <a:off x="596348" y="5300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80664-E948-467B-BB4C-ACD3B21282E1}"/>
              </a:ext>
            </a:extLst>
          </p:cNvPr>
          <p:cNvSpPr txBox="1"/>
          <p:nvPr/>
        </p:nvSpPr>
        <p:spPr>
          <a:xfrm flipH="1">
            <a:off x="1129551" y="377733"/>
            <a:ext cx="378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Constructor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1F171-A041-4CD3-B874-31AC645F5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5" t="31970" r="21680" b="12060"/>
          <a:stretch/>
        </p:blipFill>
        <p:spPr>
          <a:xfrm>
            <a:off x="1808256" y="899419"/>
            <a:ext cx="8833240" cy="5694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3229B3-CBB5-4A6C-945E-C4D310D149A2}"/>
              </a:ext>
            </a:extLst>
          </p:cNvPr>
          <p:cNvSpPr/>
          <p:nvPr/>
        </p:nvSpPr>
        <p:spPr>
          <a:xfrm>
            <a:off x="2186609" y="4306958"/>
            <a:ext cx="3021495" cy="31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599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348</TotalTime>
  <Words>43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Gothic Std B</vt:lpstr>
      <vt:lpstr>Arial</vt:lpstr>
      <vt:lpstr>Arial Black</vt:lpstr>
      <vt:lpstr>Century Schoolbook</vt:lpstr>
      <vt:lpstr>Corbel</vt:lpstr>
      <vt:lpstr>Franklin Gothic Book</vt:lpstr>
      <vt:lpstr>Franklin Gothic Heavy</vt:lpstr>
      <vt:lpstr>Sniglet</vt:lpstr>
      <vt:lpstr>Headlines</vt:lpstr>
      <vt:lpstr>Pemrograman berorientasi objek</vt:lpstr>
      <vt:lpstr>TUGAS BESAR       Data Karyawan</vt:lpstr>
      <vt:lpstr>Deskripsi Aplikasi</vt:lpstr>
      <vt:lpstr>PowerPoint Presentation</vt:lpstr>
      <vt:lpstr>PowerPoint Presentation</vt:lpstr>
      <vt:lpstr>try, catch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~ Terima Kasih ~</vt:lpstr>
      <vt:lpstr>https://github.com/FajarMaulana123/PBO_Kelompok_6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dc:creator>acer</dc:creator>
  <cp:lastModifiedBy>kriswantoro _</cp:lastModifiedBy>
  <cp:revision>24</cp:revision>
  <dcterms:created xsi:type="dcterms:W3CDTF">2019-01-03T08:05:28Z</dcterms:created>
  <dcterms:modified xsi:type="dcterms:W3CDTF">2019-01-08T06:23:34Z</dcterms:modified>
</cp:coreProperties>
</file>