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65" r:id="rId3"/>
    <p:sldId id="257" r:id="rId4"/>
    <p:sldId id="261" r:id="rId5"/>
    <p:sldId id="263" r:id="rId6"/>
    <p:sldId id="266" r:id="rId7"/>
    <p:sldId id="267" r:id="rId8"/>
    <p:sldId id="269" r:id="rId9"/>
    <p:sldId id="268" r:id="rId10"/>
    <p:sldId id="27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8ABE3C1-DBE1-495D-B57B-2849774B866A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240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4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2336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0578ACC-22D6-47C1-A373-4FD133E34F3C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2378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9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7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4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7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9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4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D6E9DEC-419B-4CC5-A080-3B06BD5A8291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9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3" cy="4268965"/>
          </a:xfrm>
        </p:spPr>
        <p:txBody>
          <a:bodyPr>
            <a:normAutofit/>
          </a:bodyPr>
          <a:lstStyle/>
          <a:p>
            <a:r>
              <a:rPr lang="en-US" sz="5400" i="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</a:t>
            </a:r>
            <a:r>
              <a:rPr lang="en-US" sz="5400" i="0" dirty="0" err="1" smtClean="0">
                <a:latin typeface="Arial Black" panose="020B0A04020102020204" pitchFamily="34" charset="0"/>
              </a:rPr>
              <a:t>emrograman</a:t>
            </a:r>
            <a:r>
              <a:rPr lang="en-US" sz="5400" i="0" dirty="0" smtClean="0">
                <a:latin typeface="Arial Black" panose="020B0A04020102020204" pitchFamily="34" charset="0"/>
              </a:rPr>
              <a:t> </a:t>
            </a:r>
            <a:r>
              <a:rPr lang="en-US" sz="5400" i="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b</a:t>
            </a:r>
            <a:r>
              <a:rPr lang="en-US" sz="5400" i="0" dirty="0" err="1" smtClean="0">
                <a:latin typeface="Arial Black" panose="020B0A04020102020204" pitchFamily="34" charset="0"/>
              </a:rPr>
              <a:t>erorientasi</a:t>
            </a:r>
            <a:r>
              <a:rPr lang="en-US" sz="5400" i="0" dirty="0" smtClean="0">
                <a:latin typeface="Arial Black" panose="020B0A04020102020204" pitchFamily="34" charset="0"/>
              </a:rPr>
              <a:t> </a:t>
            </a:r>
            <a:r>
              <a:rPr lang="en-US" sz="5400" i="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o</a:t>
            </a:r>
            <a:r>
              <a:rPr lang="en-US" sz="5400" i="0" dirty="0" err="1" smtClean="0">
                <a:latin typeface="Arial Black" panose="020B0A04020102020204" pitchFamily="34" charset="0"/>
              </a:rPr>
              <a:t>bjek</a:t>
            </a:r>
            <a:endParaRPr lang="en-US" sz="5400" i="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4814047"/>
            <a:ext cx="7034362" cy="1430233"/>
          </a:xfrm>
        </p:spPr>
        <p:txBody>
          <a:bodyPr>
            <a:normAutofit/>
          </a:bodyPr>
          <a:lstStyle/>
          <a:p>
            <a:endParaRPr lang="en-US" sz="2800" i="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023" y="2689412"/>
            <a:ext cx="10237694" cy="1143000"/>
          </a:xfrm>
        </p:spPr>
        <p:txBody>
          <a:bodyPr/>
          <a:lstStyle/>
          <a:p>
            <a:pPr algn="ctr"/>
            <a:r>
              <a:rPr lang="en-US" dirty="0" smtClean="0"/>
              <a:t>~ </a:t>
            </a:r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dirty="0" smtClean="0"/>
              <a:t> 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19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518" y="2706193"/>
            <a:ext cx="9332258" cy="467313"/>
          </a:xfrm>
        </p:spPr>
        <p:txBody>
          <a:bodyPr>
            <a:noAutofit/>
          </a:bodyPr>
          <a:lstStyle/>
          <a:p>
            <a:pPr algn="ctr"/>
            <a:r>
              <a:rPr lang="en-US" sz="2800" i="0" cap="none" dirty="0">
                <a:latin typeface="+mn-lt"/>
                <a:ea typeface="Adobe Gothic Std B" panose="020B0800000000000000" pitchFamily="34" charset="-128"/>
              </a:rPr>
              <a:t>h</a:t>
            </a:r>
            <a:r>
              <a:rPr lang="en-US" sz="2800" i="0" cap="none" dirty="0" smtClean="0">
                <a:latin typeface="+mn-lt"/>
                <a:ea typeface="Adobe Gothic Std B" panose="020B0800000000000000" pitchFamily="34" charset="-128"/>
              </a:rPr>
              <a:t>ttps://github.com/FajarMaulana123/PBO_Kelompok_6</a:t>
            </a:r>
            <a:endParaRPr lang="en-US" sz="2800" i="0" cap="none" dirty="0">
              <a:latin typeface="+mn-lt"/>
              <a:ea typeface="Adobe Gothic Std B" panose="020B0800000000000000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0" dirty="0"/>
              <a:t>Link repository project PBO 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004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9668735" cy="4268965"/>
          </a:xfrm>
        </p:spPr>
        <p:txBody>
          <a:bodyPr>
            <a:normAutofit/>
          </a:bodyPr>
          <a:lstStyle/>
          <a:p>
            <a:r>
              <a:rPr lang="en-US" sz="3600" i="0" dirty="0">
                <a:latin typeface="Arial Black" panose="020B0A04020102020204" pitchFamily="34" charset="0"/>
              </a:rPr>
              <a:t>TUGAS BESAR </a:t>
            </a:r>
            <a:br>
              <a:rPr lang="en-US" sz="3600" i="0" dirty="0">
                <a:latin typeface="Arial Black" panose="020B0A04020102020204" pitchFamily="34" charset="0"/>
              </a:rPr>
            </a:br>
            <a:r>
              <a:rPr lang="en-US" sz="3600" i="0" dirty="0" smtClean="0">
                <a:latin typeface="Arial Black" panose="020B0A04020102020204" pitchFamily="34" charset="0"/>
              </a:rPr>
              <a:t>					Data </a:t>
            </a:r>
            <a:r>
              <a:rPr lang="en-US" sz="3600" i="0" dirty="0" err="1" smtClean="0">
                <a:latin typeface="Arial Black" panose="020B0A04020102020204" pitchFamily="34" charset="0"/>
              </a:rPr>
              <a:t>Karyawan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3321424"/>
            <a:ext cx="7034362" cy="2922856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 smtClean="0"/>
              <a:t>Kelompok</a:t>
            </a:r>
            <a:r>
              <a:rPr lang="en-US" sz="3600" dirty="0" smtClean="0"/>
              <a:t> 6</a:t>
            </a:r>
          </a:p>
          <a:p>
            <a:endParaRPr lang="en-US" dirty="0"/>
          </a:p>
          <a:p>
            <a:r>
              <a:rPr lang="en-US" sz="2600" dirty="0" err="1" smtClean="0"/>
              <a:t>Fajar</a:t>
            </a:r>
            <a:r>
              <a:rPr lang="en-US" sz="2600" dirty="0" smtClean="0"/>
              <a:t> </a:t>
            </a:r>
            <a:r>
              <a:rPr lang="en-US" sz="2600" dirty="0" err="1" smtClean="0"/>
              <a:t>Maulana</a:t>
            </a:r>
            <a:r>
              <a:rPr lang="en-US" sz="2600" i="0" dirty="0"/>
              <a:t>	</a:t>
            </a:r>
            <a:r>
              <a:rPr lang="en-US" sz="2600" i="0" dirty="0" smtClean="0"/>
              <a:t>		(1703033)</a:t>
            </a:r>
            <a:r>
              <a:rPr lang="en-US" sz="2600" i="0" dirty="0"/>
              <a:t>		</a:t>
            </a:r>
            <a:br>
              <a:rPr lang="en-US" sz="2600" i="0" dirty="0"/>
            </a:br>
            <a:r>
              <a:rPr lang="en-US" sz="2600" dirty="0" smtClean="0"/>
              <a:t>Muhammad </a:t>
            </a:r>
            <a:r>
              <a:rPr lang="en-US" sz="2600" dirty="0" err="1"/>
              <a:t>Zaki</a:t>
            </a:r>
            <a:r>
              <a:rPr lang="en-US" sz="2600" dirty="0"/>
              <a:t> </a:t>
            </a:r>
            <a:r>
              <a:rPr lang="en-US" sz="2600" dirty="0" err="1"/>
              <a:t>Amansyah</a:t>
            </a:r>
            <a:r>
              <a:rPr lang="en-US" sz="2600" dirty="0"/>
              <a:t>	</a:t>
            </a:r>
            <a:r>
              <a:rPr lang="en-US" sz="2600" i="0" dirty="0"/>
              <a:t>(</a:t>
            </a:r>
            <a:r>
              <a:rPr lang="en-US" sz="2600" i="0" dirty="0" smtClean="0"/>
              <a:t>1703043)</a:t>
            </a:r>
            <a:r>
              <a:rPr lang="en-US" sz="2600" i="0" dirty="0"/>
              <a:t>	</a:t>
            </a:r>
            <a:r>
              <a:rPr lang="en-US" sz="2600" dirty="0"/>
              <a:t>	</a:t>
            </a:r>
            <a:br>
              <a:rPr lang="en-US" sz="2600" dirty="0"/>
            </a:br>
            <a:r>
              <a:rPr lang="en-US" sz="2600" dirty="0" smtClean="0"/>
              <a:t>Rama </a:t>
            </a:r>
            <a:r>
              <a:rPr lang="en-US" sz="2600" dirty="0" err="1"/>
              <a:t>Alfareza</a:t>
            </a:r>
            <a:r>
              <a:rPr lang="en-US" sz="2600" dirty="0"/>
              <a:t>	</a:t>
            </a:r>
            <a:r>
              <a:rPr lang="en-US" sz="2600" dirty="0" smtClean="0"/>
              <a:t>		</a:t>
            </a:r>
            <a:r>
              <a:rPr lang="en-US" sz="2600" i="0" dirty="0"/>
              <a:t>(</a:t>
            </a:r>
            <a:r>
              <a:rPr lang="en-US" sz="2600" i="0" dirty="0" smtClean="0"/>
              <a:t>1703049)</a:t>
            </a:r>
            <a:r>
              <a:rPr lang="en-US" sz="2600" i="0" dirty="0"/>
              <a:t>	</a:t>
            </a:r>
            <a:r>
              <a:rPr lang="en-US" sz="2600" dirty="0"/>
              <a:t>	</a:t>
            </a:r>
            <a:br>
              <a:rPr lang="en-US" sz="2600" dirty="0"/>
            </a:br>
            <a:r>
              <a:rPr lang="en-US" sz="2600" dirty="0" smtClean="0"/>
              <a:t>Rina </a:t>
            </a:r>
            <a:r>
              <a:rPr lang="en-US" sz="2600" dirty="0" err="1"/>
              <a:t>Nopiyana</a:t>
            </a:r>
            <a:r>
              <a:rPr lang="en-US" sz="2600" dirty="0"/>
              <a:t>	</a:t>
            </a:r>
            <a:r>
              <a:rPr lang="en-US" sz="2600" dirty="0" smtClean="0"/>
              <a:t>		</a:t>
            </a:r>
            <a:r>
              <a:rPr lang="en-US" sz="2600" i="0" dirty="0"/>
              <a:t>(</a:t>
            </a:r>
            <a:r>
              <a:rPr lang="en-US" sz="2600" i="0" dirty="0" smtClean="0"/>
              <a:t>1703045)</a:t>
            </a:r>
            <a:r>
              <a:rPr lang="en-US" sz="2600" i="0" dirty="0">
                <a:latin typeface="Franklin Gothic Book" panose="020B0503020102020204" pitchFamily="34" charset="0"/>
              </a:rPr>
              <a:t>			</a:t>
            </a:r>
            <a:r>
              <a:rPr lang="en-US" sz="2600" dirty="0">
                <a:latin typeface="Franklin Gothic Book" panose="020B0503020102020204" pitchFamily="34" charset="0"/>
              </a:rPr>
              <a:t/>
            </a:r>
            <a:br>
              <a:rPr lang="en-US" sz="2600" dirty="0">
                <a:latin typeface="Franklin Gothic Book" panose="020B0503020102020204" pitchFamily="34" charset="0"/>
              </a:rPr>
            </a:br>
            <a:endParaRPr lang="en-US" sz="2600" dirty="0" smtClean="0"/>
          </a:p>
          <a:p>
            <a:endParaRPr lang="en-US" dirty="0"/>
          </a:p>
        </p:txBody>
      </p:sp>
      <p:sp>
        <p:nvSpPr>
          <p:cNvPr id="4" name="Chevron 3"/>
          <p:cNvSpPr/>
          <p:nvPr/>
        </p:nvSpPr>
        <p:spPr>
          <a:xfrm>
            <a:off x="5109882" y="1143293"/>
            <a:ext cx="161364" cy="36307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 flipV="1">
            <a:off x="5257799" y="1143293"/>
            <a:ext cx="161364" cy="36307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88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Aplikasi</a:t>
            </a:r>
            <a:r>
              <a:rPr lang="en-US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yang kami </a:t>
            </a:r>
            <a:r>
              <a:rPr lang="en-US" dirty="0" err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buat</a:t>
            </a:r>
            <a:r>
              <a:rPr lang="en-US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diprojek</a:t>
            </a:r>
            <a:r>
              <a:rPr lang="en-US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tugas</a:t>
            </a:r>
            <a:r>
              <a:rPr lang="en-US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besar</a:t>
            </a:r>
            <a:r>
              <a:rPr lang="en-US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PBO </a:t>
            </a:r>
            <a:r>
              <a:rPr lang="en-US" dirty="0" err="1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ini</a:t>
            </a:r>
            <a:r>
              <a:rPr lang="en-US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adalah</a:t>
            </a:r>
            <a:r>
              <a:rPr lang="en-US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data </a:t>
            </a:r>
            <a:r>
              <a:rPr lang="en-US" dirty="0" err="1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karyawan</a:t>
            </a:r>
            <a:r>
              <a:rPr lang="en-US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. </a:t>
            </a:r>
            <a:r>
              <a:rPr lang="en-US" dirty="0" err="1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Dimana</a:t>
            </a:r>
            <a:r>
              <a:rPr lang="en-US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d</a:t>
            </a:r>
            <a:r>
              <a:rPr lang="en-US" dirty="0" err="1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idalamnya</a:t>
            </a:r>
            <a:r>
              <a:rPr lang="en-US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dapat</a:t>
            </a:r>
            <a:r>
              <a:rPr lang="en-US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menginputkan</a:t>
            </a:r>
            <a:r>
              <a:rPr lang="en-US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atau</a:t>
            </a:r>
            <a:r>
              <a:rPr lang="en-US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mengisi</a:t>
            </a:r>
            <a:r>
              <a:rPr lang="en-US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data </a:t>
            </a:r>
            <a:r>
              <a:rPr lang="en-US" dirty="0" err="1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karyawan</a:t>
            </a:r>
            <a:r>
              <a:rPr lang="en-US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seperti</a:t>
            </a:r>
            <a:r>
              <a:rPr lang="en-US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NIP, </a:t>
            </a:r>
            <a:r>
              <a:rPr lang="en-US" dirty="0" err="1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nama</a:t>
            </a:r>
            <a:r>
              <a:rPr lang="en-US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jabatan</a:t>
            </a:r>
            <a:r>
              <a:rPr lang="en-US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jenis</a:t>
            </a:r>
            <a:r>
              <a:rPr lang="en-US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kelamin</a:t>
            </a:r>
            <a:r>
              <a:rPr lang="en-US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, agama, status </a:t>
            </a:r>
            <a:r>
              <a:rPr lang="en-US" dirty="0" err="1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alamat</a:t>
            </a:r>
            <a:r>
              <a:rPr lang="en-US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. 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4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1630428"/>
            <a:ext cx="8796527" cy="2403689"/>
          </a:xfrm>
        </p:spPr>
        <p:txBody>
          <a:bodyPr>
            <a:normAutofit/>
          </a:bodyPr>
          <a:lstStyle/>
          <a:p>
            <a:pPr algn="l"/>
            <a:r>
              <a:rPr lang="en-US" sz="2000" i="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Fajar</a:t>
            </a:r>
            <a:r>
              <a:rPr lang="en-US" sz="2000" i="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i="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Maulana</a:t>
            </a:r>
            <a:r>
              <a:rPr lang="en-US" sz="2000" i="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		</a:t>
            </a:r>
            <a:r>
              <a:rPr lang="en-US" sz="2000" i="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</a:t>
            </a:r>
            <a:r>
              <a:rPr lang="en-US" sz="2000" i="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Koding</a:t>
            </a:r>
            <a:r>
              <a:rPr lang="en-US" sz="2000" i="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program</a:t>
            </a:r>
            <a:r>
              <a:rPr lang="en-US" sz="2000" i="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/>
            </a:r>
            <a:br>
              <a:rPr lang="en-US" sz="2000" i="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sz="2000" i="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/>
            </a:r>
            <a:br>
              <a:rPr lang="en-US" sz="2000" i="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sz="2000" i="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Muhammad </a:t>
            </a:r>
            <a:r>
              <a:rPr lang="en-US" sz="2000" i="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Zaki</a:t>
            </a:r>
            <a:r>
              <a:rPr lang="en-US" sz="2000" i="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i="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Amansyah</a:t>
            </a:r>
            <a:r>
              <a:rPr lang="en-US" sz="2000" i="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  <a:r>
              <a:rPr lang="en-US" sz="2000" i="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</a:t>
            </a:r>
            <a:r>
              <a:rPr lang="en-US" sz="2000" i="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Membuat</a:t>
            </a:r>
            <a:r>
              <a:rPr lang="en-US" sz="2000" i="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i="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tampilan</a:t>
            </a:r>
            <a:r>
              <a:rPr lang="en-US" sz="2000" i="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form data </a:t>
            </a:r>
            <a:r>
              <a:rPr lang="en-US" sz="2000" i="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karyawan</a:t>
            </a:r>
            <a:r>
              <a:rPr lang="en-US" sz="2000" i="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/>
            </a:r>
            <a:br>
              <a:rPr lang="en-US" sz="2000" i="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sz="2000" i="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/>
            </a:r>
            <a:br>
              <a:rPr lang="en-US" sz="2000" i="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sz="2000" i="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Rama </a:t>
            </a:r>
            <a:r>
              <a:rPr lang="en-US" sz="2000" i="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Alfareza</a:t>
            </a:r>
            <a:r>
              <a:rPr lang="en-US" sz="2000" i="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		</a:t>
            </a:r>
            <a:r>
              <a:rPr lang="en-US" sz="2000" i="0" cap="none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</a:t>
            </a:r>
            <a:r>
              <a:rPr lang="en-US" sz="2000" i="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Membuat</a:t>
            </a:r>
            <a:r>
              <a:rPr lang="en-US" sz="2000" i="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database</a:t>
            </a:r>
            <a:r>
              <a:rPr lang="en-US" sz="2000" i="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/>
            </a:r>
            <a:br>
              <a:rPr lang="en-US" sz="2000" i="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sz="2000" i="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/>
            </a:r>
            <a:br>
              <a:rPr lang="en-US" sz="2000" i="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sz="2000" i="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Rina </a:t>
            </a:r>
            <a:r>
              <a:rPr lang="en-US" sz="2000" i="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Nopiyana</a:t>
            </a:r>
            <a:r>
              <a:rPr lang="en-US" sz="2000" i="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		</a:t>
            </a:r>
            <a:r>
              <a:rPr lang="en-US" sz="2000" i="0" cap="none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</a:t>
            </a:r>
            <a:r>
              <a:rPr lang="en-US" sz="2000" i="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Membuat</a:t>
            </a:r>
            <a:r>
              <a:rPr lang="en-US" sz="2000" i="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i="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ppt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/>
            </a:r>
            <a:b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endParaRPr lang="en-US" sz="2000" cap="none" dirty="0">
              <a:solidFill>
                <a:schemeClr val="tx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96960"/>
            <a:ext cx="8401429" cy="819150"/>
          </a:xfrm>
        </p:spPr>
        <p:txBody>
          <a:bodyPr/>
          <a:lstStyle/>
          <a:p>
            <a:pPr algn="just"/>
            <a:r>
              <a:rPr lang="en-US" i="0" dirty="0"/>
              <a:t> </a:t>
            </a:r>
            <a:r>
              <a:rPr lang="en-US" sz="3200" i="0" dirty="0" err="1">
                <a:latin typeface="Franklin Gothic Heavy" panose="020B0903020102020204" pitchFamily="34" charset="0"/>
              </a:rPr>
              <a:t>T</a:t>
            </a:r>
            <a:r>
              <a:rPr lang="en-US" sz="3200" i="0" dirty="0" err="1" smtClean="0">
                <a:latin typeface="Franklin Gothic Heavy" panose="020B0903020102020204" pitchFamily="34" charset="0"/>
              </a:rPr>
              <a:t>ugas</a:t>
            </a:r>
            <a:r>
              <a:rPr lang="en-US" sz="3200" i="0" dirty="0" smtClean="0">
                <a:latin typeface="Franklin Gothic Heavy" panose="020B0903020102020204" pitchFamily="34" charset="0"/>
              </a:rPr>
              <a:t> </a:t>
            </a:r>
            <a:r>
              <a:rPr lang="en-US" sz="3200" i="0" dirty="0">
                <a:latin typeface="Franklin Gothic Heavy" panose="020B0903020102020204" pitchFamily="34" charset="0"/>
              </a:rPr>
              <a:t>per </a:t>
            </a:r>
            <a:r>
              <a:rPr lang="en-US" sz="3200" i="0" dirty="0" err="1">
                <a:latin typeface="Franklin Gothic Heavy" panose="020B0903020102020204" pitchFamily="34" charset="0"/>
              </a:rPr>
              <a:t>I</a:t>
            </a:r>
            <a:r>
              <a:rPr lang="en-US" sz="3200" i="0" dirty="0" err="1" smtClean="0">
                <a:latin typeface="Franklin Gothic Heavy" panose="020B0903020102020204" pitchFamily="34" charset="0"/>
              </a:rPr>
              <a:t>ndividu</a:t>
            </a:r>
            <a:r>
              <a:rPr lang="en-US" sz="3200" i="0" dirty="0">
                <a:latin typeface="Franklin Gothic Heavy" panose="020B0903020102020204" pitchFamily="34" charset="0"/>
              </a:rPr>
              <a:t> </a:t>
            </a:r>
            <a:endParaRPr lang="en-US" sz="3200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9099" t="17184" r="3027" b="37647"/>
          <a:stretch/>
        </p:blipFill>
        <p:spPr bwMode="auto">
          <a:xfrm>
            <a:off x="1317811" y="941294"/>
            <a:ext cx="9466730" cy="49888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699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29324" t="18383" r="2252" b="36655"/>
          <a:stretch/>
        </p:blipFill>
        <p:spPr bwMode="auto">
          <a:xfrm>
            <a:off x="1129553" y="900953"/>
            <a:ext cx="9641541" cy="44240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1649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31346" t="18183" r="26967" b="36652"/>
          <a:stretch/>
        </p:blipFill>
        <p:spPr bwMode="auto">
          <a:xfrm>
            <a:off x="1156447" y="766482"/>
            <a:ext cx="9493624" cy="53250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2349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1144" t="17731" r="3596" b="21899"/>
          <a:stretch/>
        </p:blipFill>
        <p:spPr>
          <a:xfrm>
            <a:off x="1089212" y="918865"/>
            <a:ext cx="9278470" cy="47878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3341" y="295835"/>
            <a:ext cx="213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Franklin Gothic Heavy" panose="020B0903020102020204" pitchFamily="34" charset="0"/>
                <a:ea typeface="Adobe Gothic Std B" panose="020B0800000000000000" pitchFamily="34" charset="-128"/>
              </a:rPr>
              <a:t>Throws</a:t>
            </a:r>
            <a:endParaRPr lang="en-US" sz="2400" dirty="0">
              <a:latin typeface="Franklin Gothic Heavy" panose="020B0903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70095" y="838182"/>
            <a:ext cx="645458" cy="3317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20790" y="3626203"/>
            <a:ext cx="645458" cy="3317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0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479176" y="766481"/>
            <a:ext cx="9170894" cy="529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2759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302</TotalTime>
  <Words>22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Adobe Gothic Std B</vt:lpstr>
      <vt:lpstr>Arial</vt:lpstr>
      <vt:lpstr>Arial Black</vt:lpstr>
      <vt:lpstr>Century Schoolbook</vt:lpstr>
      <vt:lpstr>Corbel</vt:lpstr>
      <vt:lpstr>Franklin Gothic Book</vt:lpstr>
      <vt:lpstr>Franklin Gothic Heavy</vt:lpstr>
      <vt:lpstr>Sniglet</vt:lpstr>
      <vt:lpstr>Headlines</vt:lpstr>
      <vt:lpstr>Pemrograman berorientasi objek</vt:lpstr>
      <vt:lpstr>TUGAS BESAR       Data Karyawan</vt:lpstr>
      <vt:lpstr>Deskripsi Aplikasi</vt:lpstr>
      <vt:lpstr>Fajar Maulana   : Koding program  Muhammad Zaki Amansyah : Membuat tampilan form data karyawan  Rama Alfareza   : Membuat database  Rina Nopiyana   : Membuat ppt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~ Terima Kasih ~</vt:lpstr>
      <vt:lpstr>https://github.com/FajarMaulana123/PBO_Kelompok_6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berorientasi objek</dc:title>
  <dc:creator>acer</dc:creator>
  <cp:lastModifiedBy>acer</cp:lastModifiedBy>
  <cp:revision>13</cp:revision>
  <dcterms:created xsi:type="dcterms:W3CDTF">2019-01-03T08:05:28Z</dcterms:created>
  <dcterms:modified xsi:type="dcterms:W3CDTF">2019-01-03T22:31:30Z</dcterms:modified>
</cp:coreProperties>
</file>