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ms-excel" Extension="xls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excel" PartName="/ppt/embeddings/Microsoft_Excel_Sheet2.xls"/>
  <Override ContentType="application/vnd.ms-excel" PartName="/ppt/embeddings/Microsoft_Excel_Sheet1.xls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9144000" cy="6858000"/>
  <p:embeddedFontLs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jtBzU80UU6BgpKViEm/BzGCEOS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Tahom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6" name="Google Shape;426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5" name="Google Shape;455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828800" y="1828800"/>
            <a:ext cx="6934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0" type="dt"/>
          </p:nvPr>
        </p:nvSpPr>
        <p:spPr>
          <a:xfrm>
            <a:off x="533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1" type="ftr"/>
          </p:nvPr>
        </p:nvSpPr>
        <p:spPr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685800" y="2147888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9pPr>
          </a:lstStyle>
          <a:p/>
        </p:txBody>
      </p:sp>
      <p:sp>
        <p:nvSpPr>
          <p:cNvPr id="319" name="Google Shape;319;p35"/>
          <p:cNvSpPr txBox="1"/>
          <p:nvPr>
            <p:ph idx="2" type="body"/>
          </p:nvPr>
        </p:nvSpPr>
        <p:spPr>
          <a:xfrm>
            <a:off x="4648200" y="2147888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9pPr>
          </a:lstStyle>
          <a:p/>
        </p:txBody>
      </p:sp>
      <p:sp>
        <p:nvSpPr>
          <p:cNvPr id="320" name="Google Shape;320;p35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9pPr>
          </a:lstStyle>
          <a:p/>
        </p:txBody>
      </p:sp>
      <p:sp>
        <p:nvSpPr>
          <p:cNvPr id="326" name="Google Shape;326;p36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685800" y="21478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 rot="5400000">
            <a:off x="4765675" y="2570163"/>
            <a:ext cx="5332413" cy="205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 rot="5400000">
            <a:off x="583406" y="592931"/>
            <a:ext cx="5332413" cy="6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75" name="Google Shape;275;p28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8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 rot="5400000">
            <a:off x="2514600" y="319087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81" name="Google Shape;281;p29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9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9pPr>
          </a:lstStyle>
          <a:p/>
        </p:txBody>
      </p:sp>
      <p:sp>
        <p:nvSpPr>
          <p:cNvPr id="288" name="Google Shape;288;p30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0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9pPr>
          </a:lstStyle>
          <a:p/>
        </p:txBody>
      </p:sp>
      <p:sp>
        <p:nvSpPr>
          <p:cNvPr id="294" name="Google Shape;294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9pPr>
          </a:lstStyle>
          <a:p/>
        </p:txBody>
      </p:sp>
      <p:sp>
        <p:nvSpPr>
          <p:cNvPr id="295" name="Google Shape;295;p31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1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3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310" name="Google Shape;310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9pPr>
          </a:lstStyle>
          <a:p/>
        </p:txBody>
      </p:sp>
      <p:sp>
        <p:nvSpPr>
          <p:cNvPr id="311" name="Google Shape;311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312" name="Google Shape;312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9pPr>
          </a:lstStyle>
          <a:p/>
        </p:txBody>
      </p:sp>
      <p:sp>
        <p:nvSpPr>
          <p:cNvPr id="313" name="Google Shape;313;p34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4"/>
          <p:cNvGrpSpPr/>
          <p:nvPr/>
        </p:nvGrpSpPr>
        <p:grpSpPr>
          <a:xfrm>
            <a:off x="-2001838" y="-249238"/>
            <a:ext cx="11145838" cy="7107238"/>
            <a:chOff x="-1261" y="-157"/>
            <a:chExt cx="7021" cy="4477"/>
          </a:xfrm>
        </p:grpSpPr>
        <p:sp>
          <p:nvSpPr>
            <p:cNvPr id="7" name="Google Shape;7;p24"/>
            <p:cNvSpPr txBox="1"/>
            <p:nvPr/>
          </p:nvSpPr>
          <p:spPr>
            <a:xfrm>
              <a:off x="1104" y="1008"/>
              <a:ext cx="4656" cy="3312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" name="Google Shape;8;p24"/>
            <p:cNvGrpSpPr/>
            <p:nvPr/>
          </p:nvGrpSpPr>
          <p:grpSpPr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9" name="Google Shape;9;p24"/>
              <p:cNvSpPr/>
              <p:nvPr/>
            </p:nvSpPr>
            <p:spPr>
              <a:xfrm>
                <a:off x="0" y="4"/>
                <a:ext cx="5760" cy="1032"/>
              </a:xfrm>
              <a:custGeom>
                <a:rect b="b" l="l" r="r" t="t"/>
                <a:pathLst>
                  <a:path extrusionOk="0" h="432" w="4848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>
                  <a:alpha val="9921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0" name="Google Shape;10;p24"/>
              <p:cNvGrpSpPr/>
              <p:nvPr/>
            </p:nvGrpSpPr>
            <p:grpSpPr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11" name="Google Shape;11;p24"/>
                <p:cNvSpPr/>
                <p:nvPr/>
              </p:nvSpPr>
              <p:spPr>
                <a:xfrm>
                  <a:off x="3230" y="949"/>
                  <a:ext cx="17" cy="20"/>
                </a:xfrm>
                <a:custGeom>
                  <a:rect b="b" l="l" r="r" t="t"/>
                  <a:pathLst>
                    <a:path extrusionOk="0" h="23" w="15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" name="Google Shape;12;p24"/>
                <p:cNvSpPr/>
                <p:nvPr/>
              </p:nvSpPr>
              <p:spPr>
                <a:xfrm>
                  <a:off x="3406" y="1015"/>
                  <a:ext cx="21" cy="20"/>
                </a:xfrm>
                <a:custGeom>
                  <a:rect b="b" l="l" r="r" t="t"/>
                  <a:pathLst>
                    <a:path extrusionOk="0" h="23" w="20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Google Shape;13;p24"/>
                <p:cNvSpPr/>
                <p:nvPr/>
              </p:nvSpPr>
              <p:spPr>
                <a:xfrm>
                  <a:off x="2909" y="908"/>
                  <a:ext cx="31" cy="34"/>
                </a:xfrm>
                <a:custGeom>
                  <a:rect b="b" l="l" r="r" t="t"/>
                  <a:pathLst>
                    <a:path extrusionOk="0" h="42" w="30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" name="Google Shape;14;p24"/>
                <p:cNvSpPr/>
                <p:nvPr/>
              </p:nvSpPr>
              <p:spPr>
                <a:xfrm>
                  <a:off x="2551" y="940"/>
                  <a:ext cx="25" cy="12"/>
                </a:xfrm>
                <a:custGeom>
                  <a:rect b="b" l="l" r="r" t="t"/>
                  <a:pathLst>
                    <a:path extrusionOk="0" h="16" w="25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" name="Google Shape;15;p24"/>
                <p:cNvSpPr/>
                <p:nvPr/>
              </p:nvSpPr>
              <p:spPr>
                <a:xfrm>
                  <a:off x="2443" y="954"/>
                  <a:ext cx="65" cy="39"/>
                </a:xfrm>
                <a:custGeom>
                  <a:rect b="b" l="l" r="r" t="t"/>
                  <a:pathLst>
                    <a:path extrusionOk="0" h="46" w="65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" name="Google Shape;16;p24"/>
                <p:cNvSpPr/>
                <p:nvPr/>
              </p:nvSpPr>
              <p:spPr>
                <a:xfrm>
                  <a:off x="2375" y="952"/>
                  <a:ext cx="68" cy="39"/>
                </a:xfrm>
                <a:custGeom>
                  <a:rect b="b" l="l" r="r" t="t"/>
                  <a:pathLst>
                    <a:path extrusionOk="0" h="47" w="69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" name="Google Shape;17;p24"/>
                <p:cNvSpPr/>
                <p:nvPr/>
              </p:nvSpPr>
              <p:spPr>
                <a:xfrm>
                  <a:off x="2007" y="739"/>
                  <a:ext cx="354" cy="228"/>
                </a:xfrm>
                <a:custGeom>
                  <a:rect b="b" l="l" r="r" t="t"/>
                  <a:pathLst>
                    <a:path extrusionOk="0" h="277" w="355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" name="Google Shape;18;p24"/>
                <p:cNvSpPr/>
                <p:nvPr/>
              </p:nvSpPr>
              <p:spPr>
                <a:xfrm>
                  <a:off x="2222" y="724"/>
                  <a:ext cx="157" cy="167"/>
                </a:xfrm>
                <a:custGeom>
                  <a:rect b="b" l="l" r="r" t="t"/>
                  <a:pathLst>
                    <a:path extrusionOk="0" h="206" w="15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" name="Google Shape;19;p24"/>
                <p:cNvSpPr/>
                <p:nvPr/>
              </p:nvSpPr>
              <p:spPr>
                <a:xfrm>
                  <a:off x="2375" y="800"/>
                  <a:ext cx="110" cy="32"/>
                </a:xfrm>
                <a:custGeom>
                  <a:rect b="b" l="l" r="r" t="t"/>
                  <a:pathLst>
                    <a:path extrusionOk="0" h="38" w="109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" name="Google Shape;20;p24"/>
                <p:cNvSpPr/>
                <p:nvPr/>
              </p:nvSpPr>
              <p:spPr>
                <a:xfrm>
                  <a:off x="2370" y="839"/>
                  <a:ext cx="75" cy="84"/>
                </a:xfrm>
                <a:custGeom>
                  <a:rect b="b" l="l" r="r" t="t"/>
                  <a:pathLst>
                    <a:path extrusionOk="0" h="104" w="76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" name="Google Shape;21;p24"/>
                <p:cNvSpPr/>
                <p:nvPr/>
              </p:nvSpPr>
              <p:spPr>
                <a:xfrm>
                  <a:off x="2497" y="793"/>
                  <a:ext cx="37" cy="49"/>
                </a:xfrm>
                <a:custGeom>
                  <a:rect b="b" l="l" r="r" t="t"/>
                  <a:pathLst>
                    <a:path extrusionOk="0" h="61" w="37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" name="Google Shape;22;p24"/>
                <p:cNvSpPr/>
                <p:nvPr/>
              </p:nvSpPr>
              <p:spPr>
                <a:xfrm>
                  <a:off x="2506" y="869"/>
                  <a:ext cx="47" cy="24"/>
                </a:xfrm>
                <a:custGeom>
                  <a:rect b="b" l="l" r="r" t="t"/>
                  <a:pathLst>
                    <a:path extrusionOk="0" h="29" w="4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3" name="Google Shape;23;p24"/>
                <p:cNvSpPr/>
                <p:nvPr/>
              </p:nvSpPr>
              <p:spPr>
                <a:xfrm>
                  <a:off x="2555" y="832"/>
                  <a:ext cx="61" cy="42"/>
                </a:xfrm>
                <a:custGeom>
                  <a:rect b="b" l="l" r="r" t="t"/>
                  <a:pathLst>
                    <a:path extrusionOk="0" h="48" w="61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" name="Google Shape;24;p24"/>
                <p:cNvSpPr/>
                <p:nvPr/>
              </p:nvSpPr>
              <p:spPr>
                <a:xfrm>
                  <a:off x="2572" y="852"/>
                  <a:ext cx="286" cy="149"/>
                </a:xfrm>
                <a:custGeom>
                  <a:rect b="b" l="l" r="r" t="t"/>
                  <a:pathLst>
                    <a:path extrusionOk="0" h="182" w="286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5" name="Google Shape;25;p24"/>
                <p:cNvSpPr/>
                <p:nvPr/>
              </p:nvSpPr>
              <p:spPr>
                <a:xfrm>
                  <a:off x="2820" y="866"/>
                  <a:ext cx="78" cy="64"/>
                </a:xfrm>
                <a:custGeom>
                  <a:rect b="b" l="l" r="r" t="t"/>
                  <a:pathLst>
                    <a:path extrusionOk="0" h="78" w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6" name="Google Shape;26;p24"/>
                <p:cNvSpPr/>
                <p:nvPr/>
              </p:nvSpPr>
              <p:spPr>
                <a:xfrm>
                  <a:off x="2984" y="732"/>
                  <a:ext cx="19" cy="14"/>
                </a:xfrm>
                <a:custGeom>
                  <a:rect b="b" l="l" r="r" t="t"/>
                  <a:pathLst>
                    <a:path extrusionOk="0" h="18" w="17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7" name="Google Shape;27;p24"/>
                <p:cNvSpPr/>
                <p:nvPr/>
              </p:nvSpPr>
              <p:spPr>
                <a:xfrm>
                  <a:off x="3083" y="830"/>
                  <a:ext cx="26" cy="19"/>
                </a:xfrm>
                <a:custGeom>
                  <a:rect b="b" l="l" r="r" t="t"/>
                  <a:pathLst>
                    <a:path extrusionOk="0" h="22" w="26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8" name="Google Shape;28;p24"/>
                <p:cNvSpPr/>
                <p:nvPr/>
              </p:nvSpPr>
              <p:spPr>
                <a:xfrm>
                  <a:off x="2766" y="610"/>
                  <a:ext cx="19" cy="12"/>
                </a:xfrm>
                <a:custGeom>
                  <a:rect b="b" l="l" r="r" t="t"/>
                  <a:pathLst>
                    <a:path extrusionOk="0" h="15" w="20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" name="Google Shape;29;p24"/>
                <p:cNvSpPr/>
                <p:nvPr/>
              </p:nvSpPr>
              <p:spPr>
                <a:xfrm>
                  <a:off x="2600" y="712"/>
                  <a:ext cx="19" cy="12"/>
                </a:xfrm>
                <a:custGeom>
                  <a:rect b="b" l="l" r="r" t="t"/>
                  <a:pathLst>
                    <a:path extrusionOk="0" h="15" w="20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" name="Google Shape;30;p24"/>
                <p:cNvSpPr/>
                <p:nvPr/>
              </p:nvSpPr>
              <p:spPr>
                <a:xfrm>
                  <a:off x="2417" y="680"/>
                  <a:ext cx="80" cy="66"/>
                </a:xfrm>
                <a:custGeom>
                  <a:rect b="b" l="l" r="r" t="t"/>
                  <a:pathLst>
                    <a:path extrusionOk="0" h="80" w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" name="Google Shape;31;p24"/>
                <p:cNvSpPr/>
                <p:nvPr/>
              </p:nvSpPr>
              <p:spPr>
                <a:xfrm>
                  <a:off x="2391" y="541"/>
                  <a:ext cx="94" cy="142"/>
                </a:xfrm>
                <a:custGeom>
                  <a:rect b="b" l="l" r="r" t="t"/>
                  <a:pathLst>
                    <a:path extrusionOk="0" h="174" w="9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" name="Google Shape;32;p24"/>
                <p:cNvSpPr/>
                <p:nvPr/>
              </p:nvSpPr>
              <p:spPr>
                <a:xfrm>
                  <a:off x="2415" y="644"/>
                  <a:ext cx="32" cy="41"/>
                </a:xfrm>
                <a:custGeom>
                  <a:rect b="b" l="l" r="r" t="t"/>
                  <a:pathLst>
                    <a:path extrusionOk="0" h="50" w="32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3" name="Google Shape;33;p24"/>
                <p:cNvSpPr/>
                <p:nvPr/>
              </p:nvSpPr>
              <p:spPr>
                <a:xfrm>
                  <a:off x="2349" y="654"/>
                  <a:ext cx="45" cy="41"/>
                </a:xfrm>
                <a:custGeom>
                  <a:rect b="b" l="l" r="r" t="t"/>
                  <a:pathLst>
                    <a:path extrusionOk="0" h="50" w="43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4" name="Google Shape;34;p24"/>
                <p:cNvSpPr/>
                <p:nvPr/>
              </p:nvSpPr>
              <p:spPr>
                <a:xfrm>
                  <a:off x="4808" y="597"/>
                  <a:ext cx="701" cy="438"/>
                </a:xfrm>
                <a:custGeom>
                  <a:rect b="b" l="l" r="r" t="t"/>
                  <a:pathLst>
                    <a:path extrusionOk="0" h="281" w="47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5" name="Google Shape;35;p24"/>
                <p:cNvSpPr/>
                <p:nvPr/>
              </p:nvSpPr>
              <p:spPr>
                <a:xfrm>
                  <a:off x="3880" y="-7"/>
                  <a:ext cx="984" cy="692"/>
                </a:xfrm>
                <a:custGeom>
                  <a:rect b="b" l="l" r="r" t="t"/>
                  <a:pathLst>
                    <a:path extrusionOk="0" h="844" w="98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6" name="Google Shape;36;p24"/>
                <p:cNvSpPr/>
                <p:nvPr/>
              </p:nvSpPr>
              <p:spPr>
                <a:xfrm>
                  <a:off x="3577" y="490"/>
                  <a:ext cx="36" cy="39"/>
                </a:xfrm>
                <a:custGeom>
                  <a:rect b="b" l="l" r="r" t="t"/>
                  <a:pathLst>
                    <a:path extrusionOk="0" h="48" w="36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7" name="Google Shape;37;p24"/>
                <p:cNvSpPr/>
                <p:nvPr/>
              </p:nvSpPr>
              <p:spPr>
                <a:xfrm>
                  <a:off x="3549" y="475"/>
                  <a:ext cx="38" cy="29"/>
                </a:xfrm>
                <a:custGeom>
                  <a:rect b="b" l="l" r="r" t="t"/>
                  <a:pathLst>
                    <a:path extrusionOk="0" h="37" w="36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8" name="Google Shape;38;p24"/>
                <p:cNvSpPr/>
                <p:nvPr/>
              </p:nvSpPr>
              <p:spPr>
                <a:xfrm>
                  <a:off x="4686" y="394"/>
                  <a:ext cx="171" cy="81"/>
                </a:xfrm>
                <a:custGeom>
                  <a:rect b="b" l="l" r="r" t="t"/>
                  <a:pathLst>
                    <a:path extrusionOk="0" h="96" w="170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9" name="Google Shape;39;p24"/>
                <p:cNvSpPr/>
                <p:nvPr/>
              </p:nvSpPr>
              <p:spPr>
                <a:xfrm>
                  <a:off x="4867" y="460"/>
                  <a:ext cx="138" cy="37"/>
                </a:xfrm>
                <a:custGeom>
                  <a:rect b="b" l="l" r="r" t="t"/>
                  <a:pathLst>
                    <a:path extrusionOk="0" h="44" w="138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0" name="Google Shape;40;p24"/>
                <p:cNvSpPr/>
                <p:nvPr/>
              </p:nvSpPr>
              <p:spPr>
                <a:xfrm>
                  <a:off x="4794" y="480"/>
                  <a:ext cx="56" cy="34"/>
                </a:xfrm>
                <a:custGeom>
                  <a:rect b="b" l="l" r="r" t="t"/>
                  <a:pathLst>
                    <a:path extrusionOk="0" h="42" w="57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1" name="Google Shape;41;p24"/>
                <p:cNvSpPr/>
                <p:nvPr/>
              </p:nvSpPr>
              <p:spPr>
                <a:xfrm>
                  <a:off x="4757" y="375"/>
                  <a:ext cx="37" cy="44"/>
                </a:xfrm>
                <a:custGeom>
                  <a:rect b="b" l="l" r="r" t="t"/>
                  <a:pathLst>
                    <a:path extrusionOk="0" h="52" w="39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2" name="Google Shape;42;p24"/>
                <p:cNvSpPr/>
                <p:nvPr/>
              </p:nvSpPr>
              <p:spPr>
                <a:xfrm>
                  <a:off x="5054" y="507"/>
                  <a:ext cx="45" cy="66"/>
                </a:xfrm>
                <a:custGeom>
                  <a:rect b="b" l="l" r="r" t="t"/>
                  <a:pathLst>
                    <a:path extrusionOk="0" h="80" w="44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3" name="Google Shape;43;p24"/>
                <p:cNvSpPr/>
                <p:nvPr/>
              </p:nvSpPr>
              <p:spPr>
                <a:xfrm>
                  <a:off x="4260" y="6"/>
                  <a:ext cx="480" cy="100"/>
                </a:xfrm>
                <a:custGeom>
                  <a:rect b="b" l="l" r="r" t="t"/>
                  <a:pathLst>
                    <a:path extrusionOk="0" h="64" w="323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" name="Google Shape;44;p24"/>
                <p:cNvSpPr/>
                <p:nvPr/>
              </p:nvSpPr>
              <p:spPr>
                <a:xfrm>
                  <a:off x="3835" y="3"/>
                  <a:ext cx="446" cy="49"/>
                </a:xfrm>
                <a:custGeom>
                  <a:rect b="b" l="l" r="r" t="t"/>
                  <a:pathLst>
                    <a:path extrusionOk="0" h="31" w="300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" name="Google Shape;45;p24"/>
                <p:cNvSpPr/>
                <p:nvPr/>
              </p:nvSpPr>
              <p:spPr>
                <a:xfrm>
                  <a:off x="2853" y="74"/>
                  <a:ext cx="42" cy="25"/>
                </a:xfrm>
                <a:custGeom>
                  <a:rect b="b" l="l" r="r" t="t"/>
                  <a:pathLst>
                    <a:path extrusionOk="0" h="29" w="41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" name="Google Shape;46;p24"/>
                <p:cNvSpPr/>
                <p:nvPr/>
              </p:nvSpPr>
              <p:spPr>
                <a:xfrm>
                  <a:off x="1704" y="3"/>
                  <a:ext cx="1022" cy="372"/>
                </a:xfrm>
                <a:custGeom>
                  <a:rect b="b" l="l" r="r" t="t"/>
                  <a:pathLst>
                    <a:path extrusionOk="0" h="152" w="436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" name="Google Shape;47;p24"/>
                <p:cNvSpPr/>
                <p:nvPr/>
              </p:nvSpPr>
              <p:spPr>
                <a:xfrm>
                  <a:off x="2729" y="-9"/>
                  <a:ext cx="47" cy="134"/>
                </a:xfrm>
                <a:custGeom>
                  <a:rect b="b" l="l" r="r" t="t"/>
                  <a:pathLst>
                    <a:path extrusionOk="0" h="165" w="47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8" name="Google Shape;48;p24"/>
                <p:cNvSpPr/>
                <p:nvPr/>
              </p:nvSpPr>
              <p:spPr>
                <a:xfrm>
                  <a:off x="2701" y="103"/>
                  <a:ext cx="138" cy="84"/>
                </a:xfrm>
                <a:custGeom>
                  <a:rect b="b" l="l" r="r" t="t"/>
                  <a:pathLst>
                    <a:path extrusionOk="0" h="103" w="138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9" name="Google Shape;49;p24"/>
                <p:cNvSpPr/>
                <p:nvPr/>
              </p:nvSpPr>
              <p:spPr>
                <a:xfrm>
                  <a:off x="2553" y="182"/>
                  <a:ext cx="187" cy="176"/>
                </a:xfrm>
                <a:custGeom>
                  <a:rect b="b" l="l" r="r" t="t"/>
                  <a:pathLst>
                    <a:path extrusionOk="0" h="214" w="188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0" name="Google Shape;50;p24"/>
                <p:cNvSpPr/>
                <p:nvPr/>
              </p:nvSpPr>
              <p:spPr>
                <a:xfrm>
                  <a:off x="2677" y="233"/>
                  <a:ext cx="14" cy="10"/>
                </a:xfrm>
                <a:custGeom>
                  <a:rect b="b" l="l" r="r" t="t"/>
                  <a:pathLst>
                    <a:path extrusionOk="0" h="13" w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" name="Google Shape;51;p24"/>
                <p:cNvSpPr/>
                <p:nvPr/>
              </p:nvSpPr>
              <p:spPr>
                <a:xfrm>
                  <a:off x="1627" y="353"/>
                  <a:ext cx="813" cy="462"/>
                </a:xfrm>
                <a:custGeom>
                  <a:rect b="b" l="l" r="r" t="t"/>
                  <a:pathLst>
                    <a:path extrusionOk="0" h="564" w="812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2" name="Google Shape;52;p24"/>
                <p:cNvSpPr/>
                <p:nvPr/>
              </p:nvSpPr>
              <p:spPr>
                <a:xfrm>
                  <a:off x="1770" y="671"/>
                  <a:ext cx="45" cy="71"/>
                </a:xfrm>
                <a:custGeom>
                  <a:rect b="b" l="l" r="r" t="t"/>
                  <a:pathLst>
                    <a:path extrusionOk="0" h="85" w="43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3" name="Google Shape;53;p24"/>
                <p:cNvSpPr/>
                <p:nvPr/>
              </p:nvSpPr>
              <p:spPr>
                <a:xfrm>
                  <a:off x="2394" y="431"/>
                  <a:ext cx="42" cy="59"/>
                </a:xfrm>
                <a:custGeom>
                  <a:rect b="b" l="l" r="r" t="t"/>
                  <a:pathLst>
                    <a:path extrusionOk="0" h="74" w="4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4" name="Google Shape;54;p24"/>
                <p:cNvSpPr/>
                <p:nvPr/>
              </p:nvSpPr>
              <p:spPr>
                <a:xfrm>
                  <a:off x="2513" y="402"/>
                  <a:ext cx="21" cy="24"/>
                </a:xfrm>
                <a:custGeom>
                  <a:rect b="b" l="l" r="r" t="t"/>
                  <a:pathLst>
                    <a:path extrusionOk="0" h="30" w="2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5" name="Google Shape;55;p24"/>
                <p:cNvSpPr/>
                <p:nvPr/>
              </p:nvSpPr>
              <p:spPr>
                <a:xfrm>
                  <a:off x="333" y="169"/>
                  <a:ext cx="1015" cy="866"/>
                </a:xfrm>
                <a:custGeom>
                  <a:rect b="b" l="l" r="r" t="t"/>
                  <a:pathLst>
                    <a:path extrusionOk="0" h="557" w="682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6" name="Google Shape;56;p24"/>
                <p:cNvSpPr/>
                <p:nvPr/>
              </p:nvSpPr>
              <p:spPr>
                <a:xfrm>
                  <a:off x="727" y="495"/>
                  <a:ext cx="382" cy="540"/>
                </a:xfrm>
                <a:custGeom>
                  <a:rect b="b" l="l" r="r" t="t"/>
                  <a:pathLst>
                    <a:path extrusionOk="0" h="347" w="25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7" name="Google Shape;57;p24"/>
                <p:cNvSpPr/>
                <p:nvPr/>
              </p:nvSpPr>
              <p:spPr>
                <a:xfrm>
                  <a:off x="1400" y="896"/>
                  <a:ext cx="16" cy="29"/>
                </a:xfrm>
                <a:custGeom>
                  <a:rect b="b" l="l" r="r" t="t"/>
                  <a:pathLst>
                    <a:path extrusionOk="0" h="37" w="19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8" name="Google Shape;58;p24"/>
                <p:cNvSpPr/>
                <p:nvPr/>
              </p:nvSpPr>
              <p:spPr>
                <a:xfrm>
                  <a:off x="1379" y="617"/>
                  <a:ext cx="21" cy="17"/>
                </a:xfrm>
                <a:custGeom>
                  <a:rect b="b" l="l" r="r" t="t"/>
                  <a:pathLst>
                    <a:path extrusionOk="0" h="20" w="22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9" name="Google Shape;59;p24"/>
                <p:cNvSpPr/>
                <p:nvPr/>
              </p:nvSpPr>
              <p:spPr>
                <a:xfrm>
                  <a:off x="453" y="275"/>
                  <a:ext cx="58" cy="24"/>
                </a:xfrm>
                <a:custGeom>
                  <a:rect b="b" l="l" r="r" t="t"/>
                  <a:pathLst>
                    <a:path extrusionOk="0" h="30" w="57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0" name="Google Shape;60;p24"/>
                <p:cNvSpPr/>
                <p:nvPr/>
              </p:nvSpPr>
              <p:spPr>
                <a:xfrm>
                  <a:off x="1161" y="50"/>
                  <a:ext cx="691" cy="569"/>
                </a:xfrm>
                <a:custGeom>
                  <a:rect b="b" l="l" r="r" t="t"/>
                  <a:pathLst>
                    <a:path extrusionOk="0" h="696" w="693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1" name="Google Shape;61;p24"/>
                <p:cNvSpPr/>
                <p:nvPr/>
              </p:nvSpPr>
              <p:spPr>
                <a:xfrm>
                  <a:off x="689" y="6"/>
                  <a:ext cx="1386" cy="232"/>
                </a:xfrm>
                <a:custGeom>
                  <a:rect b="b" l="l" r="r" t="t"/>
                  <a:pathLst>
                    <a:path extrusionOk="0" h="149" w="931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" name="Google Shape;62;p24"/>
                <p:cNvSpPr/>
                <p:nvPr/>
              </p:nvSpPr>
              <p:spPr>
                <a:xfrm>
                  <a:off x="971" y="91"/>
                  <a:ext cx="30" cy="25"/>
                </a:xfrm>
                <a:custGeom>
                  <a:rect b="b" l="l" r="r" t="t"/>
                  <a:pathLst>
                    <a:path extrusionOk="0" h="30" w="31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3" name="Google Shape;63;p24"/>
                <p:cNvSpPr/>
                <p:nvPr/>
              </p:nvSpPr>
              <p:spPr>
                <a:xfrm>
                  <a:off x="935" y="125"/>
                  <a:ext cx="45" cy="27"/>
                </a:xfrm>
                <a:custGeom>
                  <a:rect b="b" l="l" r="r" t="t"/>
                  <a:pathLst>
                    <a:path extrusionOk="0" h="32" w="44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4" name="Google Shape;64;p24"/>
                <p:cNvSpPr/>
                <p:nvPr/>
              </p:nvSpPr>
              <p:spPr>
                <a:xfrm>
                  <a:off x="1081" y="226"/>
                  <a:ext cx="75" cy="14"/>
                </a:xfrm>
                <a:custGeom>
                  <a:rect b="b" l="l" r="r" t="t"/>
                  <a:pathLst>
                    <a:path extrusionOk="0" h="18" w="76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5" name="Google Shape;65;p24"/>
                <p:cNvSpPr/>
                <p:nvPr/>
              </p:nvSpPr>
              <p:spPr>
                <a:xfrm>
                  <a:off x="1210" y="223"/>
                  <a:ext cx="42" cy="37"/>
                </a:xfrm>
                <a:custGeom>
                  <a:rect b="b" l="l" r="r" t="t"/>
                  <a:pathLst>
                    <a:path extrusionOk="0" h="44" w="42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6" name="Google Shape;66;p24"/>
                <p:cNvSpPr/>
                <p:nvPr/>
              </p:nvSpPr>
              <p:spPr>
                <a:xfrm>
                  <a:off x="865" y="123"/>
                  <a:ext cx="33" cy="24"/>
                </a:xfrm>
                <a:custGeom>
                  <a:rect b="b" l="l" r="r" t="t"/>
                  <a:pathLst>
                    <a:path extrusionOk="0" h="30" w="31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>
                    <a:alpha val="9921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67" name="Google Shape;67;p24"/>
              <p:cNvGrpSpPr/>
              <p:nvPr/>
            </p:nvGrpSpPr>
            <p:grpSpPr>
              <a:xfrm>
                <a:off x="7" y="-154"/>
                <a:ext cx="5739" cy="418"/>
                <a:chOff x="1056" y="111"/>
                <a:chExt cx="2448" cy="418"/>
              </a:xfrm>
            </p:grpSpPr>
            <p:cxnSp>
              <p:nvCxnSpPr>
                <p:cNvPr id="68" name="Google Shape;68;p24"/>
                <p:cNvCxnSpPr/>
                <p:nvPr/>
              </p:nvCxnSpPr>
              <p:spPr>
                <a:xfrm>
                  <a:off x="1056" y="332"/>
                  <a:ext cx="244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" name="Google Shape;69;p24"/>
                <p:cNvCxnSpPr/>
                <p:nvPr/>
              </p:nvCxnSpPr>
              <p:spPr>
                <a:xfrm>
                  <a:off x="1254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" name="Google Shape;70;p24"/>
                <p:cNvCxnSpPr/>
                <p:nvPr/>
              </p:nvCxnSpPr>
              <p:spPr>
                <a:xfrm>
                  <a:off x="1482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" name="Google Shape;71;p24"/>
                <p:cNvCxnSpPr/>
                <p:nvPr/>
              </p:nvCxnSpPr>
              <p:spPr>
                <a:xfrm>
                  <a:off x="1710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" name="Google Shape;72;p24"/>
                <p:cNvCxnSpPr/>
                <p:nvPr/>
              </p:nvCxnSpPr>
              <p:spPr>
                <a:xfrm>
                  <a:off x="1938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3" name="Google Shape;73;p24"/>
                <p:cNvCxnSpPr/>
                <p:nvPr/>
              </p:nvCxnSpPr>
              <p:spPr>
                <a:xfrm>
                  <a:off x="2166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" name="Google Shape;74;p24"/>
                <p:cNvCxnSpPr/>
                <p:nvPr/>
              </p:nvCxnSpPr>
              <p:spPr>
                <a:xfrm>
                  <a:off x="2394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" name="Google Shape;75;p24"/>
                <p:cNvCxnSpPr/>
                <p:nvPr/>
              </p:nvCxnSpPr>
              <p:spPr>
                <a:xfrm>
                  <a:off x="2622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" name="Google Shape;76;p24"/>
                <p:cNvCxnSpPr/>
                <p:nvPr/>
              </p:nvCxnSpPr>
              <p:spPr>
                <a:xfrm>
                  <a:off x="2850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7" name="Google Shape;77;p24"/>
                <p:cNvCxnSpPr/>
                <p:nvPr/>
              </p:nvCxnSpPr>
              <p:spPr>
                <a:xfrm>
                  <a:off x="3078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8" name="Google Shape;78;p24"/>
                <p:cNvCxnSpPr/>
                <p:nvPr/>
              </p:nvCxnSpPr>
              <p:spPr>
                <a:xfrm>
                  <a:off x="3306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9" name="Google Shape;79;p24"/>
              <p:cNvGrpSpPr/>
              <p:nvPr/>
            </p:nvGrpSpPr>
            <p:grpSpPr>
              <a:xfrm>
                <a:off x="-1261" y="-1"/>
                <a:ext cx="2098" cy="1030"/>
                <a:chOff x="1208" y="109"/>
                <a:chExt cx="2098" cy="423"/>
              </a:xfrm>
            </p:grpSpPr>
            <p:cxnSp>
              <p:nvCxnSpPr>
                <p:cNvPr id="80" name="Google Shape;80;p24"/>
                <p:cNvCxnSpPr/>
                <p:nvPr/>
              </p:nvCxnSpPr>
              <p:spPr>
                <a:xfrm>
                  <a:off x="2850" y="110"/>
                  <a:ext cx="0" cy="1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" name="Google Shape;81;p24"/>
                <p:cNvCxnSpPr/>
                <p:nvPr/>
              </p:nvCxnSpPr>
              <p:spPr>
                <a:xfrm>
                  <a:off x="2972" y="332"/>
                  <a:ext cx="7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2" name="Google Shape;82;p24"/>
                <p:cNvCxnSpPr/>
                <p:nvPr/>
              </p:nvCxnSpPr>
              <p:spPr>
                <a:xfrm>
                  <a:off x="3078" y="350"/>
                  <a:ext cx="0" cy="2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3" name="Google Shape;83;p24"/>
                <p:cNvCxnSpPr/>
                <p:nvPr/>
              </p:nvCxnSpPr>
              <p:spPr>
                <a:xfrm>
                  <a:off x="3306" y="450"/>
                  <a:ext cx="0" cy="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" name="Google Shape;84;p24"/>
                <p:cNvCxnSpPr/>
                <p:nvPr/>
              </p:nvCxnSpPr>
              <p:spPr>
                <a:xfrm>
                  <a:off x="2166" y="114"/>
                  <a:ext cx="0" cy="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" name="Google Shape;85;p24"/>
                <p:cNvCxnSpPr/>
                <p:nvPr/>
              </p:nvCxnSpPr>
              <p:spPr>
                <a:xfrm>
                  <a:off x="1938" y="111"/>
                  <a:ext cx="0" cy="3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6" name="Google Shape;86;p24"/>
                <p:cNvCxnSpPr/>
                <p:nvPr/>
              </p:nvCxnSpPr>
              <p:spPr>
                <a:xfrm rot="10800000">
                  <a:off x="1912" y="332"/>
                  <a:ext cx="6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" name="Google Shape;87;p24"/>
                <p:cNvCxnSpPr/>
                <p:nvPr/>
              </p:nvCxnSpPr>
              <p:spPr>
                <a:xfrm>
                  <a:off x="1778" y="332"/>
                  <a:ext cx="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8" name="Google Shape;88;p24"/>
                <p:cNvCxnSpPr/>
                <p:nvPr/>
              </p:nvCxnSpPr>
              <p:spPr>
                <a:xfrm rot="10800000">
                  <a:off x="1578" y="332"/>
                  <a:ext cx="8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9" name="Google Shape;89;p24"/>
                <p:cNvCxnSpPr/>
                <p:nvPr/>
              </p:nvCxnSpPr>
              <p:spPr>
                <a:xfrm>
                  <a:off x="1208" y="332"/>
                  <a:ext cx="34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" name="Google Shape;90;p24"/>
                <p:cNvCxnSpPr/>
                <p:nvPr/>
              </p:nvCxnSpPr>
              <p:spPr>
                <a:xfrm>
                  <a:off x="1480" y="234"/>
                  <a:ext cx="0" cy="29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1" name="Google Shape;91;p24"/>
                <p:cNvCxnSpPr/>
                <p:nvPr/>
              </p:nvCxnSpPr>
              <p:spPr>
                <a:xfrm>
                  <a:off x="1254" y="252"/>
                  <a:ext cx="0" cy="15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2" name="Google Shape;92;p24"/>
                <p:cNvCxnSpPr/>
                <p:nvPr/>
              </p:nvCxnSpPr>
              <p:spPr>
                <a:xfrm rot="10800000">
                  <a:off x="1482" y="109"/>
                  <a:ext cx="0" cy="2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24"/>
                <p:cNvCxnSpPr/>
                <p:nvPr/>
              </p:nvCxnSpPr>
              <p:spPr>
                <a:xfrm>
                  <a:off x="1710" y="180"/>
                  <a:ext cx="0" cy="9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24"/>
                <p:cNvCxnSpPr/>
                <p:nvPr/>
              </p:nvCxnSpPr>
              <p:spPr>
                <a:xfrm rot="10800000">
                  <a:off x="1710" y="111"/>
                  <a:ext cx="0" cy="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pic>
          <p:nvPicPr>
            <p:cNvPr descr="earth" id="95" name="Google Shape;95;p2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24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685800" y="21478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533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35000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685800" y="21478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6"/>
          <p:cNvGrpSpPr/>
          <p:nvPr/>
        </p:nvGrpSpPr>
        <p:grpSpPr>
          <a:xfrm>
            <a:off x="261937" y="87312"/>
            <a:ext cx="8488362" cy="831850"/>
            <a:chOff x="165" y="55"/>
            <a:chExt cx="5347" cy="524"/>
          </a:xfrm>
        </p:grpSpPr>
        <p:grpSp>
          <p:nvGrpSpPr>
            <p:cNvPr id="114" name="Google Shape;114;p26"/>
            <p:cNvGrpSpPr/>
            <p:nvPr/>
          </p:nvGrpSpPr>
          <p:grpSpPr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15" name="Google Shape;115;p26"/>
              <p:cNvSpPr/>
              <p:nvPr/>
            </p:nvSpPr>
            <p:spPr>
              <a:xfrm>
                <a:off x="664" y="104"/>
                <a:ext cx="4848" cy="432"/>
              </a:xfrm>
              <a:custGeom>
                <a:rect b="b" l="l" r="r" t="t"/>
                <a:pathLst>
                  <a:path extrusionOk="0" h="432" w="4848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>
                  <a:alpha val="99215"/>
                </a:schemeClr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16" name="Google Shape;116;p26"/>
              <p:cNvGrpSpPr/>
              <p:nvPr/>
            </p:nvGrpSpPr>
            <p:grpSpPr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17" name="Google Shape;117;p26"/>
                <p:cNvGrpSpPr/>
                <p:nvPr/>
              </p:nvGrpSpPr>
              <p:grpSpPr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8" name="Google Shape;118;p26"/>
                  <p:cNvSpPr/>
                  <p:nvPr/>
                </p:nvSpPr>
                <p:spPr>
                  <a:xfrm>
                    <a:off x="2257" y="633"/>
                    <a:ext cx="7" cy="8"/>
                  </a:xfrm>
                  <a:custGeom>
                    <a:rect b="b" l="l" r="r" t="t"/>
                    <a:pathLst>
                      <a:path extrusionOk="0" h="23" w="15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19" name="Google Shape;119;p26"/>
                  <p:cNvSpPr/>
                  <p:nvPr/>
                </p:nvSpPr>
                <p:spPr>
                  <a:xfrm>
                    <a:off x="2332" y="660"/>
                    <a:ext cx="9" cy="8"/>
                  </a:xfrm>
                  <a:custGeom>
                    <a:rect b="b" l="l" r="r" t="t"/>
                    <a:pathLst>
                      <a:path extrusionOk="0" h="23" w="20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0" name="Google Shape;120;p26"/>
                  <p:cNvSpPr/>
                  <p:nvPr/>
                </p:nvSpPr>
                <p:spPr>
                  <a:xfrm>
                    <a:off x="2120" y="616"/>
                    <a:ext cx="13" cy="14"/>
                  </a:xfrm>
                  <a:custGeom>
                    <a:rect b="b" l="l" r="r" t="t"/>
                    <a:pathLst>
                      <a:path extrusionOk="0" h="42" w="30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1" name="Google Shape;121;p26"/>
                  <p:cNvSpPr/>
                  <p:nvPr/>
                </p:nvSpPr>
                <p:spPr>
                  <a:xfrm>
                    <a:off x="1967" y="629"/>
                    <a:ext cx="11" cy="5"/>
                  </a:xfrm>
                  <a:custGeom>
                    <a:rect b="b" l="l" r="r" t="t"/>
                    <a:pathLst>
                      <a:path extrusionOk="0" h="16" w="25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2" name="Google Shape;122;p26"/>
                  <p:cNvSpPr/>
                  <p:nvPr/>
                </p:nvSpPr>
                <p:spPr>
                  <a:xfrm>
                    <a:off x="1921" y="635"/>
                    <a:ext cx="28" cy="16"/>
                  </a:xfrm>
                  <a:custGeom>
                    <a:rect b="b" l="l" r="r" t="t"/>
                    <a:pathLst>
                      <a:path extrusionOk="0" h="46" w="65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3" name="Google Shape;123;p26"/>
                  <p:cNvSpPr/>
                  <p:nvPr/>
                </p:nvSpPr>
                <p:spPr>
                  <a:xfrm>
                    <a:off x="1892" y="634"/>
                    <a:ext cx="29" cy="16"/>
                  </a:xfrm>
                  <a:custGeom>
                    <a:rect b="b" l="l" r="r" t="t"/>
                    <a:pathLst>
                      <a:path extrusionOk="0" h="47" w="69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4" name="Google Shape;124;p26"/>
                  <p:cNvSpPr/>
                  <p:nvPr/>
                </p:nvSpPr>
                <p:spPr>
                  <a:xfrm>
                    <a:off x="1735" y="547"/>
                    <a:ext cx="151" cy="93"/>
                  </a:xfrm>
                  <a:custGeom>
                    <a:rect b="b" l="l" r="r" t="t"/>
                    <a:pathLst>
                      <a:path extrusionOk="0" h="277" w="355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5" name="Google Shape;125;p26"/>
                  <p:cNvSpPr/>
                  <p:nvPr/>
                </p:nvSpPr>
                <p:spPr>
                  <a:xfrm>
                    <a:off x="1827" y="541"/>
                    <a:ext cx="67" cy="68"/>
                  </a:xfrm>
                  <a:custGeom>
                    <a:rect b="b" l="l" r="r" t="t"/>
                    <a:pathLst>
                      <a:path extrusionOk="0" h="206" w="15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6" name="Google Shape;126;p26"/>
                  <p:cNvSpPr/>
                  <p:nvPr/>
                </p:nvSpPr>
                <p:spPr>
                  <a:xfrm>
                    <a:off x="1892" y="572"/>
                    <a:ext cx="47" cy="13"/>
                  </a:xfrm>
                  <a:custGeom>
                    <a:rect b="b" l="l" r="r" t="t"/>
                    <a:pathLst>
                      <a:path extrusionOk="0" h="38" w="109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7" name="Google Shape;127;p26"/>
                  <p:cNvSpPr/>
                  <p:nvPr/>
                </p:nvSpPr>
                <p:spPr>
                  <a:xfrm>
                    <a:off x="1890" y="588"/>
                    <a:ext cx="32" cy="34"/>
                  </a:xfrm>
                  <a:custGeom>
                    <a:rect b="b" l="l" r="r" t="t"/>
                    <a:pathLst>
                      <a:path extrusionOk="0" h="104" w="76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8" name="Google Shape;128;p26"/>
                  <p:cNvSpPr/>
                  <p:nvPr/>
                </p:nvSpPr>
                <p:spPr>
                  <a:xfrm>
                    <a:off x="1944" y="569"/>
                    <a:ext cx="16" cy="20"/>
                  </a:xfrm>
                  <a:custGeom>
                    <a:rect b="b" l="l" r="r" t="t"/>
                    <a:pathLst>
                      <a:path extrusionOk="0" h="61" w="37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9" name="Google Shape;129;p26"/>
                  <p:cNvSpPr/>
                  <p:nvPr/>
                </p:nvSpPr>
                <p:spPr>
                  <a:xfrm>
                    <a:off x="1948" y="600"/>
                    <a:ext cx="20" cy="10"/>
                  </a:xfrm>
                  <a:custGeom>
                    <a:rect b="b" l="l" r="r" t="t"/>
                    <a:pathLst>
                      <a:path extrusionOk="0" h="29" w="4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0" name="Google Shape;130;p26"/>
                  <p:cNvSpPr/>
                  <p:nvPr/>
                </p:nvSpPr>
                <p:spPr>
                  <a:xfrm>
                    <a:off x="1969" y="585"/>
                    <a:ext cx="26" cy="17"/>
                  </a:xfrm>
                  <a:custGeom>
                    <a:rect b="b" l="l" r="r" t="t"/>
                    <a:pathLst>
                      <a:path extrusionOk="0" h="48" w="61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1" name="Google Shape;131;p26"/>
                  <p:cNvSpPr/>
                  <p:nvPr/>
                </p:nvSpPr>
                <p:spPr>
                  <a:xfrm>
                    <a:off x="1976" y="593"/>
                    <a:ext cx="122" cy="61"/>
                  </a:xfrm>
                  <a:custGeom>
                    <a:rect b="b" l="l" r="r" t="t"/>
                    <a:pathLst>
                      <a:path extrusionOk="0" h="182" w="286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" name="Google Shape;132;p26"/>
                  <p:cNvSpPr/>
                  <p:nvPr/>
                </p:nvSpPr>
                <p:spPr>
                  <a:xfrm>
                    <a:off x="2082" y="599"/>
                    <a:ext cx="33" cy="26"/>
                  </a:xfrm>
                  <a:custGeom>
                    <a:rect b="b" l="l" r="r" t="t"/>
                    <a:pathLst>
                      <a:path extrusionOk="0" h="78" w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3" name="Google Shape;133;p26"/>
                  <p:cNvSpPr/>
                  <p:nvPr/>
                </p:nvSpPr>
                <p:spPr>
                  <a:xfrm>
                    <a:off x="2152" y="544"/>
                    <a:ext cx="8" cy="6"/>
                  </a:xfrm>
                  <a:custGeom>
                    <a:rect b="b" l="l" r="r" t="t"/>
                    <a:pathLst>
                      <a:path extrusionOk="0" h="18" w="17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4" name="Google Shape;134;p26"/>
                  <p:cNvSpPr/>
                  <p:nvPr/>
                </p:nvSpPr>
                <p:spPr>
                  <a:xfrm>
                    <a:off x="2194" y="584"/>
                    <a:ext cx="11" cy="8"/>
                  </a:xfrm>
                  <a:custGeom>
                    <a:rect b="b" l="l" r="r" t="t"/>
                    <a:pathLst>
                      <a:path extrusionOk="0" h="22" w="26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5" name="Google Shape;135;p26"/>
                  <p:cNvSpPr/>
                  <p:nvPr/>
                </p:nvSpPr>
                <p:spPr>
                  <a:xfrm>
                    <a:off x="2059" y="494"/>
                    <a:ext cx="8" cy="5"/>
                  </a:xfrm>
                  <a:custGeom>
                    <a:rect b="b" l="l" r="r" t="t"/>
                    <a:pathLst>
                      <a:path extrusionOk="0" h="15" w="20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6" name="Google Shape;136;p26"/>
                  <p:cNvSpPr/>
                  <p:nvPr/>
                </p:nvSpPr>
                <p:spPr>
                  <a:xfrm>
                    <a:off x="1988" y="536"/>
                    <a:ext cx="8" cy="5"/>
                  </a:xfrm>
                  <a:custGeom>
                    <a:rect b="b" l="l" r="r" t="t"/>
                    <a:pathLst>
                      <a:path extrusionOk="0" h="15" w="20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7" name="Google Shape;137;p26"/>
                  <p:cNvSpPr/>
                  <p:nvPr/>
                </p:nvSpPr>
                <p:spPr>
                  <a:xfrm>
                    <a:off x="1910" y="523"/>
                    <a:ext cx="34" cy="27"/>
                  </a:xfrm>
                  <a:custGeom>
                    <a:rect b="b" l="l" r="r" t="t"/>
                    <a:pathLst>
                      <a:path extrusionOk="0" h="80" w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8" name="Google Shape;138;p26"/>
                  <p:cNvSpPr/>
                  <p:nvPr/>
                </p:nvSpPr>
                <p:spPr>
                  <a:xfrm>
                    <a:off x="1899" y="466"/>
                    <a:ext cx="40" cy="58"/>
                  </a:xfrm>
                  <a:custGeom>
                    <a:rect b="b" l="l" r="r" t="t"/>
                    <a:pathLst>
                      <a:path extrusionOk="0" h="174" w="9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9" name="Google Shape;139;p26"/>
                  <p:cNvSpPr/>
                  <p:nvPr/>
                </p:nvSpPr>
                <p:spPr>
                  <a:xfrm>
                    <a:off x="1909" y="508"/>
                    <a:ext cx="14" cy="17"/>
                  </a:xfrm>
                  <a:custGeom>
                    <a:rect b="b" l="l" r="r" t="t"/>
                    <a:pathLst>
                      <a:path extrusionOk="0" h="50" w="32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0" name="Google Shape;140;p26"/>
                  <p:cNvSpPr/>
                  <p:nvPr/>
                </p:nvSpPr>
                <p:spPr>
                  <a:xfrm>
                    <a:off x="1881" y="512"/>
                    <a:ext cx="19" cy="17"/>
                  </a:xfrm>
                  <a:custGeom>
                    <a:rect b="b" l="l" r="r" t="t"/>
                    <a:pathLst>
                      <a:path extrusionOk="0" h="50" w="43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1" name="Google Shape;141;p26"/>
                  <p:cNvSpPr/>
                  <p:nvPr/>
                </p:nvSpPr>
                <p:spPr>
                  <a:xfrm>
                    <a:off x="2930" y="489"/>
                    <a:ext cx="299" cy="179"/>
                  </a:xfrm>
                  <a:custGeom>
                    <a:rect b="b" l="l" r="r" t="t"/>
                    <a:pathLst>
                      <a:path extrusionOk="0" h="281" w="47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2" name="Google Shape;142;p26"/>
                  <p:cNvSpPr/>
                  <p:nvPr/>
                </p:nvSpPr>
                <p:spPr>
                  <a:xfrm>
                    <a:off x="2534" y="242"/>
                    <a:ext cx="420" cy="283"/>
                  </a:xfrm>
                  <a:custGeom>
                    <a:rect b="b" l="l" r="r" t="t"/>
                    <a:pathLst>
                      <a:path extrusionOk="0" h="844" w="98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3" name="Google Shape;143;p26"/>
                  <p:cNvSpPr/>
                  <p:nvPr/>
                </p:nvSpPr>
                <p:spPr>
                  <a:xfrm>
                    <a:off x="2405" y="445"/>
                    <a:ext cx="15" cy="16"/>
                  </a:xfrm>
                  <a:custGeom>
                    <a:rect b="b" l="l" r="r" t="t"/>
                    <a:pathLst>
                      <a:path extrusionOk="0" h="48" w="36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4" name="Google Shape;144;p26"/>
                  <p:cNvSpPr/>
                  <p:nvPr/>
                </p:nvSpPr>
                <p:spPr>
                  <a:xfrm>
                    <a:off x="2393" y="439"/>
                    <a:ext cx="16" cy="12"/>
                  </a:xfrm>
                  <a:custGeom>
                    <a:rect b="b" l="l" r="r" t="t"/>
                    <a:pathLst>
                      <a:path extrusionOk="0" h="37" w="36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5" name="Google Shape;145;p26"/>
                  <p:cNvSpPr/>
                  <p:nvPr/>
                </p:nvSpPr>
                <p:spPr>
                  <a:xfrm>
                    <a:off x="2878" y="406"/>
                    <a:ext cx="73" cy="33"/>
                  </a:xfrm>
                  <a:custGeom>
                    <a:rect b="b" l="l" r="r" t="t"/>
                    <a:pathLst>
                      <a:path extrusionOk="0" h="96" w="170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6" name="Google Shape;146;p26"/>
                  <p:cNvSpPr/>
                  <p:nvPr/>
                </p:nvSpPr>
                <p:spPr>
                  <a:xfrm>
                    <a:off x="2955" y="433"/>
                    <a:ext cx="59" cy="15"/>
                  </a:xfrm>
                  <a:custGeom>
                    <a:rect b="b" l="l" r="r" t="t"/>
                    <a:pathLst>
                      <a:path extrusionOk="0" h="44" w="138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7" name="Google Shape;147;p26"/>
                  <p:cNvSpPr/>
                  <p:nvPr/>
                </p:nvSpPr>
                <p:spPr>
                  <a:xfrm>
                    <a:off x="2924" y="441"/>
                    <a:ext cx="24" cy="14"/>
                  </a:xfrm>
                  <a:custGeom>
                    <a:rect b="b" l="l" r="r" t="t"/>
                    <a:pathLst>
                      <a:path extrusionOk="0" h="42" w="57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8" name="Google Shape;148;p26"/>
                  <p:cNvSpPr/>
                  <p:nvPr/>
                </p:nvSpPr>
                <p:spPr>
                  <a:xfrm>
                    <a:off x="2908" y="398"/>
                    <a:ext cx="16" cy="18"/>
                  </a:xfrm>
                  <a:custGeom>
                    <a:rect b="b" l="l" r="r" t="t"/>
                    <a:pathLst>
                      <a:path extrusionOk="0" h="52" w="39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9" name="Google Shape;149;p26"/>
                  <p:cNvSpPr/>
                  <p:nvPr/>
                </p:nvSpPr>
                <p:spPr>
                  <a:xfrm>
                    <a:off x="3035" y="452"/>
                    <a:ext cx="19" cy="27"/>
                  </a:xfrm>
                  <a:custGeom>
                    <a:rect b="b" l="l" r="r" t="t"/>
                    <a:pathLst>
                      <a:path extrusionOk="0" h="80" w="44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50" name="Google Shape;150;p26"/>
                  <p:cNvSpPr/>
                  <p:nvPr/>
                </p:nvSpPr>
                <p:spPr>
                  <a:xfrm>
                    <a:off x="2696" y="247"/>
                    <a:ext cx="205" cy="41"/>
                  </a:xfrm>
                  <a:custGeom>
                    <a:rect b="b" l="l" r="r" t="t"/>
                    <a:pathLst>
                      <a:path extrusionOk="0" h="64" w="323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51" name="Google Shape;151;p26"/>
                  <p:cNvSpPr/>
                  <p:nvPr/>
                </p:nvSpPr>
                <p:spPr>
                  <a:xfrm>
                    <a:off x="2515" y="246"/>
                    <a:ext cx="190" cy="20"/>
                  </a:xfrm>
                  <a:custGeom>
                    <a:rect b="b" l="l" r="r" t="t"/>
                    <a:pathLst>
                      <a:path extrusionOk="0" h="31" w="300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52" name="Google Shape;152;p26"/>
                  <p:cNvSpPr/>
                  <p:nvPr/>
                </p:nvSpPr>
                <p:spPr>
                  <a:xfrm>
                    <a:off x="2096" y="275"/>
                    <a:ext cx="18" cy="10"/>
                  </a:xfrm>
                  <a:custGeom>
                    <a:rect b="b" l="l" r="r" t="t"/>
                    <a:pathLst>
                      <a:path extrusionOk="0" h="29" w="41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53" name="Google Shape;153;p26"/>
                  <p:cNvSpPr/>
                  <p:nvPr/>
                </p:nvSpPr>
                <p:spPr>
                  <a:xfrm>
                    <a:off x="1606" y="246"/>
                    <a:ext cx="436" cy="152"/>
                  </a:xfrm>
                  <a:custGeom>
                    <a:rect b="b" l="l" r="r" t="t"/>
                    <a:pathLst>
                      <a:path extrusionOk="0" h="152" w="436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54" name="Google Shape;154;p26"/>
                  <p:cNvSpPr/>
                  <p:nvPr/>
                </p:nvSpPr>
                <p:spPr>
                  <a:xfrm>
                    <a:off x="2043" y="241"/>
                    <a:ext cx="20" cy="55"/>
                  </a:xfrm>
                  <a:custGeom>
                    <a:rect b="b" l="l" r="r" t="t"/>
                    <a:pathLst>
                      <a:path extrusionOk="0" h="165" w="47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55" name="Google Shape;155;p26"/>
                  <p:cNvSpPr/>
                  <p:nvPr/>
                </p:nvSpPr>
                <p:spPr>
                  <a:xfrm>
                    <a:off x="2031" y="287"/>
                    <a:ext cx="59" cy="34"/>
                  </a:xfrm>
                  <a:custGeom>
                    <a:rect b="b" l="l" r="r" t="t"/>
                    <a:pathLst>
                      <a:path extrusionOk="0" h="103" w="138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56" name="Google Shape;156;p26"/>
                  <p:cNvSpPr/>
                  <p:nvPr/>
                </p:nvSpPr>
                <p:spPr>
                  <a:xfrm>
                    <a:off x="1968" y="319"/>
                    <a:ext cx="80" cy="72"/>
                  </a:xfrm>
                  <a:custGeom>
                    <a:rect b="b" l="l" r="r" t="t"/>
                    <a:pathLst>
                      <a:path extrusionOk="0" h="214" w="188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57" name="Google Shape;157;p26"/>
                  <p:cNvSpPr/>
                  <p:nvPr/>
                </p:nvSpPr>
                <p:spPr>
                  <a:xfrm>
                    <a:off x="2021" y="340"/>
                    <a:ext cx="6" cy="4"/>
                  </a:xfrm>
                  <a:custGeom>
                    <a:rect b="b" l="l" r="r" t="t"/>
                    <a:pathLst>
                      <a:path extrusionOk="0" h="13" w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58" name="Google Shape;158;p26"/>
                  <p:cNvSpPr/>
                  <p:nvPr/>
                </p:nvSpPr>
                <p:spPr>
                  <a:xfrm>
                    <a:off x="1573" y="389"/>
                    <a:ext cx="347" cy="189"/>
                  </a:xfrm>
                  <a:custGeom>
                    <a:rect b="b" l="l" r="r" t="t"/>
                    <a:pathLst>
                      <a:path extrusionOk="0" h="564" w="812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59" name="Google Shape;159;p26"/>
                  <p:cNvSpPr/>
                  <p:nvPr/>
                </p:nvSpPr>
                <p:spPr>
                  <a:xfrm>
                    <a:off x="1634" y="519"/>
                    <a:ext cx="19" cy="29"/>
                  </a:xfrm>
                  <a:custGeom>
                    <a:rect b="b" l="l" r="r" t="t"/>
                    <a:pathLst>
                      <a:path extrusionOk="0" h="85" w="43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60" name="Google Shape;160;p26"/>
                  <p:cNvSpPr/>
                  <p:nvPr/>
                </p:nvSpPr>
                <p:spPr>
                  <a:xfrm>
                    <a:off x="1900" y="421"/>
                    <a:ext cx="18" cy="24"/>
                  </a:xfrm>
                  <a:custGeom>
                    <a:rect b="b" l="l" r="r" t="t"/>
                    <a:pathLst>
                      <a:path extrusionOk="0" h="74" w="4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61" name="Google Shape;161;p26"/>
                  <p:cNvSpPr/>
                  <p:nvPr/>
                </p:nvSpPr>
                <p:spPr>
                  <a:xfrm>
                    <a:off x="1951" y="409"/>
                    <a:ext cx="9" cy="10"/>
                  </a:xfrm>
                  <a:custGeom>
                    <a:rect b="b" l="l" r="r" t="t"/>
                    <a:pathLst>
                      <a:path extrusionOk="0" h="30" w="2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62" name="Google Shape;162;p26"/>
                  <p:cNvSpPr/>
                  <p:nvPr/>
                </p:nvSpPr>
                <p:spPr>
                  <a:xfrm>
                    <a:off x="1021" y="314"/>
                    <a:ext cx="433" cy="354"/>
                  </a:xfrm>
                  <a:custGeom>
                    <a:rect b="b" l="l" r="r" t="t"/>
                    <a:pathLst>
                      <a:path extrusionOk="0" h="557" w="682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63" name="Google Shape;163;p26"/>
                  <p:cNvSpPr/>
                  <p:nvPr/>
                </p:nvSpPr>
                <p:spPr>
                  <a:xfrm>
                    <a:off x="1189" y="447"/>
                    <a:ext cx="163" cy="221"/>
                  </a:xfrm>
                  <a:custGeom>
                    <a:rect b="b" l="l" r="r" t="t"/>
                    <a:pathLst>
                      <a:path extrusionOk="0" h="347" w="25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64" name="Google Shape;164;p26"/>
                  <p:cNvSpPr/>
                  <p:nvPr/>
                </p:nvSpPr>
                <p:spPr>
                  <a:xfrm>
                    <a:off x="1476" y="611"/>
                    <a:ext cx="7" cy="12"/>
                  </a:xfrm>
                  <a:custGeom>
                    <a:rect b="b" l="l" r="r" t="t"/>
                    <a:pathLst>
                      <a:path extrusionOk="0" h="37" w="19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65" name="Google Shape;165;p26"/>
                  <p:cNvSpPr/>
                  <p:nvPr/>
                </p:nvSpPr>
                <p:spPr>
                  <a:xfrm>
                    <a:off x="1467" y="497"/>
                    <a:ext cx="9" cy="7"/>
                  </a:xfrm>
                  <a:custGeom>
                    <a:rect b="b" l="l" r="r" t="t"/>
                    <a:pathLst>
                      <a:path extrusionOk="0" h="20" w="22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66" name="Google Shape;166;p26"/>
                  <p:cNvSpPr/>
                  <p:nvPr/>
                </p:nvSpPr>
                <p:spPr>
                  <a:xfrm>
                    <a:off x="1072" y="357"/>
                    <a:ext cx="25" cy="10"/>
                  </a:xfrm>
                  <a:custGeom>
                    <a:rect b="b" l="l" r="r" t="t"/>
                    <a:pathLst>
                      <a:path extrusionOk="0" h="30" w="57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67" name="Google Shape;167;p26"/>
                  <p:cNvSpPr/>
                  <p:nvPr/>
                </p:nvSpPr>
                <p:spPr>
                  <a:xfrm>
                    <a:off x="1374" y="265"/>
                    <a:ext cx="295" cy="233"/>
                  </a:xfrm>
                  <a:custGeom>
                    <a:rect b="b" l="l" r="r" t="t"/>
                    <a:pathLst>
                      <a:path extrusionOk="0" h="696" w="693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68" name="Google Shape;168;p26"/>
                  <p:cNvSpPr/>
                  <p:nvPr/>
                </p:nvSpPr>
                <p:spPr>
                  <a:xfrm>
                    <a:off x="1173" y="247"/>
                    <a:ext cx="591" cy="95"/>
                  </a:xfrm>
                  <a:custGeom>
                    <a:rect b="b" l="l" r="r" t="t"/>
                    <a:pathLst>
                      <a:path extrusionOk="0" h="149" w="931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69" name="Google Shape;169;p26"/>
                  <p:cNvSpPr/>
                  <p:nvPr/>
                </p:nvSpPr>
                <p:spPr>
                  <a:xfrm>
                    <a:off x="1293" y="282"/>
                    <a:ext cx="13" cy="10"/>
                  </a:xfrm>
                  <a:custGeom>
                    <a:rect b="b" l="l" r="r" t="t"/>
                    <a:pathLst>
                      <a:path extrusionOk="0" h="30" w="31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0" name="Google Shape;170;p26"/>
                  <p:cNvSpPr/>
                  <p:nvPr/>
                </p:nvSpPr>
                <p:spPr>
                  <a:xfrm>
                    <a:off x="1278" y="296"/>
                    <a:ext cx="19" cy="11"/>
                  </a:xfrm>
                  <a:custGeom>
                    <a:rect b="b" l="l" r="r" t="t"/>
                    <a:pathLst>
                      <a:path extrusionOk="0" h="32" w="44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1" name="Google Shape;171;p26"/>
                  <p:cNvSpPr/>
                  <p:nvPr/>
                </p:nvSpPr>
                <p:spPr>
                  <a:xfrm>
                    <a:off x="1340" y="337"/>
                    <a:ext cx="32" cy="6"/>
                  </a:xfrm>
                  <a:custGeom>
                    <a:rect b="b" l="l" r="r" t="t"/>
                    <a:pathLst>
                      <a:path extrusionOk="0" h="18" w="76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2" name="Google Shape;172;p26"/>
                  <p:cNvSpPr/>
                  <p:nvPr/>
                </p:nvSpPr>
                <p:spPr>
                  <a:xfrm>
                    <a:off x="1395" y="336"/>
                    <a:ext cx="18" cy="15"/>
                  </a:xfrm>
                  <a:custGeom>
                    <a:rect b="b" l="l" r="r" t="t"/>
                    <a:pathLst>
                      <a:path extrusionOk="0" h="44" w="42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3" name="Google Shape;173;p26"/>
                  <p:cNvSpPr/>
                  <p:nvPr/>
                </p:nvSpPr>
                <p:spPr>
                  <a:xfrm>
                    <a:off x="1248" y="295"/>
                    <a:ext cx="14" cy="10"/>
                  </a:xfrm>
                  <a:custGeom>
                    <a:rect b="b" l="l" r="r" t="t"/>
                    <a:pathLst>
                      <a:path extrusionOk="0" h="30" w="31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74" name="Google Shape;174;p26"/>
                <p:cNvGrpSpPr/>
                <p:nvPr/>
              </p:nvGrpSpPr>
              <p:grpSpPr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75" name="Google Shape;175;p26"/>
                  <p:cNvSpPr/>
                  <p:nvPr/>
                </p:nvSpPr>
                <p:spPr>
                  <a:xfrm>
                    <a:off x="4808" y="616"/>
                    <a:ext cx="13" cy="14"/>
                  </a:xfrm>
                  <a:custGeom>
                    <a:rect b="b" l="l" r="r" t="t"/>
                    <a:pathLst>
                      <a:path extrusionOk="0" h="42" w="30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6" name="Google Shape;176;p26"/>
                  <p:cNvSpPr/>
                  <p:nvPr/>
                </p:nvSpPr>
                <p:spPr>
                  <a:xfrm>
                    <a:off x="4655" y="629"/>
                    <a:ext cx="11" cy="5"/>
                  </a:xfrm>
                  <a:custGeom>
                    <a:rect b="b" l="l" r="r" t="t"/>
                    <a:pathLst>
                      <a:path extrusionOk="0" h="16" w="25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7" name="Google Shape;177;p26"/>
                  <p:cNvSpPr/>
                  <p:nvPr/>
                </p:nvSpPr>
                <p:spPr>
                  <a:xfrm>
                    <a:off x="4609" y="635"/>
                    <a:ext cx="28" cy="16"/>
                  </a:xfrm>
                  <a:custGeom>
                    <a:rect b="b" l="l" r="r" t="t"/>
                    <a:pathLst>
                      <a:path extrusionOk="0" h="46" w="65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8" name="Google Shape;178;p26"/>
                  <p:cNvSpPr/>
                  <p:nvPr/>
                </p:nvSpPr>
                <p:spPr>
                  <a:xfrm>
                    <a:off x="4580" y="634"/>
                    <a:ext cx="29" cy="16"/>
                  </a:xfrm>
                  <a:custGeom>
                    <a:rect b="b" l="l" r="r" t="t"/>
                    <a:pathLst>
                      <a:path extrusionOk="0" h="47" w="69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9" name="Google Shape;179;p26"/>
                  <p:cNvSpPr/>
                  <p:nvPr/>
                </p:nvSpPr>
                <p:spPr>
                  <a:xfrm>
                    <a:off x="4423" y="547"/>
                    <a:ext cx="151" cy="93"/>
                  </a:xfrm>
                  <a:custGeom>
                    <a:rect b="b" l="l" r="r" t="t"/>
                    <a:pathLst>
                      <a:path extrusionOk="0" h="277" w="355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0" name="Google Shape;180;p26"/>
                  <p:cNvSpPr/>
                  <p:nvPr/>
                </p:nvSpPr>
                <p:spPr>
                  <a:xfrm>
                    <a:off x="4515" y="541"/>
                    <a:ext cx="67" cy="68"/>
                  </a:xfrm>
                  <a:custGeom>
                    <a:rect b="b" l="l" r="r" t="t"/>
                    <a:pathLst>
                      <a:path extrusionOk="0" h="206" w="15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1" name="Google Shape;181;p26"/>
                  <p:cNvSpPr/>
                  <p:nvPr/>
                </p:nvSpPr>
                <p:spPr>
                  <a:xfrm>
                    <a:off x="4580" y="572"/>
                    <a:ext cx="47" cy="13"/>
                  </a:xfrm>
                  <a:custGeom>
                    <a:rect b="b" l="l" r="r" t="t"/>
                    <a:pathLst>
                      <a:path extrusionOk="0" h="38" w="109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2" name="Google Shape;182;p26"/>
                  <p:cNvSpPr/>
                  <p:nvPr/>
                </p:nvSpPr>
                <p:spPr>
                  <a:xfrm>
                    <a:off x="4578" y="588"/>
                    <a:ext cx="32" cy="34"/>
                  </a:xfrm>
                  <a:custGeom>
                    <a:rect b="b" l="l" r="r" t="t"/>
                    <a:pathLst>
                      <a:path extrusionOk="0" h="104" w="76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3" name="Google Shape;183;p26"/>
                  <p:cNvSpPr/>
                  <p:nvPr/>
                </p:nvSpPr>
                <p:spPr>
                  <a:xfrm>
                    <a:off x="4632" y="569"/>
                    <a:ext cx="16" cy="20"/>
                  </a:xfrm>
                  <a:custGeom>
                    <a:rect b="b" l="l" r="r" t="t"/>
                    <a:pathLst>
                      <a:path extrusionOk="0" h="61" w="37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4" name="Google Shape;184;p26"/>
                  <p:cNvSpPr/>
                  <p:nvPr/>
                </p:nvSpPr>
                <p:spPr>
                  <a:xfrm>
                    <a:off x="4636" y="600"/>
                    <a:ext cx="20" cy="10"/>
                  </a:xfrm>
                  <a:custGeom>
                    <a:rect b="b" l="l" r="r" t="t"/>
                    <a:pathLst>
                      <a:path extrusionOk="0" h="29" w="4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5" name="Google Shape;185;p26"/>
                  <p:cNvSpPr/>
                  <p:nvPr/>
                </p:nvSpPr>
                <p:spPr>
                  <a:xfrm>
                    <a:off x="4657" y="585"/>
                    <a:ext cx="26" cy="17"/>
                  </a:xfrm>
                  <a:custGeom>
                    <a:rect b="b" l="l" r="r" t="t"/>
                    <a:pathLst>
                      <a:path extrusionOk="0" h="48" w="61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6" name="Google Shape;186;p26"/>
                  <p:cNvSpPr/>
                  <p:nvPr/>
                </p:nvSpPr>
                <p:spPr>
                  <a:xfrm>
                    <a:off x="4664" y="593"/>
                    <a:ext cx="122" cy="61"/>
                  </a:xfrm>
                  <a:custGeom>
                    <a:rect b="b" l="l" r="r" t="t"/>
                    <a:pathLst>
                      <a:path extrusionOk="0" h="182" w="286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7" name="Google Shape;187;p26"/>
                  <p:cNvSpPr/>
                  <p:nvPr/>
                </p:nvSpPr>
                <p:spPr>
                  <a:xfrm>
                    <a:off x="4770" y="599"/>
                    <a:ext cx="33" cy="26"/>
                  </a:xfrm>
                  <a:custGeom>
                    <a:rect b="b" l="l" r="r" t="t"/>
                    <a:pathLst>
                      <a:path extrusionOk="0" h="78" w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8" name="Google Shape;188;p26"/>
                  <p:cNvSpPr/>
                  <p:nvPr/>
                </p:nvSpPr>
                <p:spPr>
                  <a:xfrm>
                    <a:off x="4840" y="544"/>
                    <a:ext cx="8" cy="6"/>
                  </a:xfrm>
                  <a:custGeom>
                    <a:rect b="b" l="l" r="r" t="t"/>
                    <a:pathLst>
                      <a:path extrusionOk="0" h="18" w="17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9" name="Google Shape;189;p26"/>
                  <p:cNvSpPr/>
                  <p:nvPr/>
                </p:nvSpPr>
                <p:spPr>
                  <a:xfrm>
                    <a:off x="4747" y="494"/>
                    <a:ext cx="8" cy="5"/>
                  </a:xfrm>
                  <a:custGeom>
                    <a:rect b="b" l="l" r="r" t="t"/>
                    <a:pathLst>
                      <a:path extrusionOk="0" h="15" w="20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90" name="Google Shape;190;p26"/>
                  <p:cNvSpPr/>
                  <p:nvPr/>
                </p:nvSpPr>
                <p:spPr>
                  <a:xfrm>
                    <a:off x="4676" y="536"/>
                    <a:ext cx="8" cy="5"/>
                  </a:xfrm>
                  <a:custGeom>
                    <a:rect b="b" l="l" r="r" t="t"/>
                    <a:pathLst>
                      <a:path extrusionOk="0" h="15" w="20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91" name="Google Shape;191;p26"/>
                  <p:cNvSpPr/>
                  <p:nvPr/>
                </p:nvSpPr>
                <p:spPr>
                  <a:xfrm>
                    <a:off x="4598" y="523"/>
                    <a:ext cx="34" cy="27"/>
                  </a:xfrm>
                  <a:custGeom>
                    <a:rect b="b" l="l" r="r" t="t"/>
                    <a:pathLst>
                      <a:path extrusionOk="0" h="80" w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92" name="Google Shape;192;p26"/>
                  <p:cNvSpPr/>
                  <p:nvPr/>
                </p:nvSpPr>
                <p:spPr>
                  <a:xfrm>
                    <a:off x="4587" y="466"/>
                    <a:ext cx="40" cy="58"/>
                  </a:xfrm>
                  <a:custGeom>
                    <a:rect b="b" l="l" r="r" t="t"/>
                    <a:pathLst>
                      <a:path extrusionOk="0" h="174" w="9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93" name="Google Shape;193;p26"/>
                  <p:cNvSpPr/>
                  <p:nvPr/>
                </p:nvSpPr>
                <p:spPr>
                  <a:xfrm>
                    <a:off x="4597" y="508"/>
                    <a:ext cx="14" cy="17"/>
                  </a:xfrm>
                  <a:custGeom>
                    <a:rect b="b" l="l" r="r" t="t"/>
                    <a:pathLst>
                      <a:path extrusionOk="0" h="50" w="32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94" name="Google Shape;194;p26"/>
                  <p:cNvSpPr/>
                  <p:nvPr/>
                </p:nvSpPr>
                <p:spPr>
                  <a:xfrm>
                    <a:off x="4569" y="512"/>
                    <a:ext cx="19" cy="17"/>
                  </a:xfrm>
                  <a:custGeom>
                    <a:rect b="b" l="l" r="r" t="t"/>
                    <a:pathLst>
                      <a:path extrusionOk="0" h="50" w="43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95" name="Google Shape;195;p26"/>
                  <p:cNvSpPr/>
                  <p:nvPr/>
                </p:nvSpPr>
                <p:spPr>
                  <a:xfrm>
                    <a:off x="4784" y="275"/>
                    <a:ext cx="18" cy="10"/>
                  </a:xfrm>
                  <a:custGeom>
                    <a:rect b="b" l="l" r="r" t="t"/>
                    <a:pathLst>
                      <a:path extrusionOk="0" h="29" w="41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96" name="Google Shape;196;p26"/>
                  <p:cNvSpPr/>
                  <p:nvPr/>
                </p:nvSpPr>
                <p:spPr>
                  <a:xfrm>
                    <a:off x="4293" y="246"/>
                    <a:ext cx="438" cy="152"/>
                  </a:xfrm>
                  <a:custGeom>
                    <a:rect b="b" l="l" r="r" t="t"/>
                    <a:pathLst>
                      <a:path extrusionOk="0" h="152" w="438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97" name="Google Shape;197;p26"/>
                  <p:cNvSpPr/>
                  <p:nvPr/>
                </p:nvSpPr>
                <p:spPr>
                  <a:xfrm>
                    <a:off x="4731" y="240"/>
                    <a:ext cx="20" cy="55"/>
                  </a:xfrm>
                  <a:custGeom>
                    <a:rect b="b" l="l" r="r" t="t"/>
                    <a:pathLst>
                      <a:path extrusionOk="0" h="165" w="47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98" name="Google Shape;198;p26"/>
                  <p:cNvSpPr/>
                  <p:nvPr/>
                </p:nvSpPr>
                <p:spPr>
                  <a:xfrm>
                    <a:off x="4719" y="287"/>
                    <a:ext cx="59" cy="34"/>
                  </a:xfrm>
                  <a:custGeom>
                    <a:rect b="b" l="l" r="r" t="t"/>
                    <a:pathLst>
                      <a:path extrusionOk="0" h="103" w="138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99" name="Google Shape;199;p26"/>
                  <p:cNvSpPr/>
                  <p:nvPr/>
                </p:nvSpPr>
                <p:spPr>
                  <a:xfrm>
                    <a:off x="4656" y="319"/>
                    <a:ext cx="80" cy="72"/>
                  </a:xfrm>
                  <a:custGeom>
                    <a:rect b="b" l="l" r="r" t="t"/>
                    <a:pathLst>
                      <a:path extrusionOk="0" h="214" w="188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00" name="Google Shape;200;p26"/>
                  <p:cNvSpPr/>
                  <p:nvPr/>
                </p:nvSpPr>
                <p:spPr>
                  <a:xfrm>
                    <a:off x="4709" y="340"/>
                    <a:ext cx="6" cy="4"/>
                  </a:xfrm>
                  <a:custGeom>
                    <a:rect b="b" l="l" r="r" t="t"/>
                    <a:pathLst>
                      <a:path extrusionOk="0" h="13" w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01" name="Google Shape;201;p26"/>
                  <p:cNvSpPr/>
                  <p:nvPr/>
                </p:nvSpPr>
                <p:spPr>
                  <a:xfrm>
                    <a:off x="4261" y="389"/>
                    <a:ext cx="347" cy="189"/>
                  </a:xfrm>
                  <a:custGeom>
                    <a:rect b="b" l="l" r="r" t="t"/>
                    <a:pathLst>
                      <a:path extrusionOk="0" h="564" w="812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02" name="Google Shape;202;p26"/>
                  <p:cNvSpPr/>
                  <p:nvPr/>
                </p:nvSpPr>
                <p:spPr>
                  <a:xfrm>
                    <a:off x="4322" y="519"/>
                    <a:ext cx="19" cy="29"/>
                  </a:xfrm>
                  <a:custGeom>
                    <a:rect b="b" l="l" r="r" t="t"/>
                    <a:pathLst>
                      <a:path extrusionOk="0" h="85" w="43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03" name="Google Shape;203;p26"/>
                  <p:cNvSpPr/>
                  <p:nvPr/>
                </p:nvSpPr>
                <p:spPr>
                  <a:xfrm>
                    <a:off x="4588" y="421"/>
                    <a:ext cx="18" cy="24"/>
                  </a:xfrm>
                  <a:custGeom>
                    <a:rect b="b" l="l" r="r" t="t"/>
                    <a:pathLst>
                      <a:path extrusionOk="0" h="74" w="4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04" name="Google Shape;204;p26"/>
                  <p:cNvSpPr/>
                  <p:nvPr/>
                </p:nvSpPr>
                <p:spPr>
                  <a:xfrm>
                    <a:off x="4639" y="409"/>
                    <a:ext cx="9" cy="10"/>
                  </a:xfrm>
                  <a:custGeom>
                    <a:rect b="b" l="l" r="r" t="t"/>
                    <a:pathLst>
                      <a:path extrusionOk="0" h="30" w="2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05" name="Google Shape;205;p26"/>
                  <p:cNvSpPr/>
                  <p:nvPr/>
                </p:nvSpPr>
                <p:spPr>
                  <a:xfrm>
                    <a:off x="3709" y="315"/>
                    <a:ext cx="433" cy="354"/>
                  </a:xfrm>
                  <a:custGeom>
                    <a:rect b="b" l="l" r="r" t="t"/>
                    <a:pathLst>
                      <a:path extrusionOk="0" h="557" w="682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06" name="Google Shape;206;p26"/>
                  <p:cNvSpPr/>
                  <p:nvPr/>
                </p:nvSpPr>
                <p:spPr>
                  <a:xfrm>
                    <a:off x="3877" y="448"/>
                    <a:ext cx="163" cy="221"/>
                  </a:xfrm>
                  <a:custGeom>
                    <a:rect b="b" l="l" r="r" t="t"/>
                    <a:pathLst>
                      <a:path extrusionOk="0" h="347" w="25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07" name="Google Shape;207;p26"/>
                  <p:cNvSpPr/>
                  <p:nvPr/>
                </p:nvSpPr>
                <p:spPr>
                  <a:xfrm>
                    <a:off x="4164" y="611"/>
                    <a:ext cx="7" cy="12"/>
                  </a:xfrm>
                  <a:custGeom>
                    <a:rect b="b" l="l" r="r" t="t"/>
                    <a:pathLst>
                      <a:path extrusionOk="0" h="37" w="19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08" name="Google Shape;208;p26"/>
                  <p:cNvSpPr/>
                  <p:nvPr/>
                </p:nvSpPr>
                <p:spPr>
                  <a:xfrm>
                    <a:off x="4155" y="497"/>
                    <a:ext cx="9" cy="7"/>
                  </a:xfrm>
                  <a:custGeom>
                    <a:rect b="b" l="l" r="r" t="t"/>
                    <a:pathLst>
                      <a:path extrusionOk="0" h="20" w="22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09" name="Google Shape;209;p26"/>
                  <p:cNvSpPr/>
                  <p:nvPr/>
                </p:nvSpPr>
                <p:spPr>
                  <a:xfrm>
                    <a:off x="3760" y="357"/>
                    <a:ext cx="25" cy="10"/>
                  </a:xfrm>
                  <a:custGeom>
                    <a:rect b="b" l="l" r="r" t="t"/>
                    <a:pathLst>
                      <a:path extrusionOk="0" h="30" w="57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10" name="Google Shape;210;p26"/>
                  <p:cNvSpPr/>
                  <p:nvPr/>
                </p:nvSpPr>
                <p:spPr>
                  <a:xfrm>
                    <a:off x="4062" y="265"/>
                    <a:ext cx="295" cy="233"/>
                  </a:xfrm>
                  <a:custGeom>
                    <a:rect b="b" l="l" r="r" t="t"/>
                    <a:pathLst>
                      <a:path extrusionOk="0" h="696" w="693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11" name="Google Shape;211;p26"/>
                  <p:cNvSpPr/>
                  <p:nvPr/>
                </p:nvSpPr>
                <p:spPr>
                  <a:xfrm>
                    <a:off x="3861" y="247"/>
                    <a:ext cx="591" cy="95"/>
                  </a:xfrm>
                  <a:custGeom>
                    <a:rect b="b" l="l" r="r" t="t"/>
                    <a:pathLst>
                      <a:path extrusionOk="0" h="149" w="931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12" name="Google Shape;212;p26"/>
                  <p:cNvSpPr/>
                  <p:nvPr/>
                </p:nvSpPr>
                <p:spPr>
                  <a:xfrm>
                    <a:off x="3981" y="282"/>
                    <a:ext cx="13" cy="10"/>
                  </a:xfrm>
                  <a:custGeom>
                    <a:rect b="b" l="l" r="r" t="t"/>
                    <a:pathLst>
                      <a:path extrusionOk="0" h="30" w="31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13" name="Google Shape;213;p26"/>
                  <p:cNvSpPr/>
                  <p:nvPr/>
                </p:nvSpPr>
                <p:spPr>
                  <a:xfrm>
                    <a:off x="3966" y="296"/>
                    <a:ext cx="19" cy="11"/>
                  </a:xfrm>
                  <a:custGeom>
                    <a:rect b="b" l="l" r="r" t="t"/>
                    <a:pathLst>
                      <a:path extrusionOk="0" h="32" w="44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14" name="Google Shape;214;p26"/>
                  <p:cNvSpPr/>
                  <p:nvPr/>
                </p:nvSpPr>
                <p:spPr>
                  <a:xfrm>
                    <a:off x="4028" y="337"/>
                    <a:ext cx="32" cy="6"/>
                  </a:xfrm>
                  <a:custGeom>
                    <a:rect b="b" l="l" r="r" t="t"/>
                    <a:pathLst>
                      <a:path extrusionOk="0" h="18" w="76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15" name="Google Shape;215;p26"/>
                  <p:cNvSpPr/>
                  <p:nvPr/>
                </p:nvSpPr>
                <p:spPr>
                  <a:xfrm>
                    <a:off x="4083" y="336"/>
                    <a:ext cx="18" cy="15"/>
                  </a:xfrm>
                  <a:custGeom>
                    <a:rect b="b" l="l" r="r" t="t"/>
                    <a:pathLst>
                      <a:path extrusionOk="0" h="44" w="42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216" name="Google Shape;216;p26"/>
                  <p:cNvSpPr/>
                  <p:nvPr/>
                </p:nvSpPr>
                <p:spPr>
                  <a:xfrm>
                    <a:off x="3936" y="295"/>
                    <a:ext cx="14" cy="10"/>
                  </a:xfrm>
                  <a:custGeom>
                    <a:rect b="b" l="l" r="r" t="t"/>
                    <a:pathLst>
                      <a:path extrusionOk="0" h="30" w="31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>
                      <a:alpha val="99215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grpSp>
            <p:nvGrpSpPr>
              <p:cNvPr id="217" name="Google Shape;217;p26"/>
              <p:cNvGrpSpPr/>
              <p:nvPr/>
            </p:nvGrpSpPr>
            <p:grpSpPr>
              <a:xfrm>
                <a:off x="798" y="111"/>
                <a:ext cx="4702" cy="418"/>
                <a:chOff x="798" y="255"/>
                <a:chExt cx="4702" cy="418"/>
              </a:xfrm>
            </p:grpSpPr>
            <p:cxnSp>
              <p:nvCxnSpPr>
                <p:cNvPr id="218" name="Google Shape;218;p26"/>
                <p:cNvCxnSpPr/>
                <p:nvPr/>
              </p:nvCxnSpPr>
              <p:spPr>
                <a:xfrm>
                  <a:off x="798" y="476"/>
                  <a:ext cx="470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26"/>
                <p:cNvCxnSpPr/>
                <p:nvPr/>
              </p:nvCxnSpPr>
              <p:spPr>
                <a:xfrm>
                  <a:off x="1026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26"/>
                <p:cNvCxnSpPr/>
                <p:nvPr/>
              </p:nvCxnSpPr>
              <p:spPr>
                <a:xfrm>
                  <a:off x="1254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1" name="Google Shape;221;p26"/>
                <p:cNvCxnSpPr/>
                <p:nvPr/>
              </p:nvCxnSpPr>
              <p:spPr>
                <a:xfrm>
                  <a:off x="1482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2" name="Google Shape;222;p26"/>
                <p:cNvCxnSpPr/>
                <p:nvPr/>
              </p:nvCxnSpPr>
              <p:spPr>
                <a:xfrm>
                  <a:off x="1710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3" name="Google Shape;223;p26"/>
                <p:cNvCxnSpPr/>
                <p:nvPr/>
              </p:nvCxnSpPr>
              <p:spPr>
                <a:xfrm>
                  <a:off x="1938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4" name="Google Shape;224;p26"/>
                <p:cNvCxnSpPr/>
                <p:nvPr/>
              </p:nvCxnSpPr>
              <p:spPr>
                <a:xfrm>
                  <a:off x="2166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5" name="Google Shape;225;p26"/>
                <p:cNvCxnSpPr/>
                <p:nvPr/>
              </p:nvCxnSpPr>
              <p:spPr>
                <a:xfrm>
                  <a:off x="2394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6" name="Google Shape;226;p26"/>
                <p:cNvCxnSpPr/>
                <p:nvPr/>
              </p:nvCxnSpPr>
              <p:spPr>
                <a:xfrm>
                  <a:off x="2622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7" name="Google Shape;227;p26"/>
                <p:cNvCxnSpPr/>
                <p:nvPr/>
              </p:nvCxnSpPr>
              <p:spPr>
                <a:xfrm>
                  <a:off x="2850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8" name="Google Shape;228;p26"/>
                <p:cNvCxnSpPr/>
                <p:nvPr/>
              </p:nvCxnSpPr>
              <p:spPr>
                <a:xfrm>
                  <a:off x="3078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" name="Google Shape;229;p26"/>
                <p:cNvCxnSpPr/>
                <p:nvPr/>
              </p:nvCxnSpPr>
              <p:spPr>
                <a:xfrm>
                  <a:off x="3306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26"/>
                <p:cNvCxnSpPr/>
                <p:nvPr/>
              </p:nvCxnSpPr>
              <p:spPr>
                <a:xfrm>
                  <a:off x="3534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26"/>
                <p:cNvCxnSpPr/>
                <p:nvPr/>
              </p:nvCxnSpPr>
              <p:spPr>
                <a:xfrm>
                  <a:off x="3762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26"/>
                <p:cNvCxnSpPr/>
                <p:nvPr/>
              </p:nvCxnSpPr>
              <p:spPr>
                <a:xfrm>
                  <a:off x="3990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26"/>
                <p:cNvCxnSpPr/>
                <p:nvPr/>
              </p:nvCxnSpPr>
              <p:spPr>
                <a:xfrm>
                  <a:off x="4218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26"/>
                <p:cNvCxnSpPr/>
                <p:nvPr/>
              </p:nvCxnSpPr>
              <p:spPr>
                <a:xfrm>
                  <a:off x="4446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26"/>
                <p:cNvCxnSpPr/>
                <p:nvPr/>
              </p:nvCxnSpPr>
              <p:spPr>
                <a:xfrm>
                  <a:off x="4674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26"/>
                <p:cNvCxnSpPr/>
                <p:nvPr/>
              </p:nvCxnSpPr>
              <p:spPr>
                <a:xfrm>
                  <a:off x="4902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26"/>
                <p:cNvCxnSpPr/>
                <p:nvPr/>
              </p:nvCxnSpPr>
              <p:spPr>
                <a:xfrm>
                  <a:off x="5130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8" name="Google Shape;238;p26"/>
                <p:cNvCxnSpPr/>
                <p:nvPr/>
              </p:nvCxnSpPr>
              <p:spPr>
                <a:xfrm>
                  <a:off x="5358" y="255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39" name="Google Shape;239;p26"/>
              <p:cNvGrpSpPr/>
              <p:nvPr/>
            </p:nvGrpSpPr>
            <p:grpSpPr>
              <a:xfrm>
                <a:off x="1208" y="109"/>
                <a:ext cx="3694" cy="423"/>
                <a:chOff x="1034" y="245"/>
                <a:chExt cx="3694" cy="423"/>
              </a:xfrm>
            </p:grpSpPr>
            <p:cxnSp>
              <p:nvCxnSpPr>
                <p:cNvPr id="240" name="Google Shape;240;p26"/>
                <p:cNvCxnSpPr/>
                <p:nvPr/>
              </p:nvCxnSpPr>
              <p:spPr>
                <a:xfrm>
                  <a:off x="2676" y="246"/>
                  <a:ext cx="0" cy="1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1" name="Google Shape;241;p26"/>
                <p:cNvCxnSpPr/>
                <p:nvPr/>
              </p:nvCxnSpPr>
              <p:spPr>
                <a:xfrm>
                  <a:off x="2798" y="468"/>
                  <a:ext cx="7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2" name="Google Shape;242;p26"/>
                <p:cNvCxnSpPr/>
                <p:nvPr/>
              </p:nvCxnSpPr>
              <p:spPr>
                <a:xfrm>
                  <a:off x="2904" y="486"/>
                  <a:ext cx="0" cy="2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3" name="Google Shape;243;p26"/>
                <p:cNvCxnSpPr/>
                <p:nvPr/>
              </p:nvCxnSpPr>
              <p:spPr>
                <a:xfrm>
                  <a:off x="3132" y="586"/>
                  <a:ext cx="0" cy="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4" name="Google Shape;244;p26"/>
                <p:cNvCxnSpPr/>
                <p:nvPr/>
              </p:nvCxnSpPr>
              <p:spPr>
                <a:xfrm>
                  <a:off x="3816" y="358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5" name="Google Shape;245;p26"/>
                <p:cNvCxnSpPr/>
                <p:nvPr/>
              </p:nvCxnSpPr>
              <p:spPr>
                <a:xfrm>
                  <a:off x="3722" y="468"/>
                  <a:ext cx="34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6" name="Google Shape;246;p26"/>
                <p:cNvCxnSpPr/>
                <p:nvPr/>
              </p:nvCxnSpPr>
              <p:spPr>
                <a:xfrm>
                  <a:off x="4044" y="372"/>
                  <a:ext cx="0" cy="29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26"/>
                <p:cNvCxnSpPr/>
                <p:nvPr/>
              </p:nvCxnSpPr>
              <p:spPr>
                <a:xfrm rot="10800000">
                  <a:off x="4046" y="248"/>
                  <a:ext cx="0" cy="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26"/>
                <p:cNvCxnSpPr/>
                <p:nvPr/>
              </p:nvCxnSpPr>
              <p:spPr>
                <a:xfrm rot="10800000">
                  <a:off x="4272" y="246"/>
                  <a:ext cx="0" cy="1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26"/>
                <p:cNvCxnSpPr/>
                <p:nvPr/>
              </p:nvCxnSpPr>
              <p:spPr>
                <a:xfrm rot="10800000">
                  <a:off x="4422" y="468"/>
                  <a:ext cx="7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26"/>
                <p:cNvCxnSpPr/>
                <p:nvPr/>
              </p:nvCxnSpPr>
              <p:spPr>
                <a:xfrm rot="10800000">
                  <a:off x="4290" y="468"/>
                  <a:ext cx="6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1" name="Google Shape;251;p26"/>
                <p:cNvCxnSpPr/>
                <p:nvPr/>
              </p:nvCxnSpPr>
              <p:spPr>
                <a:xfrm rot="10800000">
                  <a:off x="4500" y="246"/>
                  <a:ext cx="0" cy="27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2" name="Google Shape;252;p26"/>
                <p:cNvCxnSpPr/>
                <p:nvPr/>
              </p:nvCxnSpPr>
              <p:spPr>
                <a:xfrm>
                  <a:off x="4728" y="606"/>
                  <a:ext cx="0" cy="3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3" name="Google Shape;253;p26"/>
                <p:cNvCxnSpPr/>
                <p:nvPr/>
              </p:nvCxnSpPr>
              <p:spPr>
                <a:xfrm>
                  <a:off x="1992" y="250"/>
                  <a:ext cx="0" cy="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4" name="Google Shape;254;p26"/>
                <p:cNvCxnSpPr/>
                <p:nvPr/>
              </p:nvCxnSpPr>
              <p:spPr>
                <a:xfrm>
                  <a:off x="1764" y="247"/>
                  <a:ext cx="0" cy="3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5" name="Google Shape;255;p26"/>
                <p:cNvCxnSpPr/>
                <p:nvPr/>
              </p:nvCxnSpPr>
              <p:spPr>
                <a:xfrm rot="10800000">
                  <a:off x="1738" y="468"/>
                  <a:ext cx="6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6" name="Google Shape;256;p26"/>
                <p:cNvCxnSpPr/>
                <p:nvPr/>
              </p:nvCxnSpPr>
              <p:spPr>
                <a:xfrm>
                  <a:off x="1604" y="468"/>
                  <a:ext cx="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7" name="Google Shape;257;p26"/>
                <p:cNvCxnSpPr/>
                <p:nvPr/>
              </p:nvCxnSpPr>
              <p:spPr>
                <a:xfrm rot="10800000">
                  <a:off x="1404" y="468"/>
                  <a:ext cx="8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8" name="Google Shape;258;p26"/>
                <p:cNvCxnSpPr/>
                <p:nvPr/>
              </p:nvCxnSpPr>
              <p:spPr>
                <a:xfrm>
                  <a:off x="1034" y="468"/>
                  <a:ext cx="34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9" name="Google Shape;259;p26"/>
                <p:cNvCxnSpPr/>
                <p:nvPr/>
              </p:nvCxnSpPr>
              <p:spPr>
                <a:xfrm>
                  <a:off x="1306" y="370"/>
                  <a:ext cx="0" cy="29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0" name="Google Shape;260;p26"/>
                <p:cNvCxnSpPr/>
                <p:nvPr/>
              </p:nvCxnSpPr>
              <p:spPr>
                <a:xfrm>
                  <a:off x="1080" y="388"/>
                  <a:ext cx="0" cy="15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1" name="Google Shape;261;p26"/>
                <p:cNvCxnSpPr/>
                <p:nvPr/>
              </p:nvCxnSpPr>
              <p:spPr>
                <a:xfrm rot="10800000">
                  <a:off x="1308" y="245"/>
                  <a:ext cx="0" cy="2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" name="Google Shape;262;p26"/>
                <p:cNvCxnSpPr/>
                <p:nvPr/>
              </p:nvCxnSpPr>
              <p:spPr>
                <a:xfrm>
                  <a:off x="1536" y="316"/>
                  <a:ext cx="0" cy="9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3" name="Google Shape;263;p26"/>
                <p:cNvCxnSpPr/>
                <p:nvPr/>
              </p:nvCxnSpPr>
              <p:spPr>
                <a:xfrm rot="10800000">
                  <a:off x="1536" y="247"/>
                  <a:ext cx="0" cy="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4" name="Google Shape;264;p26"/>
                <p:cNvCxnSpPr/>
                <p:nvPr/>
              </p:nvCxnSpPr>
              <p:spPr>
                <a:xfrm>
                  <a:off x="4095" y="467"/>
                  <a:ext cx="8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pic>
          <p:nvPicPr>
            <p:cNvPr descr="earth" id="265" name="Google Shape;265;p26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Excel_Sheet1.xls"/><Relationship Id="rId5" Type="http://schemas.openxmlformats.org/officeDocument/2006/relationships/oleObject" Target="../embeddings/Microsoft_Excel_Sheet1.xls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Microsoft_Excel_Sheet2.xls"/><Relationship Id="rId5" Type="http://schemas.openxmlformats.org/officeDocument/2006/relationships/oleObject" Target="../embeddings/Microsoft_Excel_Sheet2.xls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acebook.com/groups/181146135305236/" TargetMode="External"/><Relationship Id="rId4" Type="http://schemas.openxmlformats.org/officeDocument/2006/relationships/hyperlink" Target="https://www.facebook.com/groups/181146135305236/?ref=bookmark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"/>
          <p:cNvSpPr txBox="1"/>
          <p:nvPr>
            <p:ph type="ctrTitle"/>
          </p:nvPr>
        </p:nvSpPr>
        <p:spPr>
          <a:xfrm>
            <a:off x="1828800" y="1828800"/>
            <a:ext cx="6934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Pendahuluan</a:t>
            </a:r>
            <a:endParaRPr/>
          </a:p>
        </p:txBody>
      </p:sp>
      <p:sp>
        <p:nvSpPr>
          <p:cNvPr id="334" name="Google Shape;334;p1"/>
          <p:cNvSpPr txBox="1"/>
          <p:nvPr>
            <p:ph idx="1" type="subTitle"/>
          </p:nvPr>
        </p:nvSpPr>
        <p:spPr>
          <a:xfrm>
            <a:off x="58737" y="3663950"/>
            <a:ext cx="8926512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Algoritma dan Pemrograman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(45 menit)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10"/>
          <p:cNvSpPr txBox="1"/>
          <p:nvPr>
            <p:ph idx="1" type="body"/>
          </p:nvPr>
        </p:nvSpPr>
        <p:spPr>
          <a:xfrm>
            <a:off x="685800" y="2147887"/>
            <a:ext cx="37433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John Smiley, 2003, Learn to Program With C++, McGraw Hill</a:t>
            </a:r>
            <a:endParaRPr/>
          </a:p>
        </p:txBody>
      </p:sp>
      <p:pic>
        <p:nvPicPr>
          <p:cNvPr descr="Learn Crop_resize.jpg" id="391" name="Google Shape;3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437" y="1143000"/>
            <a:ext cx="4143375" cy="532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11"/>
          <p:cNvSpPr txBox="1"/>
          <p:nvPr>
            <p:ph idx="1" type="body"/>
          </p:nvPr>
        </p:nvSpPr>
        <p:spPr>
          <a:xfrm>
            <a:off x="685800" y="2147887"/>
            <a:ext cx="3957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Jeri R. Hanley, Elliot B. Koffman, 2007, Problem Solving and Program Design with C, Addison-Wesley, USA</a:t>
            </a:r>
            <a:endParaRPr/>
          </a:p>
        </p:txBody>
      </p:sp>
      <p:pic>
        <p:nvPicPr>
          <p:cNvPr descr="Design.jpg" id="398" name="Google Shape;3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437" y="1714500"/>
            <a:ext cx="385762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12"/>
          <p:cNvSpPr txBox="1"/>
          <p:nvPr>
            <p:ph idx="1" type="body"/>
          </p:nvPr>
        </p:nvSpPr>
        <p:spPr>
          <a:xfrm>
            <a:off x="685800" y="2147887"/>
            <a:ext cx="4029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John R. Hubbart, 2000, Programming with C++, Schaum Series, McGraw-Hill, USA</a:t>
            </a:r>
            <a:endParaRPr/>
          </a:p>
        </p:txBody>
      </p:sp>
      <p:pic>
        <p:nvPicPr>
          <p:cNvPr descr="Schaum crop_resize.jpg" id="405" name="Google Shape;4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5" y="1428750"/>
            <a:ext cx="4143375" cy="5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Jadwal Sebelum Midterm</a:t>
            </a:r>
            <a:endParaRPr/>
          </a:p>
        </p:txBody>
      </p:sp>
      <p:graphicFrame>
        <p:nvGraphicFramePr>
          <p:cNvPr id="411" name="Google Shape;411;p13"/>
          <p:cNvGraphicFramePr/>
          <p:nvPr/>
        </p:nvGraphicFramePr>
        <p:xfrm>
          <a:off x="-211137" y="2190750"/>
          <a:ext cx="9551987" cy="3836987"/>
        </p:xfrm>
        <a:graphic>
          <a:graphicData uri="http://schemas.openxmlformats.org/presentationml/2006/ole">
            <mc:AlternateContent>
              <mc:Choice Requires="v">
                <p:oleObj r:id="rId4" imgH="3836987" imgW="9551987" progId="Excel.Sheet.8" spid="_x0000_s1">
                  <p:embed/>
                </p:oleObj>
              </mc:Choice>
              <mc:Fallback>
                <p:oleObj r:id="rId5" imgH="3836987" imgW="9551987" progId="Excel.Sheet.8">
                  <p:embed/>
                  <p:pic>
                    <p:nvPicPr>
                      <p:cNvPr id="411" name="Google Shape;411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211137" y="2190750"/>
                        <a:ext cx="9551987" cy="383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Jadwal Sesudah Midterm</a:t>
            </a:r>
            <a:endParaRPr/>
          </a:p>
        </p:txBody>
      </p:sp>
      <p:graphicFrame>
        <p:nvGraphicFramePr>
          <p:cNvPr id="417" name="Google Shape;417;p14"/>
          <p:cNvGraphicFramePr/>
          <p:nvPr/>
        </p:nvGraphicFramePr>
        <p:xfrm>
          <a:off x="-211137" y="2190750"/>
          <a:ext cx="9551987" cy="3836987"/>
        </p:xfrm>
        <a:graphic>
          <a:graphicData uri="http://schemas.openxmlformats.org/presentationml/2006/ole">
            <mc:AlternateContent>
              <mc:Choice Requires="v">
                <p:oleObj r:id="rId4" imgH="3836987" imgW="9551987" progId="Excel.Sheet.8" spid="_x0000_s1">
                  <p:embed/>
                </p:oleObj>
              </mc:Choice>
              <mc:Fallback>
                <p:oleObj r:id="rId5" imgH="3836987" imgW="9551987" progId="Excel.Sheet.8">
                  <p:embed/>
                  <p:pic>
                    <p:nvPicPr>
                      <p:cNvPr id="417" name="Google Shape;417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211137" y="2190750"/>
                        <a:ext cx="9551987" cy="383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Bahan-bahan</a:t>
            </a:r>
            <a:endParaRPr/>
          </a:p>
        </p:txBody>
      </p:sp>
      <p:sp>
        <p:nvSpPr>
          <p:cNvPr id="423" name="Google Shape;423;p15"/>
          <p:cNvSpPr txBox="1"/>
          <p:nvPr>
            <p:ph idx="1" type="body"/>
          </p:nvPr>
        </p:nvSpPr>
        <p:spPr>
          <a:xfrm>
            <a:off x="685800" y="21478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Ebooks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Software pendukung 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Jeliot 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C++ to Java Converter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Compiler C++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>
            <p:ph type="title"/>
          </p:nvPr>
        </p:nvSpPr>
        <p:spPr>
          <a:xfrm>
            <a:off x="246062" y="930275"/>
            <a:ext cx="7772400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Mekanisme teknis pembelajaran</a:t>
            </a:r>
            <a:endParaRPr/>
          </a:p>
        </p:txBody>
      </p:sp>
      <p:sp>
        <p:nvSpPr>
          <p:cNvPr id="429" name="Google Shape;429;p16"/>
          <p:cNvSpPr txBox="1"/>
          <p:nvPr>
            <p:ph idx="1" type="body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sks 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jam tatap muka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jam tugas terstruktur : pr, tugas membaca dll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jam tugas mandiri : surfing internet, baca buku di luar referensi, baca artikel, dll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Algoritma dan pemrograman 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sks teori 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jam tatap muka (2 jam teori, 1 jam workshop),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jam tugas terstruktur (baca materi wajib, PR, tugas pemrograman dll),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tugas mandiri (memahirkan C++, eksplorasi algoritma dalam kehidupan dll)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sks praktikum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 txBox="1"/>
          <p:nvPr>
            <p:ph type="title"/>
          </p:nvPr>
        </p:nvSpPr>
        <p:spPr>
          <a:xfrm>
            <a:off x="246062" y="930275"/>
            <a:ext cx="77724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Pengelolaan Kelas</a:t>
            </a:r>
            <a:endParaRPr/>
          </a:p>
        </p:txBody>
      </p:sp>
      <p:sp>
        <p:nvSpPr>
          <p:cNvPr id="435" name="Google Shape;435;p17"/>
          <p:cNvSpPr txBox="1"/>
          <p:nvPr>
            <p:ph idx="1" type="body"/>
          </p:nvPr>
        </p:nvSpPr>
        <p:spPr>
          <a:xfrm>
            <a:off x="642937" y="1785937"/>
            <a:ext cx="77724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Pretes : 10 menit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Materi pra-kuliah : membaca diktat, buku terkait jadwal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Pembahasan : 5 menit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Materi : 60 - 70 menit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Penyampaian materi dan tanya jawab (diskusi kelompok/ PAKEM)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Tiap kelompok maksimal 3 mahasiswa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 akhir diskusi, disiapkan untuk posting ke </a:t>
            </a:r>
            <a:r>
              <a:rPr lang="en-US" sz="2400"/>
              <a:t>facebook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setiap anggota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 txBox="1"/>
          <p:nvPr>
            <p:ph type="title"/>
          </p:nvPr>
        </p:nvSpPr>
        <p:spPr>
          <a:xfrm>
            <a:off x="246062" y="930275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Penilaian</a:t>
            </a:r>
            <a:endParaRPr/>
          </a:p>
        </p:txBody>
      </p:sp>
      <p:pic>
        <p:nvPicPr>
          <p:cNvPr id="441" name="Google Shape;4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6900"/>
            <a:ext cx="8839202" cy="2396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"/>
          <p:cNvSpPr txBox="1"/>
          <p:nvPr>
            <p:ph type="title"/>
          </p:nvPr>
        </p:nvSpPr>
        <p:spPr>
          <a:xfrm>
            <a:off x="246062" y="930275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Minggu Ini</a:t>
            </a:r>
            <a:endParaRPr/>
          </a:p>
        </p:txBody>
      </p:sp>
      <p:sp>
        <p:nvSpPr>
          <p:cNvPr id="447" name="Google Shape;447;p19"/>
          <p:cNvSpPr txBox="1"/>
          <p:nvPr>
            <p:ph idx="1" type="body"/>
          </p:nvPr>
        </p:nvSpPr>
        <p:spPr>
          <a:xfrm>
            <a:off x="685800" y="1714500"/>
            <a:ext cx="77724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Mulai latihan mengetik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 : </a:t>
            </a:r>
            <a:r>
              <a:rPr lang="en-US" sz="2400"/>
              <a:t>10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ketukan/menit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 : saat praktikum pertama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Menyiapkan </a:t>
            </a:r>
            <a:r>
              <a:rPr lang="en-US" sz="2800"/>
              <a:t>Git-Hub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untuk portofolio : dalam seminggu posting min. 3 program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Didaftar di grup FB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>
            <p:ph type="title"/>
          </p:nvPr>
        </p:nvSpPr>
        <p:spPr>
          <a:xfrm>
            <a:off x="246062" y="930275"/>
            <a:ext cx="7772400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/>
          </a:p>
        </p:txBody>
      </p:sp>
      <p:sp>
        <p:nvSpPr>
          <p:cNvPr id="340" name="Google Shape;340;p2"/>
          <p:cNvSpPr txBox="1"/>
          <p:nvPr>
            <p:ph idx="1" type="body"/>
          </p:nvPr>
        </p:nvSpPr>
        <p:spPr>
          <a:xfrm>
            <a:off x="684212" y="1844675"/>
            <a:ext cx="777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Wellcome to Informatique Engineering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Adab belajar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Deskripsi singkat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Buku pegangan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Jadwal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Mekanisme teknis pembelajaran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 Penilaian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Sanksi pelanggaran akademik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"/>
          <p:cNvSpPr txBox="1"/>
          <p:nvPr>
            <p:ph idx="1" type="body"/>
          </p:nvPr>
        </p:nvSpPr>
        <p:spPr>
          <a:xfrm>
            <a:off x="684212" y="1341437"/>
            <a:ext cx="777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Mendaftar grup FB “sharing alpro dan sdata ning UAD” 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Foto kelompok dan mention anggotanya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Isi profil email dengan lengkap dan jelas, nama FB dilarang menggunakan nama samaran, nama email 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Nama mahasiswa : M. Azis Hanafi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NIM : 03-01-234 (th masuk-kode prodi-no urut)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Nama email : azis03-234@yahoo.com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Membentuk kelompok/tim proyek dan/atau kelompok belajar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/>
          <p:nvPr/>
        </p:nvSpPr>
        <p:spPr>
          <a:xfrm>
            <a:off x="571500" y="64293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Penentuan nama kelompok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500050" y="2214548"/>
            <a:ext cx="84696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Mendaftar di WA, mulai nomor 01 (2 digit ya). Tim berikutnya langsung menyesuaikan nomornya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Setiap kelas terdiri dari beberapa kelompok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Setiap kelompok akan memperoleh nomor kelompok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Nama kelompok : nomor kelompok + kelas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Contoh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Kelas A, Nomor kelompok 03  nama kelompok 03A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Sanksi pelanggaran akademik</a:t>
            </a:r>
            <a:endParaRPr/>
          </a:p>
        </p:txBody>
      </p:sp>
      <p:sp>
        <p:nvSpPr>
          <p:cNvPr id="464" name="Google Shape;464;p22"/>
          <p:cNvSpPr txBox="1"/>
          <p:nvPr>
            <p:ph idx="1" type="body"/>
          </p:nvPr>
        </p:nvSpPr>
        <p:spPr>
          <a:xfrm>
            <a:off x="685800" y="21478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Menyalin pekerjaan teman : sekali </a:t>
            </a:r>
            <a:r>
              <a:rPr lang="en-US"/>
              <a:t>--&gt;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diperingatkan, kedua kali </a:t>
            </a:r>
            <a:r>
              <a:rPr lang="en-US"/>
              <a:t>: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wawancara, ketiga kali </a:t>
            </a:r>
            <a:r>
              <a:rPr lang="en-US"/>
              <a:t>--&gt;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tidak lulus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Mencontek </a:t>
            </a:r>
            <a:r>
              <a:rPr lang="en-US"/>
              <a:t>--&gt;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tidak lulus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Menyalin/share diktat/modul praktikum </a:t>
            </a:r>
            <a:r>
              <a:rPr lang="en-US"/>
              <a:t>--&gt;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tidak lulus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"/>
          <p:cNvSpPr txBox="1"/>
          <p:nvPr>
            <p:ph type="title"/>
          </p:nvPr>
        </p:nvSpPr>
        <p:spPr>
          <a:xfrm>
            <a:off x="827087" y="908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1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Wellcome to Informatique Engineering</a:t>
            </a:r>
            <a:endParaRPr/>
          </a:p>
        </p:txBody>
      </p:sp>
      <p:sp>
        <p:nvSpPr>
          <p:cNvPr id="346" name="Google Shape;346;p3"/>
          <p:cNvSpPr txBox="1"/>
          <p:nvPr>
            <p:ph idx="1" type="body"/>
          </p:nvPr>
        </p:nvSpPr>
        <p:spPr>
          <a:xfrm>
            <a:off x="685800" y="21478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Tujuan (sesuatu)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Mengapa harus BELAJAR?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Menghitung beban belajar (20 sks cukup!)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Kapan mengembangkan hobi?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Adab belajar</a:t>
            </a:r>
            <a:endParaRPr/>
          </a:p>
        </p:txBody>
      </p:sp>
      <p:sp>
        <p:nvSpPr>
          <p:cNvPr id="352" name="Google Shape;352;p4"/>
          <p:cNvSpPr txBox="1"/>
          <p:nvPr>
            <p:ph idx="1" type="body"/>
          </p:nvPr>
        </p:nvSpPr>
        <p:spPr>
          <a:xfrm>
            <a:off x="685800" y="21478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Niatkan beribadah (batin)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Bersihkan fikiran, batin dan fisik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Persiapan materi (fikir)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Baju islami (fisik)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Ciri orang modern 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Datang tepat waktu (on time)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Hargai kolega (teman), baik secara pribadi maupun hasil karya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Sabar, terbuka, peduli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Deskripsi singkat</a:t>
            </a:r>
            <a:endParaRPr/>
          </a:p>
        </p:txBody>
      </p:sp>
      <p:sp>
        <p:nvSpPr>
          <p:cNvPr id="358" name="Google Shape;358;p5"/>
          <p:cNvSpPr txBox="1"/>
          <p:nvPr>
            <p:ph idx="1" type="body"/>
          </p:nvPr>
        </p:nvSpPr>
        <p:spPr>
          <a:xfrm>
            <a:off x="685800" y="21478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Kuliah ini mempelajari pengertian algoritma sebagai dasar pembuatan program komputer, penggunaan simbol flowcharting dan penerapan algoritma dengan menggunakan bahasa C++ atau Java.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"/>
          <p:cNvSpPr txBox="1"/>
          <p:nvPr>
            <p:ph type="title"/>
          </p:nvPr>
        </p:nvSpPr>
        <p:spPr>
          <a:xfrm>
            <a:off x="246062" y="930275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Sarana Komunikasi</a:t>
            </a:r>
            <a:endParaRPr/>
          </a:p>
        </p:txBody>
      </p:sp>
      <p:sp>
        <p:nvSpPr>
          <p:cNvPr id="364" name="Google Shape;364;p6"/>
          <p:cNvSpPr txBox="1"/>
          <p:nvPr>
            <p:ph idx="1" type="body"/>
          </p:nvPr>
        </p:nvSpPr>
        <p:spPr>
          <a:xfrm>
            <a:off x="685800" y="1643062"/>
            <a:ext cx="77724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rgbClr val="080808"/>
                </a:solidFill>
                <a:latin typeface="Tahoma"/>
                <a:ea typeface="Tahoma"/>
                <a:cs typeface="Tahoma"/>
                <a:sym typeface="Tahoma"/>
              </a:rPr>
              <a:t>Forum Informatika 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Sharing Alpro dan Sdata ning UAD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https://www.facebook.com/groups/181146135305236/?ref=bookmarks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0000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Tahoma"/>
              <a:buChar char="•"/>
            </a:pPr>
            <a:r>
              <a:rPr lang="en-US" sz="2400">
                <a:solidFill>
                  <a:srgbClr val="080808"/>
                </a:solidFill>
              </a:rPr>
              <a:t>diskusi tim</a:t>
            </a:r>
            <a:endParaRPr sz="2400">
              <a:solidFill>
                <a:srgbClr val="080808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rgbClr val="080808"/>
                </a:solidFill>
                <a:latin typeface="Tahoma"/>
                <a:ea typeface="Tahoma"/>
                <a:cs typeface="Tahoma"/>
                <a:sym typeface="Tahoma"/>
              </a:rPr>
              <a:t>konsultasi,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rgbClr val="080808"/>
                </a:solidFill>
                <a:latin typeface="Tahoma"/>
                <a:ea typeface="Tahoma"/>
                <a:cs typeface="Tahoma"/>
                <a:sym typeface="Tahoma"/>
              </a:rPr>
              <a:t>sharing informasi,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rgbClr val="080808"/>
                </a:solidFill>
                <a:latin typeface="Tahoma"/>
                <a:ea typeface="Tahoma"/>
                <a:cs typeface="Tahoma"/>
                <a:sym typeface="Tahoma"/>
              </a:rPr>
              <a:t>upload file,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Tahoma"/>
              <a:buChar char="•"/>
            </a:pPr>
            <a:r>
              <a:rPr b="0" i="0" lang="en-US" sz="2400" u="none">
                <a:solidFill>
                  <a:srgbClr val="080808"/>
                </a:solidFill>
                <a:latin typeface="Tahoma"/>
                <a:ea typeface="Tahoma"/>
                <a:cs typeface="Tahoma"/>
                <a:sym typeface="Tahoma"/>
              </a:rPr>
              <a:t>Pengumuman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80808"/>
                </a:solidFill>
              </a:rPr>
              <a:t>Git-hub</a:t>
            </a:r>
            <a:r>
              <a:rPr b="0" i="0" lang="en-US" sz="2800" u="none">
                <a:solidFill>
                  <a:srgbClr val="080808"/>
                </a:solidFill>
                <a:latin typeface="Tahoma"/>
                <a:ea typeface="Tahoma"/>
                <a:cs typeface="Tahoma"/>
                <a:sym typeface="Tahoma"/>
              </a:rPr>
              <a:t> Porto-Folio Mahasiswa (wajib)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08080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08080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"/>
          <p:cNvSpPr txBox="1"/>
          <p:nvPr>
            <p:ph type="title"/>
          </p:nvPr>
        </p:nvSpPr>
        <p:spPr>
          <a:xfrm>
            <a:off x="246062" y="930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Referensi</a:t>
            </a:r>
            <a:endParaRPr/>
          </a:p>
        </p:txBody>
      </p:sp>
      <p:sp>
        <p:nvSpPr>
          <p:cNvPr id="370" name="Google Shape;370;p7"/>
          <p:cNvSpPr txBox="1"/>
          <p:nvPr>
            <p:ph idx="1" type="body"/>
          </p:nvPr>
        </p:nvSpPr>
        <p:spPr>
          <a:xfrm>
            <a:off x="685800" y="21478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Wirth, Niklaus, </a:t>
            </a: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 + Data Structures = Programs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Prentice Hall, Englewood Cliff, New York 1970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Pujiyono, Wahyu, Diktat Kuliah Algoritma dan Pemrograman, UAD, 2002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www.ilmu-komputer.com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Munir, Rinaldi, Algoritma dan Pemrograman, Informatika, Bandung, 1999, jilid I dan II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 txBox="1"/>
          <p:nvPr>
            <p:ph type="title"/>
          </p:nvPr>
        </p:nvSpPr>
        <p:spPr>
          <a:xfrm>
            <a:off x="246062" y="930275"/>
            <a:ext cx="77724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Referensi Tambahan</a:t>
            </a:r>
            <a:endParaRPr/>
          </a:p>
        </p:txBody>
      </p:sp>
      <p:sp>
        <p:nvSpPr>
          <p:cNvPr id="376" name="Google Shape;376;p8"/>
          <p:cNvSpPr txBox="1"/>
          <p:nvPr>
            <p:ph idx="1" type="body"/>
          </p:nvPr>
        </p:nvSpPr>
        <p:spPr>
          <a:xfrm>
            <a:off x="500062" y="2147887"/>
            <a:ext cx="3786187" cy="228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Mary Farrell, 2008, Computer Programming for Teens, Thomson Course Technology, Boston</a:t>
            </a:r>
            <a:endParaRPr/>
          </a:p>
        </p:txBody>
      </p:sp>
      <p:pic>
        <p:nvPicPr>
          <p:cNvPr descr="for teens crop_resize.jpg" id="377" name="Google Shape;3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5" y="1428750"/>
            <a:ext cx="39052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"/>
          <p:cNvSpPr txBox="1"/>
          <p:nvPr>
            <p:ph type="title"/>
          </p:nvPr>
        </p:nvSpPr>
        <p:spPr>
          <a:xfrm>
            <a:off x="214312" y="1357312"/>
            <a:ext cx="44688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Bahan Uji Kompetensi</a:t>
            </a:r>
            <a:endParaRPr/>
          </a:p>
        </p:txBody>
      </p:sp>
      <p:sp>
        <p:nvSpPr>
          <p:cNvPr id="383" name="Google Shape;383;p9"/>
          <p:cNvSpPr txBox="1"/>
          <p:nvPr>
            <p:ph idx="1" type="body"/>
          </p:nvPr>
        </p:nvSpPr>
        <p:spPr>
          <a:xfrm>
            <a:off x="428625" y="5381625"/>
            <a:ext cx="8501062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Herbert Schildt, C++ Beginners Guide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http://msdn.microsoft.com/en-us/beginner/cc305129.aspx</a:t>
            </a:r>
            <a:endParaRPr/>
          </a:p>
        </p:txBody>
      </p:sp>
      <p:pic>
        <p:nvPicPr>
          <p:cNvPr descr="Beginner Guide Crop_resize.jpg" id="384" name="Google Shape;3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312" y="214312"/>
            <a:ext cx="4071937" cy="500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2004-02-15T11:16:12Z</dcterms:created>
  <dc:creator>Wahyu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