
<file path=[Content_Types].xml><?xml version="1.0" encoding="utf-8"?>
<Types xmlns="http://schemas.openxmlformats.org/package/2006/content-types">
  <Default ContentType="application/msword" Extension="doc"/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vnd.openxmlformats-officedocument.vmlDrawing" Extension="vml"/>
  <Default ContentType="image/x-wmf" Extension="wmf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aveSubsetFonts="1">
  <p:sldMasterIdLst>
    <p:sldMasterId r:id="rId4" id="2147483648"/>
  </p:sldMasterIdLst>
  <p:handoutMasterIdLst>
    <p:handoutMasterId r:id="rId5"/>
  </p:handoutMasterIdLst>
  <p:sldIdLst>
    <p:sldId r:id="rId6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  <p:sldId r:id="rId16" id="266"/>
    <p:sldId r:id="rId17" id="267"/>
    <p:sldId r:id="rId18" id="268"/>
    <p:sldId r:id="rId19" id="269"/>
    <p:sldId r:id="rId20" id="270"/>
    <p:sldId r:id="rId21" id="271"/>
    <p:sldId r:id="rId22" id="272"/>
    <p:sldId r:id="rId23" id="273"/>
    <p:sldId r:id="rId24" id="274"/>
    <p:sldId r:id="rId25" id="275"/>
    <p:sldId r:id="rId26" id="276"/>
    <p:sldId r:id="rId27" id="277"/>
    <p:sldId r:id="rId28" id="278"/>
    <p:sldId r:id="rId29" id="279"/>
    <p:sldId r:id="rId30" id="280"/>
    <p:sldId r:id="rId31" id="281"/>
    <p:sldId r:id="rId32" id="282"/>
    <p:sldId r:id="rId33" id="283"/>
    <p:sldId r:id="rId34" id="284"/>
    <p:sldId r:id="rId35" id="285"/>
    <p:sldId r:id="rId36" id="286"/>
    <p:sldId r:id="rId37" id="287"/>
    <p:sldId r:id="rId38" id="288"/>
    <p:sldId r:id="rId39" id="289"/>
    <p:sldId r:id="rId40" id="290"/>
    <p:sldId r:id="rId41" id="291"/>
    <p:sldId r:id="rId42" id="292"/>
  </p:sldIdLst>
  <p:sldSz cx="9144000" cy="6858000" type="screen4x3"/>
  <p:notesSz xmlns:c="http://schemas.openxmlformats.org/drawingml/2006/chart" xmlns:pic="http://schemas.openxmlformats.org/drawingml/2006/picture" xmlns:dgm="http://schemas.openxmlformats.org/drawingml/2006/diagram" cx="9144000" cy="6858000"/>
  <p:defaultTextStyle xmlns:c="http://schemas.openxmlformats.org/drawingml/2006/chart" xmlns:pic="http://schemas.openxmlformats.org/drawingml/2006/picture" xmlns:dgm="http://schemas.openxmlformats.org/drawingml/2006/diagram">
    <a:defPPr>
      <a:defRPr lang="en-US">
        <a:uFillTx/>
      </a:defRPr>
    </a:defPPr>
    <a:lvl1pPr algn="l" fontAlgn="base" rtl="0">
      <a:spcBef>
        <a:spcPct val="0"/>
      </a:spcBef>
      <a:spcAft>
        <a:spcPct val="0"/>
      </a:spcAft>
      <a:defRPr kern="1200" sz="2400">
        <a:solidFill>
          <a:schemeClr val="tx1"/>
        </a:solidFill>
        <a:uFillTx/>
        <a:latin charset="0" pitchFamily="18" typeface="Times New Roman"/>
        <a:ea typeface="+mn-ea"/>
        <a:cs typeface="+mn-cs"/>
      </a:defRPr>
    </a:lvl1pPr>
    <a:lvl2pPr algn="l" fontAlgn="base" marL="457200" rtl="0">
      <a:spcBef>
        <a:spcPct val="0"/>
      </a:spcBef>
      <a:spcAft>
        <a:spcPct val="0"/>
      </a:spcAft>
      <a:defRPr kern="1200" sz="2400">
        <a:solidFill>
          <a:schemeClr val="tx1"/>
        </a:solidFill>
        <a:uFillTx/>
        <a:latin charset="0" pitchFamily="18" typeface="Times New Roman"/>
        <a:ea typeface="+mn-ea"/>
        <a:cs typeface="+mn-cs"/>
      </a:defRPr>
    </a:lvl2pPr>
    <a:lvl3pPr algn="l" fontAlgn="base" marL="914400" rtl="0">
      <a:spcBef>
        <a:spcPct val="0"/>
      </a:spcBef>
      <a:spcAft>
        <a:spcPct val="0"/>
      </a:spcAft>
      <a:defRPr kern="1200" sz="2400">
        <a:solidFill>
          <a:schemeClr val="tx1"/>
        </a:solidFill>
        <a:uFillTx/>
        <a:latin charset="0" pitchFamily="18" typeface="Times New Roman"/>
        <a:ea typeface="+mn-ea"/>
        <a:cs typeface="+mn-cs"/>
      </a:defRPr>
    </a:lvl3pPr>
    <a:lvl4pPr algn="l" fontAlgn="base" marL="1371600" rtl="0">
      <a:spcBef>
        <a:spcPct val="0"/>
      </a:spcBef>
      <a:spcAft>
        <a:spcPct val="0"/>
      </a:spcAft>
      <a:defRPr kern="1200" sz="2400">
        <a:solidFill>
          <a:schemeClr val="tx1"/>
        </a:solidFill>
        <a:uFillTx/>
        <a:latin charset="0" pitchFamily="18" typeface="Times New Roman"/>
        <a:ea typeface="+mn-ea"/>
        <a:cs typeface="+mn-cs"/>
      </a:defRPr>
    </a:lvl4pPr>
    <a:lvl5pPr algn="l" fontAlgn="base" marL="1828800" rtl="0">
      <a:spcBef>
        <a:spcPct val="0"/>
      </a:spcBef>
      <a:spcAft>
        <a:spcPct val="0"/>
      </a:spcAft>
      <a:defRPr kern="1200" sz="2400">
        <a:solidFill>
          <a:schemeClr val="tx1"/>
        </a:solidFill>
        <a:uFillTx/>
        <a:latin charset="0" pitchFamily="18" typeface="Times New Roman"/>
        <a:ea typeface="+mn-ea"/>
        <a:cs typeface="+mn-cs"/>
      </a:defRPr>
    </a:lvl5pPr>
    <a:lvl6pPr algn="l" defTabSz="914400" eaLnBrk="1" hangingPunct="1" latinLnBrk="0" marL="2286000" rtl="0">
      <a:defRPr kern="1200" sz="2400">
        <a:solidFill>
          <a:schemeClr val="tx1"/>
        </a:solidFill>
        <a:uFillTx/>
        <a:latin charset="0" pitchFamily="18" typeface="Times New Roman"/>
        <a:ea typeface="+mn-ea"/>
        <a:cs typeface="+mn-cs"/>
      </a:defRPr>
    </a:lvl6pPr>
    <a:lvl7pPr algn="l" defTabSz="914400" eaLnBrk="1" hangingPunct="1" latinLnBrk="0" marL="2743200" rtl="0">
      <a:defRPr kern="1200" sz="2400">
        <a:solidFill>
          <a:schemeClr val="tx1"/>
        </a:solidFill>
        <a:uFillTx/>
        <a:latin charset="0" pitchFamily="18" typeface="Times New Roman"/>
        <a:ea typeface="+mn-ea"/>
        <a:cs typeface="+mn-cs"/>
      </a:defRPr>
    </a:lvl7pPr>
    <a:lvl8pPr algn="l" defTabSz="914400" eaLnBrk="1" hangingPunct="1" latinLnBrk="0" marL="3200400" rtl="0">
      <a:defRPr kern="1200" sz="2400">
        <a:solidFill>
          <a:schemeClr val="tx1"/>
        </a:solidFill>
        <a:uFillTx/>
        <a:latin charset="0" pitchFamily="18" typeface="Times New Roman"/>
        <a:ea typeface="+mn-ea"/>
        <a:cs typeface="+mn-cs"/>
      </a:defRPr>
    </a:lvl8pPr>
    <a:lvl9pPr algn="l" defTabSz="914400" eaLnBrk="1" hangingPunct="1" latinLnBrk="0" marL="3657600" rtl="0">
      <a:defRPr kern="1200" sz="2400">
        <a:solidFill>
          <a:schemeClr val="tx1"/>
        </a:solidFill>
        <a:uFillTx/>
        <a:latin charset="0" pitchFamily="18"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showPr showNarration="1">
    <p:present/>
    <p:sldAll/>
    <p:penClr xmlns:c="http://schemas.openxmlformats.org/drawingml/2006/chart" xmlns:pic="http://schemas.openxmlformats.org/drawingml/2006/picture" xmlns:dgm="http://schemas.openxmlformats.org/drawingml/2006/diagram">
      <a:schemeClr val="tx1"/>
    </p:penClr>
  </p:showPr>
</p:presentationPr>
</file>

<file path=ppt/tableStyles.xml><?xml version="1.0" encoding="utf-8"?>
<a:tblStyleLst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def="{5C22544A-7EE6-4342-B048-85BDC9FD1C3A}"/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normalViewPr showOutlineIcons="0">
    <p:restoredLeft sz="32787"/>
    <p:restoredTop sz="90929"/>
  </p:normalViewPr>
  <p:slideViewPr>
    <p:cSldViewPr>
      <p:cViewPr varScale="1">
        <p:scale xmlns:c="http://schemas.openxmlformats.org/drawingml/2006/chart" xmlns:pic="http://schemas.openxmlformats.org/drawingml/2006/picture" xmlns:dgm="http://schemas.openxmlformats.org/drawingml/2006/diagram">
          <a:sx d="100" n="71"/>
          <a:sy d="100" n="71"/>
        </p:scale>
        <p:origin xmlns:c="http://schemas.openxmlformats.org/drawingml/2006/chart" xmlns:pic="http://schemas.openxmlformats.org/drawingml/2006/picture" xmlns:dgm="http://schemas.openxmlformats.org/drawingml/2006/diagram" x="-852" y="-108"/>
      </p:cViewPr>
      <p:guideLst>
        <p:guide orient="horz" pos="2160"/>
        <p:guide pos="2880"/>
      </p:guideLst>
    </p:cSldViewPr>
  </p:slideViewPr>
  <p:outlineViewPr>
    <p:cViewPr>
      <p:scale xmlns:c="http://schemas.openxmlformats.org/drawingml/2006/chart" xmlns:pic="http://schemas.openxmlformats.org/drawingml/2006/picture" xmlns:dgm="http://schemas.openxmlformats.org/drawingml/2006/diagram">
        <a:sx d="100" n="33"/>
        <a:sy d="100" n="33"/>
      </p:scale>
      <p:origin xmlns:c="http://schemas.openxmlformats.org/drawingml/2006/chart" xmlns:pic="http://schemas.openxmlformats.org/drawingml/2006/picture" xmlns:dgm="http://schemas.openxmlformats.org/drawingml/2006/diagram" x="0" y="0"/>
    </p:cViewPr>
  </p:outlineViewPr>
  <p:notesTextViewPr>
    <p:cViewPr>
      <p:scale xmlns:c="http://schemas.openxmlformats.org/drawingml/2006/chart" xmlns:pic="http://schemas.openxmlformats.org/drawingml/2006/picture" xmlns:dgm="http://schemas.openxmlformats.org/drawingml/2006/diagram">
        <a:sx d="100" n="100"/>
        <a:sy d="100" n="100"/>
      </p:scale>
      <p:origin xmlns:c="http://schemas.openxmlformats.org/drawingml/2006/chart" xmlns:pic="http://schemas.openxmlformats.org/drawingml/2006/picture" xmlns:dgm="http://schemas.openxmlformats.org/drawingml/2006/diagram" x="0" y="0"/>
    </p:cViewPr>
  </p:notesTextViewPr>
  <p:notesViewPr>
    <p:cSldViewPr>
      <p:cViewPr varScale="1">
        <p:scale xmlns:c="http://schemas.openxmlformats.org/drawingml/2006/chart" xmlns:pic="http://schemas.openxmlformats.org/drawingml/2006/picture" xmlns:dgm="http://schemas.openxmlformats.org/drawingml/2006/diagram">
          <a:sx d="100" n="58"/>
          <a:sy d="100" n="58"/>
        </p:scale>
        <p:origin xmlns:c="http://schemas.openxmlformats.org/drawingml/2006/chart" xmlns:pic="http://schemas.openxmlformats.org/drawingml/2006/picture" xmlns:dgm="http://schemas.openxmlformats.org/drawingml/2006/diagram" x="-1812" y="-72"/>
      </p:cViewPr>
      <p:guideLst>
        <p:guide orient="horz" pos="2160"/>
        <p:guide pos="2880"/>
      </p:guideLst>
    </p:cSldViewPr>
  </p:notesViewPr>
  <p:gridSpacing xmlns:c="http://schemas.openxmlformats.org/drawingml/2006/chart" xmlns:pic="http://schemas.openxmlformats.org/drawingml/2006/picture" xmlns:dgm="http://schemas.openxmlformats.org/drawingml/2006/diagram" cx="73736200" cy="73736200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tableStyles.xml" Type="http://schemas.openxmlformats.org/officeDocument/2006/relationships/tableStyles"></Relationship><Relationship Id="rId3" Target="viewProps.xml" Type="http://schemas.openxmlformats.org/officeDocument/2006/relationships/viewProps"></Relationship><Relationship Id="rId4" Target="slideMasters/slideMaster1.xml" Type="http://schemas.openxmlformats.org/officeDocument/2006/relationships/slideMaster"></Relationship><Relationship Id="rId5" Target="handoutMasters/handoutMaster1.xml" Type="http://schemas.openxmlformats.org/officeDocument/2006/relationships/handoutMaster"></Relationship><Relationship Id="rId6" Target="slides/slide1.xml" Type="http://schemas.openxmlformats.org/officeDocument/2006/relationships/slide"></Relationship><Relationship Id="rId7" Target="slides/slide2.xml" Type="http://schemas.openxmlformats.org/officeDocument/2006/relationships/slide"></Relationship><Relationship Id="rId8" Target="slides/slide3.xml" Type="http://schemas.openxmlformats.org/officeDocument/2006/relationships/slide"></Relationship><Relationship Id="rId9" Target="slides/slide4.xml" Type="http://schemas.openxmlformats.org/officeDocument/2006/relationships/slide"></Relationship><Relationship Id="rId10" Target="slides/slide5.xml" Type="http://schemas.openxmlformats.org/officeDocument/2006/relationships/slide"></Relationship><Relationship Id="rId11" Target="slides/slide6.xml" Type="http://schemas.openxmlformats.org/officeDocument/2006/relationships/slide"></Relationship><Relationship Id="rId12" Target="slides/slide7.xml" Type="http://schemas.openxmlformats.org/officeDocument/2006/relationships/slide"></Relationship><Relationship Id="rId13" Target="slides/slide8.xml" Type="http://schemas.openxmlformats.org/officeDocument/2006/relationships/slide"></Relationship><Relationship Id="rId14" Target="slides/slide9.xml" Type="http://schemas.openxmlformats.org/officeDocument/2006/relationships/slide"></Relationship><Relationship Id="rId15" Target="slides/slide10.xml" Type="http://schemas.openxmlformats.org/officeDocument/2006/relationships/slide"></Relationship><Relationship Id="rId16" Target="slides/slide11.xml" Type="http://schemas.openxmlformats.org/officeDocument/2006/relationships/slide"></Relationship><Relationship Id="rId17" Target="slides/slide12.xml" Type="http://schemas.openxmlformats.org/officeDocument/2006/relationships/slide"></Relationship><Relationship Id="rId18" Target="slides/slide13.xml" Type="http://schemas.openxmlformats.org/officeDocument/2006/relationships/slide"></Relationship><Relationship Id="rId19" Target="slides/slide14.xml" Type="http://schemas.openxmlformats.org/officeDocument/2006/relationships/slide"></Relationship><Relationship Id="rId20" Target="slides/slide15.xml" Type="http://schemas.openxmlformats.org/officeDocument/2006/relationships/slide"></Relationship><Relationship Id="rId21" Target="slides/slide16.xml" Type="http://schemas.openxmlformats.org/officeDocument/2006/relationships/slide"></Relationship><Relationship Id="rId22" Target="slides/slide17.xml" Type="http://schemas.openxmlformats.org/officeDocument/2006/relationships/slide"></Relationship><Relationship Id="rId23" Target="slides/slide18.xml" Type="http://schemas.openxmlformats.org/officeDocument/2006/relationships/slide"></Relationship><Relationship Id="rId24" Target="slides/slide19.xml" Type="http://schemas.openxmlformats.org/officeDocument/2006/relationships/slide"></Relationship><Relationship Id="rId25" Target="slides/slide20.xml" Type="http://schemas.openxmlformats.org/officeDocument/2006/relationships/slide"></Relationship><Relationship Id="rId26" Target="slides/slide21.xml" Type="http://schemas.openxmlformats.org/officeDocument/2006/relationships/slide"></Relationship><Relationship Id="rId27" Target="slides/slide22.xml" Type="http://schemas.openxmlformats.org/officeDocument/2006/relationships/slide"></Relationship><Relationship Id="rId28" Target="slides/slide23.xml" Type="http://schemas.openxmlformats.org/officeDocument/2006/relationships/slide"></Relationship><Relationship Id="rId29" Target="slides/slide24.xml" Type="http://schemas.openxmlformats.org/officeDocument/2006/relationships/slide"></Relationship><Relationship Id="rId30" Target="slides/slide25.xml" Type="http://schemas.openxmlformats.org/officeDocument/2006/relationships/slide"></Relationship><Relationship Id="rId31" Target="slides/slide26.xml" Type="http://schemas.openxmlformats.org/officeDocument/2006/relationships/slide"></Relationship><Relationship Id="rId32" Target="slides/slide27.xml" Type="http://schemas.openxmlformats.org/officeDocument/2006/relationships/slide"></Relationship><Relationship Id="rId33" Target="slides/slide28.xml" Type="http://schemas.openxmlformats.org/officeDocument/2006/relationships/slide"></Relationship><Relationship Id="rId34" Target="slides/slide29.xml" Type="http://schemas.openxmlformats.org/officeDocument/2006/relationships/slide"></Relationship><Relationship Id="rId35" Target="slides/slide30.xml" Type="http://schemas.openxmlformats.org/officeDocument/2006/relationships/slide"></Relationship><Relationship Id="rId36" Target="slides/slide31.xml" Type="http://schemas.openxmlformats.org/officeDocument/2006/relationships/slide"></Relationship><Relationship Id="rId37" Target="slides/slide32.xml" Type="http://schemas.openxmlformats.org/officeDocument/2006/relationships/slide"></Relationship><Relationship Id="rId38" Target="slides/slide33.xml" Type="http://schemas.openxmlformats.org/officeDocument/2006/relationships/slide"></Relationship><Relationship Id="rId39" Target="slides/slide34.xml" Type="http://schemas.openxmlformats.org/officeDocument/2006/relationships/slide"></Relationship><Relationship Id="rId40" Target="slides/slide35.xml" Type="http://schemas.openxmlformats.org/officeDocument/2006/relationships/slide"></Relationship><Relationship Id="rId41" Target="slides/slide36.xml" Type="http://schemas.openxmlformats.org/officeDocument/2006/relationships/slide"></Relationship><Relationship Id="rId42" Target="slides/slide37.xml" Type="http://schemas.openxmlformats.org/officeDocument/2006/relationships/slide"></Relationship><Relationship Id="rId43" Target="theme/theme1.xml" Type="http://schemas.openxmlformats.org/officeDocument/2006/relationships/theme"></Relationship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standalone="yes" ?><Relationships xmlns="http://schemas.openxmlformats.org/package/2006/relationships"><Relationship Id="rId1" Target="../theme/theme2.xml" Type="http://schemas.openxmlformats.org/officeDocument/2006/relationships/theme"></Relationship></Relationships>
</file>

<file path=ppt/handoutMasters/handoutMaster1.xml><?xml version="1.0" encoding="utf-8"?>
<p:handout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pic="http://schemas.openxmlformats.org/drawingml/2006/picture" xmlns:dgm="http://schemas.openxmlformats.org/drawingml/2006/diagram" idx="1001">
        <a:schemeClr val="bg1"/>
      </p:bgRef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Header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sz="quarter" type="hd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0"/>
            <a:ext cx="3962400" cy="3429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/>
          <a:lstStyle>
            <a:lvl1pPr algn="l">
              <a:defRPr sz="1200"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Dat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sz="quarter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180013" y="0"/>
            <a:ext cx="3962400" cy="3429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/>
          <a:lstStyle>
            <a:lvl1pPr algn="r">
              <a:defRPr sz="1200">
                <a:uFillTx/>
              </a:defRPr>
            </a:lvl1pPr>
          </a:lstStyle>
          <a:p>
            <a:pPr>
              <a:defRPr>
                <a:uFillTx/>
              </a:defRPr>
            </a:pPr>
            <a:fld id="{F96B2A2A-BF99-4542-B594-1CCA267C1555}" type="datetimeFigureOut">
              <a:rPr lang="en-US">
                <a:uFillTx/>
              </a:rPr>
              <a:pPr>
                <a:defRPr>
                  <a:uFillTx/>
                </a:defRPr>
              </a:pPr>
              <a:t>3/5/2012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Foot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6513513"/>
            <a:ext cx="3962400" cy="3429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b" bIns="45720" lIns="91440" rIns="91440" rtlCol="0" tIns="45720" vert="horz"/>
          <a:lstStyle>
            <a:lvl1pPr algn="l">
              <a:defRPr sz="1200"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Slide Numb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180013" y="6513513"/>
            <a:ext cx="3962400" cy="3429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b" bIns="45720" lIns="91440" rIns="91440" rtlCol="0" tIns="45720" vert="horz"/>
          <a:lstStyle>
            <a:lvl1pPr algn="r">
              <a:defRPr sz="1200">
                <a:uFillTx/>
              </a:defRPr>
            </a:lvl1pPr>
          </a:lstStyle>
          <a:p>
            <a:pPr>
              <a:defRPr>
                <a:uFillTx/>
              </a:defRPr>
            </a:pPr>
            <a:fld id="{EE600B45-278A-49A5-B983-8073C7F2513D}" type="slidenum">
              <a:rPr lang="en-US">
                <a:uFillTx/>
              </a:rPr>
              <a:pPr>
                <a:defRPr>
                  <a:uFillTx/>
                </a:defRPr>
              </a:pPr>
              <a:t>‹#›</a:t>
            </a:fld>
            <a:endParaRPr lang="en-US">
              <a:uFillTx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</p:handoutMaster>
</file>

<file path=ppt/slideLayouts/_rels/slideLayout1.xml.rels><?xml version="1.0" standalone="yes" ?><Relationships xmlns="http://schemas.openxmlformats.org/package/2006/relationships"><Relationship Id="rId1" Target="../media/image3.png" Type="http://schemas.openxmlformats.org/officeDocument/2006/relationships/image"></Relationship><Relationship Id="rId2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title">
  <p:cSld name="Title Slide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4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b="50000" l="50000" r="50000" t="50000"/>
            </a:path>
          </a:gradFill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>
              <a:defRPr>
                <a:uFillTx/>
              </a:defRPr>
            </a:pPr>
            <a:endParaRPr kumimoji="1" lang="en-US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ANABNR2" id="5" name="Picture 7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1"/>
          <a:srcRect b="-36961" l="-900" r="-2" t="-1314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533400" y="3200400"/>
            <a:ext cx="8458200" cy="1158875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6" name="Rectangle 19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>
              <a:defRPr>
                <a:uFillTx/>
              </a:defRPr>
            </a:pPr>
            <a:endParaRPr kumimoji="1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39668" name="Rectangle 20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43000" y="1981200"/>
            <a:ext cx="7772400" cy="1143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39669" name="Rectangle 21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038350" y="4351338"/>
            <a:ext cx="6400800" cy="13716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Font charset="2" pitchFamily="2" typeface="Wingdings"/>
              <a:buNone/>
              <a:defRPr>
                <a:uFillTx/>
              </a:defRPr>
            </a:lvl1pPr>
          </a:lstStyle>
          <a:p>
            <a:r>
              <a:rPr lang="en-US">
                <a:uFillTx/>
              </a:rPr>
              <a:t>Click to edit Master subtitle style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Rectangle 2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5800" y="6324600"/>
            <a:ext cx="1905000" cy="4572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Rectangle 2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124200" y="6324600"/>
            <a:ext cx="2895600" cy="4572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Rectangle 24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553200" y="6324600"/>
            <a:ext cx="1905000" cy="4572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1400">
                <a:uFillTx/>
              </a:defRPr>
            </a:lvl1pPr>
          </a:lstStyle>
          <a:p>
            <a:pPr>
              <a:defRPr>
                <a:uFillTx/>
              </a:defRPr>
            </a:pPr>
            <a:fld id="{BE626654-DD77-4549-9540-9133DF9B8E1C}" type="slidenum">
              <a:rPr lang="en-US">
                <a:uFillTx/>
              </a:rPr>
              <a:pPr>
                <a:defRPr>
                  <a:uFillTx/>
                </a:defRPr>
              </a:p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x">
  <p:cSld name="Title and Vertical Tex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Vertical 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Rectangle 31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3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Rectangle 3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9E310B5E-40FC-47D0-B4EB-B748A4E2468A}" type="slidenum">
              <a:rPr lang="en-US">
                <a:uFillTx/>
              </a:rPr>
              <a:pPr>
                <a:defRPr>
                  <a:uFillTx/>
                </a:defRPr>
              </a:pPr>
              <a:t>‹#›</a:t>
            </a:fld>
            <a:endParaRPr lang="en-US" sz="140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itleAndTx">
  <p:cSld name="Vertical Title and Tex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Vertical 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orient="vert"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96100" y="838200"/>
            <a:ext cx="1943100" cy="537845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Vertical 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66800" y="838200"/>
            <a:ext cx="5676900" cy="537845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Rectangle 31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3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Rectangle 3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94BCB692-849A-486B-B2CF-AECDDD6372C8}" type="slidenum">
              <a:rPr lang="en-US">
                <a:uFillTx/>
              </a:rPr>
              <a:pPr>
                <a:defRPr>
                  <a:uFillTx/>
                </a:defRPr>
              </a:pPr>
              <a:t>‹#›</a:t>
            </a:fld>
            <a:endParaRPr lang="en-US" sz="140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">
  <p:cSld name="Title and Conten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Rectangle 31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3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Rectangle 3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B162ECF5-C41D-4818-BD3D-A9B55AB7DBAB}" type="slidenum">
              <a:rPr lang="en-US">
                <a:uFillTx/>
              </a:rPr>
              <a:pPr>
                <a:defRPr>
                  <a:uFillTx/>
                </a:defRPr>
              </a:pPr>
              <a:t>‹#›</a:t>
            </a:fld>
            <a:endParaRPr lang="en-US" sz="140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secHead">
  <p:cSld name="Section Header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22313" y="4406900"/>
            <a:ext cx="7772400" cy="136207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t"/>
          <a:lstStyle>
            <a:lvl1pPr algn="l">
              <a:defRPr b="1" cap="all" sz="4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22313" y="2906713"/>
            <a:ext cx="7772400" cy="150018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sz="2000">
                <a:uFillTx/>
              </a:defRPr>
            </a:lvl1pPr>
            <a:lvl2pPr indent="0" marL="457200">
              <a:buNone/>
              <a:defRPr sz="1800">
                <a:uFillTx/>
              </a:defRPr>
            </a:lvl2pPr>
            <a:lvl3pPr indent="0" marL="914400">
              <a:buNone/>
              <a:defRPr sz="1600">
                <a:uFillTx/>
              </a:defRPr>
            </a:lvl3pPr>
            <a:lvl4pPr indent="0" marL="1371600">
              <a:buNone/>
              <a:defRPr sz="1400">
                <a:uFillTx/>
              </a:defRPr>
            </a:lvl4pPr>
            <a:lvl5pPr indent="0" marL="1828800">
              <a:buNone/>
              <a:defRPr sz="1400">
                <a:uFillTx/>
              </a:defRPr>
            </a:lvl5pPr>
            <a:lvl6pPr indent="0" marL="2286000">
              <a:buNone/>
              <a:defRPr sz="1400">
                <a:uFillTx/>
              </a:defRPr>
            </a:lvl6pPr>
            <a:lvl7pPr indent="0" marL="2743200">
              <a:buNone/>
              <a:defRPr sz="1400">
                <a:uFillTx/>
              </a:defRPr>
            </a:lvl7pPr>
            <a:lvl8pPr indent="0" marL="3200400">
              <a:buNone/>
              <a:defRPr sz="1400">
                <a:uFillTx/>
              </a:defRPr>
            </a:lvl8pPr>
            <a:lvl9pPr indent="0" marL="3657600">
              <a:buNone/>
              <a:defRPr sz="14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Rectangle 31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3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Rectangle 3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90AB43D4-4526-4E70-BF9C-09C580AFDE37}" type="slidenum">
              <a:rPr lang="en-US">
                <a:uFillTx/>
              </a:rPr>
              <a:pPr>
                <a:defRPr>
                  <a:uFillTx/>
                </a:defRPr>
              </a:pPr>
              <a:t>‹#›</a:t>
            </a:fld>
            <a:endParaRPr lang="en-US" sz="140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Obj">
  <p:cSld name="Two Conten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66800" y="2101850"/>
            <a:ext cx="3810000" cy="41148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029200" y="2101850"/>
            <a:ext cx="3810000" cy="41148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31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Rectangle 3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Rectangle 3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D449DB00-2FDD-4D67-869F-48B0329ABCCC}" type="slidenum">
              <a:rPr lang="en-US">
                <a:uFillTx/>
              </a:rPr>
              <a:pPr>
                <a:defRPr>
                  <a:uFillTx/>
                </a:defRPr>
              </a:pPr>
              <a:t>‹#›</a:t>
            </a:fld>
            <a:endParaRPr lang="en-US" sz="140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TxTwoObj">
  <p:cSld name="Comparis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74638"/>
            <a:ext cx="8229600" cy="1143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535113"/>
            <a:ext cx="4040188" cy="6397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174875"/>
            <a:ext cx="4040188" cy="39512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Text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45025" y="1535113"/>
            <a:ext cx="4041775" cy="6397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Content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45025" y="2174875"/>
            <a:ext cx="4041775" cy="39512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Rectangle 31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Rectangle 3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Rectangle 3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9FA26E63-590D-4DB0-B36A-56B91C0F739D}" type="slidenum">
              <a:rPr lang="en-US">
                <a:uFillTx/>
              </a:rPr>
              <a:pPr>
                <a:defRPr>
                  <a:uFillTx/>
                </a:defRPr>
              </a:pPr>
              <a:t>‹#›</a:t>
            </a:fld>
            <a:endParaRPr lang="en-US" sz="140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Only">
  <p:cSld name="Title Only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Rectangle 31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Rectangle 3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3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2556C065-6338-4697-95DE-0AD166D76F8B}" type="slidenum">
              <a:rPr lang="en-US">
                <a:uFillTx/>
              </a:rPr>
              <a:pPr>
                <a:defRPr>
                  <a:uFillTx/>
                </a:defRPr>
              </a:pPr>
              <a:t>‹#›</a:t>
            </a:fld>
            <a:endParaRPr lang="en-US" sz="140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blank">
  <p:cSld name="Blank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Rectangle 31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Rectangle 3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Rectangle 3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E7D42D44-19BB-4E53-80B5-56F13FA3A452}" type="slidenum">
              <a:rPr lang="en-US">
                <a:uFillTx/>
              </a:rPr>
              <a:pPr>
                <a:defRPr>
                  <a:uFillTx/>
                </a:defRPr>
              </a:pPr>
              <a:t>‹#›</a:t>
            </a:fld>
            <a:endParaRPr lang="en-US" sz="140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Tx">
  <p:cSld name="Content with Capti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73050"/>
            <a:ext cx="3008313" cy="116205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algn="l">
              <a:defRPr b="1" sz="2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575050" y="273050"/>
            <a:ext cx="5111750" cy="585311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435100"/>
            <a:ext cx="3008313" cy="46910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14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31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Rectangle 3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Rectangle 3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970D1196-7C96-4BF7-9881-0470AD0512BC}" type="slidenum">
              <a:rPr lang="en-US">
                <a:uFillTx/>
              </a:rPr>
              <a:pPr>
                <a:defRPr>
                  <a:uFillTx/>
                </a:defRPr>
              </a:pPr>
              <a:t>‹#›</a:t>
            </a:fld>
            <a:endParaRPr lang="en-US" sz="140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picTx">
  <p:cSld name="Picture with Capti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92288" y="4800600"/>
            <a:ext cx="5486400" cy="5667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algn="l">
              <a:defRPr b="1" sz="2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Pictur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pic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92288" y="612775"/>
            <a:ext cx="5486400" cy="41148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3200">
                <a:uFillTx/>
              </a:defRPr>
            </a:lvl1pPr>
            <a:lvl2pPr indent="0" marL="457200">
              <a:buNone/>
              <a:defRPr sz="2800">
                <a:uFillTx/>
              </a:defRPr>
            </a:lvl2pPr>
            <a:lvl3pPr indent="0" marL="914400">
              <a:buNone/>
              <a:defRPr sz="2400">
                <a:uFillTx/>
              </a:defRPr>
            </a:lvl3pPr>
            <a:lvl4pPr indent="0" marL="1371600">
              <a:buNone/>
              <a:defRPr sz="2000">
                <a:uFillTx/>
              </a:defRPr>
            </a:lvl4pPr>
            <a:lvl5pPr indent="0" marL="1828800">
              <a:buNone/>
              <a:defRPr sz="2000">
                <a:uFillTx/>
              </a:defRPr>
            </a:lvl5pPr>
            <a:lvl6pPr indent="0" marL="2286000">
              <a:buNone/>
              <a:defRPr sz="2000">
                <a:uFillTx/>
              </a:defRPr>
            </a:lvl6pPr>
            <a:lvl7pPr indent="0" marL="2743200">
              <a:buNone/>
              <a:defRPr sz="2000">
                <a:uFillTx/>
              </a:defRPr>
            </a:lvl7pPr>
            <a:lvl8pPr indent="0" marL="3200400">
              <a:buNone/>
              <a:defRPr sz="2000">
                <a:uFillTx/>
              </a:defRPr>
            </a:lvl8pPr>
            <a:lvl9pPr indent="0" marL="3657600">
              <a:buNone/>
              <a:defRPr sz="2000">
                <a:uFillTx/>
              </a:defRPr>
            </a:lvl9pPr>
          </a:lstStyle>
          <a:p>
            <a:pPr lvl="0"/>
            <a:endParaRPr lang="en-US" noProof="0" smtClean="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92288" y="5367338"/>
            <a:ext cx="5486400" cy="8048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14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31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Rectangle 3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Rectangle 3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A0F6877C-E647-4116-B238-6A36AA82C0BC}" type="slidenum">
              <a:rPr lang="en-US">
                <a:uFillTx/>
              </a:rPr>
              <a:pPr>
                <a:defRPr>
                  <a:uFillTx/>
                </a:defRPr>
              </a:pPr>
              <a:t>‹#›</a:t>
            </a:fld>
            <a:endParaRPr lang="en-US" sz="140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../media/image1.jpeg" Type="http://schemas.openxmlformats.org/officeDocument/2006/relationships/image"></Relationship><Relationship Id="rId2" Target="../media/image2.png" Type="http://schemas.openxmlformats.org/officeDocument/2006/relationships/image"></Relationship><Relationship Id="rId3" Target="../slideLayouts/slideLayout1.xml" Type="http://schemas.openxmlformats.org/officeDocument/2006/relationships/slideLayout"></Relationship><Relationship Id="rId4" Target="../slideLayouts/slideLayout2.xml" Type="http://schemas.openxmlformats.org/officeDocument/2006/relationships/slideLayout"></Relationship><Relationship Id="rId5" Target="../slideLayouts/slideLayout3.xml" Type="http://schemas.openxmlformats.org/officeDocument/2006/relationships/slideLayout"></Relationship><Relationship Id="rId6" Target="../slideLayouts/slideLayout4.xml" Type="http://schemas.openxmlformats.org/officeDocument/2006/relationships/slideLayout"></Relationship><Relationship Id="rId7" Target="../slideLayouts/slideLayout5.xml" Type="http://schemas.openxmlformats.org/officeDocument/2006/relationships/slideLayout"></Relationship><Relationship Id="rId8" Target="../slideLayouts/slideLayout6.xml" Type="http://schemas.openxmlformats.org/officeDocument/2006/relationships/slideLayout"></Relationship><Relationship Id="rId9" Target="../slideLayouts/slideLayout7.xml" Type="http://schemas.openxmlformats.org/officeDocument/2006/relationships/slideLayout"></Relationship><Relationship Id="rId10" Target="../slideLayouts/slideLayout8.xml" Type="http://schemas.openxmlformats.org/officeDocument/2006/relationships/slideLayout"></Relationship><Relationship Id="rId11" Target="../slideLayouts/slideLayout9.xml" Type="http://schemas.openxmlformats.org/officeDocument/2006/relationships/slideLayout"></Relationship><Relationship Id="rId12" Target="../slideLayouts/slideLayout10.xml" Type="http://schemas.openxmlformats.org/officeDocument/2006/relationships/slideLayout"></Relationship><Relationship Id="rId13" Target="../slideLayouts/slideLayout11.xml" Type="http://schemas.openxmlformats.org/officeDocument/2006/relationships/slideLayout"></Relationship><Relationship Id="rId14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538649" name="Rectangle 25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>
              <a:defRPr>
                <a:uFillTx/>
              </a:defRPr>
            </a:pPr>
            <a:endParaRPr kumimoji="1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38650" name="Rectangle 2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b="50000" l="50000" r="50000" t="50000"/>
            </a:path>
          </a:gradFill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>
              <a:defRPr>
                <a:uFillTx/>
              </a:defRPr>
            </a:pPr>
            <a:endParaRPr kumimoji="1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descr="Stationery" id="538651" name="Rectangle 2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"/>
            <a:srcRect/>
            <a:tile algn="tl" flip="none" sx="100000" sy="100000" tx="0" ty="0"/>
          </a:blipFill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>
              <a:defRPr>
                <a:uFillTx/>
              </a:defRPr>
            </a:pPr>
            <a:endParaRPr kumimoji="1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descr="Stationery" id="538652" name="Rectangle 28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"/>
            <a:srcRect/>
            <a:tile algn="tl" flip="none" sx="100000" sy="100000" tx="0" ty="0"/>
          </a:blipFill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>
              <a:defRPr>
                <a:uFillTx/>
              </a:defRPr>
            </a:pPr>
            <a:endParaRPr kumimoji="1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294" name="Rectangle 29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066800" y="8382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pPr lvl="0"/>
            <a:r>
              <a:rPr lang="en-US" smtClean="0">
                <a:uFillTx/>
              </a:rPr>
              <a:t>Click to edit Master title style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38655" name="Rectangle 31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2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066800" y="64135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38656" name="Rectangle 3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3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429000" y="64135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anabnr2" id="12297" name="Picture 33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228725" y="0"/>
            <a:ext cx="7915275" cy="754063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538658" name="Rectangle 34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>
              <a:defRPr>
                <a:uFillTx/>
              </a:defRPr>
            </a:pPr>
            <a:endParaRPr kumimoji="1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38659" name="Rectangle 3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4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229600" y="6413500"/>
            <a:ext cx="914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r">
              <a:defRPr>
                <a:solidFill>
                  <a:schemeClr val="tx2"/>
                </a:solidFill>
                <a:uFillTx/>
              </a:defRPr>
            </a:lvl1pPr>
          </a:lstStyle>
          <a:p>
            <a:pPr>
              <a:defRPr>
                <a:uFillTx/>
              </a:defRPr>
            </a:pPr>
            <a:fld id="{C677CCD3-86CE-4AD6-BFCC-0330272ACDC6}" type="slidenum">
              <a:rPr lang="en-US">
                <a:uFillTx/>
              </a:rPr>
              <a:pPr>
                <a:defRPr>
                  <a:uFillTx/>
                </a:defRPr>
              </a:pPr>
              <a:t>‹#›</a:t>
            </a:fld>
            <a:endParaRPr lang="en-US" sz="14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300" name="Rectangle 36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066800" y="210185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  <p:sldLayoutIdLst>
    <p:sldLayoutId r:id="rId3" id="2147483661"/>
    <p:sldLayoutId r:id="rId4" id="2147483662"/>
    <p:sldLayoutId r:id="rId5" id="2147483663"/>
    <p:sldLayoutId r:id="rId6" id="2147483664"/>
    <p:sldLayoutId r:id="rId7" id="2147483665"/>
    <p:sldLayoutId r:id="rId8" id="2147483666"/>
    <p:sldLayoutId r:id="rId9" id="2147483667"/>
    <p:sldLayoutId r:id="rId10" id="2147483668"/>
    <p:sldLayoutId r:id="rId11" id="2147483669"/>
    <p:sldLayoutId r:id="rId12" id="2147483670"/>
    <p:sldLayoutId r:id="rId13" id="2147483671"/>
  </p:sldLayoutIdLst>
  <p:txStyles>
    <p:titleStyle xmlns:c="http://schemas.openxmlformats.org/drawingml/2006/chart" xmlns:pic="http://schemas.openxmlformats.org/drawingml/2006/picture" xmlns:dgm="http://schemas.openxmlformats.org/drawingml/2006/diagram">
      <a:lvl1pPr algn="l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uFillTx/>
          <a:latin typeface="+mj-lt"/>
          <a:ea typeface="+mj-ea"/>
          <a:cs typeface="+mj-cs"/>
        </a:defRPr>
      </a:lvl1pPr>
      <a:lvl2pPr algn="l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uFillTx/>
          <a:latin charset="0" pitchFamily="18" typeface="Times New Roman"/>
        </a:defRPr>
      </a:lvl2pPr>
      <a:lvl3pPr algn="l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uFillTx/>
          <a:latin charset="0" pitchFamily="18" typeface="Times New Roman"/>
        </a:defRPr>
      </a:lvl3pPr>
      <a:lvl4pPr algn="l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uFillTx/>
          <a:latin charset="0" pitchFamily="18" typeface="Times New Roman"/>
        </a:defRPr>
      </a:lvl4pPr>
      <a:lvl5pPr algn="l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uFillTx/>
          <a:latin charset="0" pitchFamily="18" typeface="Times New Roman"/>
        </a:defRPr>
      </a:lvl5pPr>
      <a:lvl6pPr algn="l" fontAlgn="base" marL="457200" rtl="0">
        <a:spcBef>
          <a:spcPct val="0"/>
        </a:spcBef>
        <a:spcAft>
          <a:spcPct val="0"/>
        </a:spcAft>
        <a:defRPr sz="4400">
          <a:solidFill>
            <a:schemeClr val="tx2"/>
          </a:solidFill>
          <a:uFillTx/>
          <a:latin charset="0" pitchFamily="18" typeface="Times New Roman"/>
        </a:defRPr>
      </a:lvl6pPr>
      <a:lvl7pPr algn="l" fontAlgn="base" marL="914400" rtl="0">
        <a:spcBef>
          <a:spcPct val="0"/>
        </a:spcBef>
        <a:spcAft>
          <a:spcPct val="0"/>
        </a:spcAft>
        <a:defRPr sz="4400">
          <a:solidFill>
            <a:schemeClr val="tx2"/>
          </a:solidFill>
          <a:uFillTx/>
          <a:latin charset="0" pitchFamily="18" typeface="Times New Roman"/>
        </a:defRPr>
      </a:lvl7pPr>
      <a:lvl8pPr algn="l" fontAlgn="base" marL="1371600" rtl="0">
        <a:spcBef>
          <a:spcPct val="0"/>
        </a:spcBef>
        <a:spcAft>
          <a:spcPct val="0"/>
        </a:spcAft>
        <a:defRPr sz="4400">
          <a:solidFill>
            <a:schemeClr val="tx2"/>
          </a:solidFill>
          <a:uFillTx/>
          <a:latin charset="0" pitchFamily="18" typeface="Times New Roman"/>
        </a:defRPr>
      </a:lvl8pPr>
      <a:lvl9pPr algn="l" fontAlgn="base" marL="1828800" rtl="0">
        <a:spcBef>
          <a:spcPct val="0"/>
        </a:spcBef>
        <a:spcAft>
          <a:spcPct val="0"/>
        </a:spcAft>
        <a:defRPr sz="4400">
          <a:solidFill>
            <a:schemeClr val="tx2"/>
          </a:solidFill>
          <a:uFillTx/>
          <a:latin charset="0" pitchFamily="18" typeface="Times New Roman"/>
        </a:defRPr>
      </a:lvl9pPr>
    </p:titleStyle>
    <p:bodyStyle xmlns:c="http://schemas.openxmlformats.org/drawingml/2006/chart" xmlns:pic="http://schemas.openxmlformats.org/drawingml/2006/picture" xmlns:dgm="http://schemas.openxmlformats.org/drawingml/2006/diagram">
      <a:lvl1pPr algn="l" eaLnBrk="0" fontAlgn="base" hangingPunct="0" indent="-457200" marL="457200" rtl="0">
        <a:spcBef>
          <a:spcPct val="20000"/>
        </a:spcBef>
        <a:spcAft>
          <a:spcPct val="0"/>
        </a:spcAft>
        <a:buClr>
          <a:srgbClr val="A50021"/>
        </a:buClr>
        <a:buSzPct val="75000"/>
        <a:buFont charset="2" typeface="Wingdings"/>
        <a:buChar char="n"/>
        <a:defRPr sz="3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eaLnBrk="0" fontAlgn="base" hangingPunct="0" indent="-455613" marL="1027113" rtl="0">
        <a:spcBef>
          <a:spcPct val="20000"/>
        </a:spcBef>
        <a:spcAft>
          <a:spcPct val="0"/>
        </a:spcAft>
        <a:buClr>
          <a:schemeClr val="accent2"/>
        </a:buClr>
        <a:buSzPct val="75000"/>
        <a:buFont charset="2" typeface="Wingdings"/>
        <a:buChar char="n"/>
        <a:defRPr sz="2800">
          <a:solidFill>
            <a:schemeClr val="tx1"/>
          </a:solidFill>
          <a:uFillTx/>
          <a:latin typeface="+mn-lt"/>
        </a:defRPr>
      </a:lvl2pPr>
      <a:lvl3pPr algn="l" eaLnBrk="0" fontAlgn="base" hangingPunct="0" indent="-228600" marL="1370013" rtl="0">
        <a:spcBef>
          <a:spcPct val="20000"/>
        </a:spcBef>
        <a:spcAft>
          <a:spcPct val="0"/>
        </a:spcAft>
        <a:buClr>
          <a:srgbClr val="666699"/>
        </a:buClr>
        <a:buSzPct val="70000"/>
        <a:buFont charset="2" typeface="Wingdings"/>
        <a:buChar char="n"/>
        <a:defRPr sz="2400">
          <a:solidFill>
            <a:schemeClr val="tx1"/>
          </a:solidFill>
          <a:uFillTx/>
          <a:latin typeface="+mn-lt"/>
        </a:defRPr>
      </a:lvl3pPr>
      <a:lvl4pPr algn="l" eaLnBrk="0" fontAlgn="base" hangingPunct="0" indent="-228600" marL="1712913" rtl="0">
        <a:spcBef>
          <a:spcPct val="20000"/>
        </a:spcBef>
        <a:spcAft>
          <a:spcPct val="0"/>
        </a:spcAft>
        <a:buSzPct val="60000"/>
        <a:buFont charset="2" typeface="Wingdings"/>
        <a:buChar char="n"/>
        <a:defRPr sz="2000">
          <a:solidFill>
            <a:schemeClr val="tx1"/>
          </a:solidFill>
          <a:uFillTx/>
          <a:latin typeface="+mn-lt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Clr>
          <a:schemeClr val="hlink"/>
        </a:buClr>
        <a:buSzPct val="55000"/>
        <a:buFont charset="2" typeface="Wingdings"/>
        <a:buChar char="n"/>
        <a:defRPr sz="2000">
          <a:solidFill>
            <a:schemeClr val="tx1"/>
          </a:solidFill>
          <a:uFillTx/>
          <a:latin typeface="+mn-lt"/>
        </a:defRPr>
      </a:lvl5pPr>
      <a:lvl6pPr algn="l" fontAlgn="base" indent="-228600" marL="2514600" rtl="0">
        <a:spcBef>
          <a:spcPct val="20000"/>
        </a:spcBef>
        <a:spcAft>
          <a:spcPct val="0"/>
        </a:spcAft>
        <a:buClr>
          <a:schemeClr val="hlink"/>
        </a:buClr>
        <a:buSzPct val="55000"/>
        <a:buFont charset="2" pitchFamily="2" typeface="Wingdings"/>
        <a:buChar char="n"/>
        <a:defRPr sz="2000">
          <a:solidFill>
            <a:schemeClr val="tx1"/>
          </a:solidFill>
          <a:uFillTx/>
          <a:latin typeface="+mn-lt"/>
        </a:defRPr>
      </a:lvl6pPr>
      <a:lvl7pPr algn="l" fontAlgn="base" indent="-228600" marL="2971800" rtl="0">
        <a:spcBef>
          <a:spcPct val="20000"/>
        </a:spcBef>
        <a:spcAft>
          <a:spcPct val="0"/>
        </a:spcAft>
        <a:buClr>
          <a:schemeClr val="hlink"/>
        </a:buClr>
        <a:buSzPct val="55000"/>
        <a:buFont charset="2" pitchFamily="2" typeface="Wingdings"/>
        <a:buChar char="n"/>
        <a:defRPr sz="2000">
          <a:solidFill>
            <a:schemeClr val="tx1"/>
          </a:solidFill>
          <a:uFillTx/>
          <a:latin typeface="+mn-lt"/>
        </a:defRPr>
      </a:lvl7pPr>
      <a:lvl8pPr algn="l" fontAlgn="base" indent="-228600" marL="3429000" rtl="0">
        <a:spcBef>
          <a:spcPct val="20000"/>
        </a:spcBef>
        <a:spcAft>
          <a:spcPct val="0"/>
        </a:spcAft>
        <a:buClr>
          <a:schemeClr val="hlink"/>
        </a:buClr>
        <a:buSzPct val="55000"/>
        <a:buFont charset="2" pitchFamily="2" typeface="Wingdings"/>
        <a:buChar char="n"/>
        <a:defRPr sz="2000">
          <a:solidFill>
            <a:schemeClr val="tx1"/>
          </a:solidFill>
          <a:uFillTx/>
          <a:latin typeface="+mn-lt"/>
        </a:defRPr>
      </a:lvl8pPr>
      <a:lvl9pPr algn="l" fontAlgn="base" indent="-228600" marL="3886200" rtl="0">
        <a:spcBef>
          <a:spcPct val="20000"/>
        </a:spcBef>
        <a:spcAft>
          <a:spcPct val="0"/>
        </a:spcAft>
        <a:buClr>
          <a:schemeClr val="hlink"/>
        </a:buClr>
        <a:buSzPct val="55000"/>
        <a:buFont charset="2" pitchFamily="2" typeface="Wingdings"/>
        <a:buChar char="n"/>
        <a:defRPr sz="2000">
          <a:solidFill>
            <a:schemeClr val="tx1"/>
          </a:solidFill>
          <a:uFillTx/>
          <a:latin typeface="+mn-lt"/>
        </a:defRPr>
      </a:lvl9pPr>
    </p:bodyStyle>
    <p:otherStyle xmlns:c="http://schemas.openxmlformats.org/drawingml/2006/chart" xmlns:pic="http://schemas.openxmlformats.org/drawingml/2006/picture" xmlns:dgm="http://schemas.openxmlformats.org/drawingml/2006/diagram">
      <a:defPPr>
        <a:defRPr lang="en-US">
          <a:uFillTx/>
        </a:defRPr>
      </a:defPPr>
      <a:lvl1pPr algn="l" defTabSz="914400" eaLnBrk="1" hangingPunct="1" latinLnBrk="0" marL="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/Relationships>
</file>

<file path=ppt/slides/_rels/slide1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6.jpeg" Type="http://schemas.openxmlformats.org/officeDocument/2006/relationships/image"></Relationship><Relationship Id="rId3" Target="../media/image7.jpeg" Type="http://schemas.openxmlformats.org/officeDocument/2006/relationships/image"></Relationship></Relationships>
</file>

<file path=ppt/slides/_rels/slide1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drawings/vmlDrawing1.vml" Type="http://schemas.openxmlformats.org/officeDocument/2006/relationships/vmlDrawing"></Relationship><Relationship Id="rId3" Target="../embeddings/Microsoft_Office_Word_97_-_2003_Document1.doc" Type="http://schemas.openxmlformats.org/officeDocument/2006/relationships/oleObject"></Relationship><Relationship Id="rId4" Target="../embeddings/Microsoft_Office_Word_97_-_2003_Document2.doc" Type="http://schemas.openxmlformats.org/officeDocument/2006/relationships/oleObject"></Relationship></Relationships>
</file>

<file path=ppt/slides/_rels/slide1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drawings/vmlDrawing2.vml" Type="http://schemas.openxmlformats.org/officeDocument/2006/relationships/vmlDrawing"></Relationship><Relationship Id="rId3" Target="../embeddings/Microsoft_Office_Word_97_-_2003_Document3.doc" Type="http://schemas.openxmlformats.org/officeDocument/2006/relationships/oleObject"></Relationship></Relationships>
</file>

<file path=ppt/slides/_rels/slide1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drawings/vmlDrawing3.vml" Type="http://schemas.openxmlformats.org/officeDocument/2006/relationships/vmlDrawing"></Relationship><Relationship Id="rId3" Target="../embeddings/Microsoft_Office_Word_97_-_2003_Document4.doc" Type="http://schemas.openxmlformats.org/officeDocument/2006/relationships/oleObject"></Relationship></Relationships>
</file>

<file path=ppt/slides/_rels/slide1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drawings/vmlDrawing4.vml" Type="http://schemas.openxmlformats.org/officeDocument/2006/relationships/vmlDrawing"></Relationship><Relationship Id="rId3" Target="../embeddings/Microsoft_Office_Word_97_-_2003_Document5.doc" Type="http://schemas.openxmlformats.org/officeDocument/2006/relationships/oleObject"></Relationship></Relationships>
</file>

<file path=ppt/slides/_rels/slide2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drawings/vmlDrawing5.vml" Type="http://schemas.openxmlformats.org/officeDocument/2006/relationships/vmlDrawing"></Relationship><Relationship Id="rId3" Target="../embeddings/Microsoft_Office_Word_97_-_2003_Document6.doc" Type="http://schemas.openxmlformats.org/officeDocument/2006/relationships/oleObject"></Relationship></Relationships>
</file>

<file path=ppt/slides/_rels/slide2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drawings/vmlDrawing6.vml" Type="http://schemas.openxmlformats.org/officeDocument/2006/relationships/vmlDrawing"></Relationship><Relationship Id="rId3" Target="../embeddings/Microsoft_Office_Word_97_-_2003_Document7.doc" Type="http://schemas.openxmlformats.org/officeDocument/2006/relationships/oleObject"></Relationship></Relationships>
</file>

<file path=ppt/slides/_rels/slide2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drawings/vmlDrawing7.vml" Type="http://schemas.openxmlformats.org/officeDocument/2006/relationships/vmlDrawing"></Relationship><Relationship Id="rId3" Target="../embeddings/Microsoft_Office_Word_97_-_2003_Document8.doc" Type="http://schemas.openxmlformats.org/officeDocument/2006/relationships/oleObject"></Relationship></Relationships>
</file>

<file path=ppt/slides/_rels/slide2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drawings/vmlDrawing8.vml" Type="http://schemas.openxmlformats.org/officeDocument/2006/relationships/vmlDrawing"></Relationship><Relationship Id="rId3" Target="../embeddings/Microsoft_Office_Word_97_-_2003_Document9.doc" Type="http://schemas.openxmlformats.org/officeDocument/2006/relationships/oleObject"></Relationship></Relationships>
</file>

<file path=ppt/slides/_rels/slide2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drawings/vmlDrawing9.vml" Type="http://schemas.openxmlformats.org/officeDocument/2006/relationships/vmlDrawing"></Relationship><Relationship Id="rId3" Target="../embeddings/Microsoft_Office_Word_97_-_2003_Document10.doc" Type="http://schemas.openxmlformats.org/officeDocument/2006/relationships/oleObject"></Relationship></Relationships>
</file>

<file path=ppt/slides/_rels/slide2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3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3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drawings/vmlDrawing10.vml" Type="http://schemas.openxmlformats.org/officeDocument/2006/relationships/vmlDrawing"></Relationship><Relationship Id="rId3" Target="../embeddings/Microsoft_Office_Word_97_-_2003_Document11.doc" Type="http://schemas.openxmlformats.org/officeDocument/2006/relationships/oleObject"></Relationship></Relationships>
</file>

<file path=ppt/slides/_rels/slide3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3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3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3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3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3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4.jpeg" Type="http://schemas.openxmlformats.org/officeDocument/2006/relationships/image"></Relationship></Relationships>
</file>

<file path=ppt/slides/_rels/slide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5.jpeg" Type="http://schemas.openxmlformats.org/officeDocument/2006/relationships/image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4338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00125" y="4500563"/>
            <a:ext cx="7772400" cy="192881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algn="ctr" eaLnBrk="1" hangingPunct="1"/>
            <a:r>
              <a:rPr lang="en-US" smtClean="0" sz="3200">
                <a:uFillTx/>
              </a:rPr>
              <a:t/>
            </a:r>
            <a:br>
              <a:rPr lang="en-US" smtClean="0" sz="3200">
                <a:uFillTx/>
              </a:rPr>
            </a:br>
            <a:r>
              <a:rPr lang="en-US" smtClean="0" sz="3200">
                <a:uFillTx/>
              </a:rPr>
              <a:t/>
            </a:r>
            <a:br>
              <a:rPr lang="en-US" smtClean="0" sz="3200">
                <a:uFillTx/>
              </a:rPr>
            </a:br>
            <a:r>
              <a:rPr lang="en-US" smtClean="0" sz="3200">
                <a:uFillTx/>
              </a:rPr>
              <a:t>Wahyu Pujiyono</a:t>
            </a:r>
            <a:br>
              <a:rPr lang="en-US" smtClean="0" sz="3200">
                <a:uFillTx/>
              </a:rPr>
            </a:br>
            <a:r>
              <a:rPr lang="en-US" smtClean="0" sz="3200">
                <a:uFillTx/>
              </a:rPr>
              <a:t>yywahyup@yahoo.com</a:t>
            </a:r>
            <a:r>
              <a:rPr lang="en-US" smtClean="0" sz="3200">
                <a:solidFill>
                  <a:srgbClr val="7030A0"/>
                </a:solidFill>
                <a:uFillTx/>
              </a:rPr>
              <a:t/>
            </a:r>
            <a:br>
              <a:rPr lang="en-US" smtClean="0" sz="3200">
                <a:solidFill>
                  <a:srgbClr val="7030A0"/>
                </a:solidFill>
                <a:uFillTx/>
              </a:rPr>
            </a:br>
            <a:r>
              <a:rPr lang="en-US" smtClean="0" sz="3200">
                <a:uFillTx/>
              </a:rPr>
              <a:t>Tehnik Informatika</a:t>
            </a:r>
            <a:br>
              <a:rPr lang="en-US" smtClean="0" sz="3200">
                <a:uFillTx/>
              </a:rPr>
            </a:br>
            <a:r>
              <a:rPr lang="en-US" smtClean="0" sz="3200">
                <a:uFillTx/>
              </a:rPr>
              <a:t>Universitas Ahmad Dahlan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339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-533563" y="1510041"/>
            <a:ext cx="6400800" cy="222091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>
              <a:buFont charset="2" typeface="Wingdings"/>
              <a:buNone/>
            </a:pPr>
            <a:r>
              <a:rPr lang="en-US" smtClean="0" sz="8000">
                <a:uFillTx/>
                <a:latin charset="0" pitchFamily="82" typeface="Tempus Sans ITC"/>
              </a:rPr>
              <a:t>SEKUEN</a:t>
            </a:r>
          </a:p>
          <a:p>
            <a:pPr eaLnBrk="1" hangingPunct="1">
              <a:buFont charset="2" typeface="Wingdings"/>
              <a:buNone/>
            </a:pPr>
            <a:r>
              <a:rPr lang="en-US" smtClean="0" sz="4400">
                <a:uFillTx/>
              </a:rPr>
              <a:t>Minggu II  --   (40 menit)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3554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 smtClean="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Capture_9.jpg" id="23555" name="Content Placeholder 3"/>
          <p:cNvPicPr xmlns:c="http://schemas.openxmlformats.org/drawingml/2006/chart" xmlns:pic="http://schemas.openxmlformats.org/drawingml/2006/picture" xmlns:dgm="http://schemas.openxmlformats.org/drawingml/2006/diagram">
            <a:picLocks noChangeAspect="1" noGrp="1"/>
          </p:cNvPicPr>
          <p:nvPr>
            <p:ph idx="1"/>
          </p:nvPr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714375" y="928688"/>
            <a:ext cx="3829050" cy="1781175"/>
          </a:xfrm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descr="Capture_10.jpg" id="23556" name="Picture 4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724025" y="2786063"/>
            <a:ext cx="7419975" cy="3467100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  <a:cs charset="0" pitchFamily="18" typeface="Times New Roman"/>
              </a:rPr>
              <a:t>Operator </a:t>
            </a:r>
            <a:r>
              <a:rPr dirty="0" err="1" lang="en-US" smtClean="0">
                <a:uFillTx/>
                <a:cs charset="0" pitchFamily="18" typeface="Times New Roman"/>
              </a:rPr>
              <a:t>Aritmetika</a:t>
            </a:r>
            <a:r>
              <a:rPr dirty="0" lang="en-US" smtClean="0">
                <a:uFillTx/>
              </a:rPr>
              <a:t> 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>
              <a:lnSpc>
                <a:spcPct val="90000"/>
              </a:lnSpc>
              <a:buFont charset="0" pitchFamily="-48" typeface="Times"/>
              <a:buNone/>
            </a:pPr>
            <a:r>
              <a:rPr dirty="0" lang="en-US" smtClean="0">
                <a:solidFill>
                  <a:schemeClr val="accent1">
                    <a:lumMod val="10000"/>
                  </a:schemeClr>
                </a:solidFill>
                <a:uFillTx/>
              </a:rPr>
              <a:t>+		Addition		     2 + 3	=	 5</a:t>
            </a:r>
          </a:p>
          <a:p>
            <a:pPr eaLnBrk="1" hangingPunct="1">
              <a:lnSpc>
                <a:spcPct val="90000"/>
              </a:lnSpc>
              <a:buFont charset="0" pitchFamily="-48" typeface="Times"/>
              <a:buNone/>
            </a:pPr>
            <a:r>
              <a:rPr dirty="0" lang="en-US" smtClean="0">
                <a:solidFill>
                  <a:schemeClr val="accent1">
                    <a:lumMod val="10000"/>
                  </a:schemeClr>
                </a:solidFill>
                <a:uFillTx/>
              </a:rPr>
              <a:t>-		Subtraction	     7 – 3	=	 4</a:t>
            </a:r>
          </a:p>
          <a:p>
            <a:pPr eaLnBrk="1" hangingPunct="1">
              <a:lnSpc>
                <a:spcPct val="90000"/>
              </a:lnSpc>
              <a:buFont charset="0" pitchFamily="-48" typeface="Times"/>
              <a:buNone/>
            </a:pPr>
            <a:r>
              <a:rPr dirty="0" lang="en-US" smtClean="0">
                <a:solidFill>
                  <a:schemeClr val="accent1">
                    <a:lumMod val="10000"/>
                  </a:schemeClr>
                </a:solidFill>
                <a:uFillTx/>
              </a:rPr>
              <a:t>*		Multiplication	     5 * 4	=	20</a:t>
            </a:r>
          </a:p>
          <a:p>
            <a:pPr eaLnBrk="1" hangingPunct="1">
              <a:lnSpc>
                <a:spcPct val="90000"/>
              </a:lnSpc>
              <a:buFont charset="0" pitchFamily="-48" typeface="Times"/>
              <a:buNone/>
            </a:pPr>
            <a:r>
              <a:rPr dirty="0" lang="en-US" smtClean="0">
                <a:solidFill>
                  <a:schemeClr val="accent1">
                    <a:lumMod val="10000"/>
                  </a:schemeClr>
                </a:solidFill>
                <a:uFillTx/>
              </a:rPr>
              <a:t>/		Division		    12 / 3	=	 4</a:t>
            </a:r>
          </a:p>
          <a:p>
            <a:pPr eaLnBrk="1" hangingPunct="1">
              <a:lnSpc>
                <a:spcPct val="90000"/>
              </a:lnSpc>
              <a:buFont charset="0" pitchFamily="-48" typeface="Times"/>
              <a:buNone/>
            </a:pPr>
            <a:r>
              <a:rPr dirty="0" lang="en-US" smtClean="0">
                <a:solidFill>
                  <a:schemeClr val="accent1">
                    <a:lumMod val="10000"/>
                  </a:schemeClr>
                </a:solidFill>
                <a:uFillTx/>
              </a:rPr>
              <a:t>^		Exponentiation	     2 ^ 3	=	 8</a:t>
            </a:r>
          </a:p>
          <a:p>
            <a:pPr eaLnBrk="1" hangingPunct="1">
              <a:lnSpc>
                <a:spcPct val="90000"/>
              </a:lnSpc>
              <a:buFont charset="0" pitchFamily="-48" typeface="Times"/>
              <a:buNone/>
            </a:pPr>
            <a:r>
              <a:rPr dirty="0" lang="en-US" smtClean="0">
                <a:solidFill>
                  <a:schemeClr val="accent1">
                    <a:lumMod val="10000"/>
                  </a:schemeClr>
                </a:solidFill>
                <a:uFillTx/>
              </a:rPr>
              <a:t>%	     Modulus		   14 % 3	= 	 2</a:t>
            </a:r>
          </a:p>
          <a:p>
            <a:endParaRPr dirty="0" lang="en-US">
              <a:solidFill>
                <a:schemeClr val="accent1">
                  <a:lumMod val="10000"/>
                </a:schemeClr>
              </a:solidFill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err="1" lang="en-US" smtClean="0">
                <a:uFillTx/>
              </a:rPr>
              <a:t>Hirarki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Operasi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>
              <a:lnSpc>
                <a:spcPct val="90000"/>
              </a:lnSpc>
              <a:buFont charset="0" pitchFamily="-48" typeface="Times"/>
              <a:buNone/>
            </a:pPr>
            <a:r>
              <a:rPr dirty="0" lang="en-US" smtClean="0">
                <a:uFillTx/>
              </a:rPr>
              <a:t>1: </a:t>
            </a:r>
            <a:r>
              <a:rPr dirty="0" err="1" lang="en-US" smtClean="0">
                <a:uFillTx/>
              </a:rPr>
              <a:t>melakukan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operasi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dalam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tanda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kurung</a:t>
            </a:r>
            <a:r>
              <a:rPr dirty="0" lang="en-US" smtClean="0">
                <a:uFillTx/>
              </a:rPr>
              <a:t> (</a:t>
            </a:r>
            <a:r>
              <a:rPr dirty="0" err="1" lang="en-US" smtClean="0">
                <a:uFillTx/>
              </a:rPr>
              <a:t>dari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dalam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ke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luar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jika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lebih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dari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satu</a:t>
            </a:r>
            <a:r>
              <a:rPr dirty="0" lang="en-US" smtClean="0">
                <a:uFillTx/>
              </a:rPr>
              <a:t>)</a:t>
            </a:r>
          </a:p>
          <a:p>
            <a:pPr eaLnBrk="1" hangingPunct="1">
              <a:lnSpc>
                <a:spcPct val="90000"/>
              </a:lnSpc>
              <a:buFont charset="0" pitchFamily="-48" typeface="Times"/>
              <a:buNone/>
            </a:pPr>
            <a:r>
              <a:rPr dirty="0" lang="en-US" smtClean="0">
                <a:uFillTx/>
              </a:rPr>
              <a:t>2: </a:t>
            </a:r>
            <a:r>
              <a:rPr dirty="0" err="1" lang="en-US" smtClean="0">
                <a:uFillTx/>
              </a:rPr>
              <a:t>melakukan</a:t>
            </a:r>
            <a:r>
              <a:rPr dirty="0" lang="en-US" smtClean="0">
                <a:uFillTx/>
              </a:rPr>
              <a:t> exponentiation</a:t>
            </a:r>
          </a:p>
          <a:p>
            <a:pPr eaLnBrk="1" hangingPunct="1">
              <a:lnSpc>
                <a:spcPct val="90000"/>
              </a:lnSpc>
              <a:buFont charset="0" pitchFamily="-48" typeface="Times"/>
              <a:buNone/>
            </a:pPr>
            <a:r>
              <a:rPr dirty="0" lang="en-US" smtClean="0">
                <a:uFillTx/>
              </a:rPr>
              <a:t>3: </a:t>
            </a:r>
            <a:r>
              <a:rPr dirty="0" err="1" lang="en-US" smtClean="0">
                <a:uFillTx/>
              </a:rPr>
              <a:t>perkalian</a:t>
            </a:r>
            <a:r>
              <a:rPr dirty="0" lang="en-US" smtClean="0">
                <a:uFillTx/>
              </a:rPr>
              <a:t>, </a:t>
            </a:r>
            <a:r>
              <a:rPr dirty="0" err="1" lang="en-US" smtClean="0">
                <a:uFillTx/>
              </a:rPr>
              <a:t>pembagian</a:t>
            </a:r>
            <a:r>
              <a:rPr dirty="0" lang="en-US" smtClean="0">
                <a:uFillTx/>
              </a:rPr>
              <a:t>, </a:t>
            </a:r>
            <a:r>
              <a:rPr dirty="0" err="1" lang="en-US" smtClean="0">
                <a:uFillTx/>
              </a:rPr>
              <a:t>dan</a:t>
            </a:r>
            <a:r>
              <a:rPr dirty="0" lang="en-US" smtClean="0">
                <a:uFillTx/>
              </a:rPr>
              <a:t> modulus </a:t>
            </a:r>
            <a:r>
              <a:rPr dirty="0" err="1" lang="en-US" smtClean="0">
                <a:uFillTx/>
              </a:rPr>
              <a:t>dari</a:t>
            </a:r>
            <a:r>
              <a:rPr dirty="0" lang="en-US" smtClean="0">
                <a:uFillTx/>
              </a:rPr>
              <a:t> </a:t>
            </a:r>
            <a:r>
              <a:rPr b="1" dirty="0" err="1" lang="en-US" smtClean="0">
                <a:uFillTx/>
              </a:rPr>
              <a:t>kiri</a:t>
            </a:r>
            <a:r>
              <a:rPr b="1" dirty="0" lang="en-US" smtClean="0">
                <a:uFillTx/>
              </a:rPr>
              <a:t> </a:t>
            </a:r>
            <a:r>
              <a:rPr b="1" dirty="0" err="1" lang="en-US" smtClean="0">
                <a:uFillTx/>
              </a:rPr>
              <a:t>ke</a:t>
            </a:r>
            <a:r>
              <a:rPr b="1" dirty="0" lang="en-US" smtClean="0">
                <a:uFillTx/>
              </a:rPr>
              <a:t> </a:t>
            </a:r>
            <a:r>
              <a:rPr b="1" dirty="0" err="1" lang="en-US" smtClean="0">
                <a:uFillTx/>
              </a:rPr>
              <a:t>kanan</a:t>
            </a:r>
            <a:r>
              <a:rPr b="1" dirty="0" lang="en-US" smtClean="0">
                <a:uFillTx/>
              </a:rPr>
              <a:t> </a:t>
            </a:r>
            <a:r>
              <a:rPr dirty="0" lang="en-US" smtClean="0">
                <a:uFillTx/>
              </a:rPr>
              <a:t>(</a:t>
            </a:r>
            <a:r>
              <a:rPr dirty="0" err="1" lang="en-US" smtClean="0">
                <a:uFillTx/>
              </a:rPr>
              <a:t>jika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ada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lebih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dari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satu</a:t>
            </a:r>
            <a:r>
              <a:rPr dirty="0" lang="en-US" smtClean="0">
                <a:uFillTx/>
              </a:rPr>
              <a:t>)</a:t>
            </a:r>
          </a:p>
          <a:p>
            <a:pPr eaLnBrk="1" hangingPunct="1">
              <a:lnSpc>
                <a:spcPct val="90000"/>
              </a:lnSpc>
              <a:buFont charset="0" pitchFamily="-48" typeface="Times"/>
              <a:buNone/>
            </a:pPr>
            <a:r>
              <a:rPr dirty="0" lang="en-US" smtClean="0">
                <a:uFillTx/>
              </a:rPr>
              <a:t>4: </a:t>
            </a:r>
            <a:r>
              <a:rPr dirty="0" err="1" lang="en-US" smtClean="0">
                <a:uFillTx/>
              </a:rPr>
              <a:t>penambahan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pengurangan</a:t>
            </a:r>
            <a:r>
              <a:rPr dirty="0" lang="en-US" smtClean="0">
                <a:uFillTx/>
              </a:rPr>
              <a:t> yang </a:t>
            </a:r>
            <a:r>
              <a:rPr dirty="0" err="1" lang="en-US" smtClean="0">
                <a:uFillTx/>
              </a:rPr>
              <a:t>dari</a:t>
            </a:r>
            <a:r>
              <a:rPr dirty="0" lang="en-US" smtClean="0">
                <a:uFillTx/>
              </a:rPr>
              <a:t> </a:t>
            </a:r>
            <a:r>
              <a:rPr b="1" dirty="0" err="1" lang="en-US" smtClean="0">
                <a:uFillTx/>
              </a:rPr>
              <a:t>kiri</a:t>
            </a:r>
            <a:r>
              <a:rPr b="1" dirty="0" lang="en-US" smtClean="0">
                <a:uFillTx/>
              </a:rPr>
              <a:t> </a:t>
            </a:r>
            <a:r>
              <a:rPr b="1" dirty="0" err="1" lang="en-US" smtClean="0">
                <a:uFillTx/>
              </a:rPr>
              <a:t>ke</a:t>
            </a:r>
            <a:r>
              <a:rPr b="1" dirty="0" lang="en-US" smtClean="0">
                <a:uFillTx/>
              </a:rPr>
              <a:t> </a:t>
            </a:r>
            <a:r>
              <a:rPr b="1" dirty="0" err="1" lang="en-US" smtClean="0">
                <a:uFillTx/>
              </a:rPr>
              <a:t>kanan</a:t>
            </a:r>
            <a:r>
              <a:rPr b="1" dirty="0" lang="en-US" smtClean="0">
                <a:uFillTx/>
              </a:rPr>
              <a:t> </a:t>
            </a:r>
            <a:r>
              <a:rPr dirty="0" lang="en-US" smtClean="0">
                <a:uFillTx/>
              </a:rPr>
              <a:t>(</a:t>
            </a:r>
            <a:r>
              <a:rPr dirty="0" err="1" lang="en-US" smtClean="0">
                <a:uFillTx/>
              </a:rPr>
              <a:t>jika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ada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lebih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dari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satu</a:t>
            </a:r>
            <a:r>
              <a:rPr dirty="0" lang="en-US" smtClean="0">
                <a:uFillTx/>
              </a:rPr>
              <a:t>)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err="1" lang="en-US" smtClean="0">
                <a:uFillTx/>
              </a:rPr>
              <a:t>Hirarki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Operasi</a:t>
            </a:r>
            <a:r>
              <a:rPr dirty="0" lang="en-US" smtClean="0">
                <a:uFillTx/>
              </a:rPr>
              <a:t> (</a:t>
            </a:r>
            <a:r>
              <a:rPr dirty="0" err="1" lang="en-US" smtClean="0">
                <a:uFillTx/>
              </a:rPr>
              <a:t>Contoh</a:t>
            </a:r>
            <a:r>
              <a:rPr dirty="0" lang="en-US" smtClean="0">
                <a:uFillTx/>
              </a:rPr>
              <a:t>)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algn="ctr" eaLnBrk="1" hangingPunct="1">
              <a:buFont charset="0" pitchFamily="-48" typeface="Times"/>
              <a:buNone/>
            </a:pPr>
            <a:r>
              <a:rPr dirty="0" lang="en-US" smtClean="0" sz="2800">
                <a:uFillTx/>
              </a:rPr>
              <a:t>3 * (6 + 2) / 12 – (7 – 5) ^ 2 * 3 = ?</a:t>
            </a:r>
          </a:p>
          <a:p>
            <a:pPr eaLnBrk="1" hangingPunct="1">
              <a:buFont charset="0" pitchFamily="-48" typeface="Times"/>
              <a:buNone/>
            </a:pPr>
            <a:endParaRPr dirty="0" lang="en-US" smtClean="0" sz="2800">
              <a:uFillTx/>
            </a:endParaRPr>
          </a:p>
          <a:p>
            <a:pPr eaLnBrk="1" hangingPunct="1">
              <a:buFont charset="0" pitchFamily="-48" typeface="Times"/>
              <a:buNone/>
            </a:pPr>
            <a:r>
              <a:rPr dirty="0" lang="en-US" smtClean="0" sz="2800">
                <a:uFillTx/>
              </a:rPr>
              <a:t>( ) first: 		= 3 * </a:t>
            </a:r>
            <a:r>
              <a:rPr b="1" dirty="0" lang="en-US" smtClean="0" sz="2800">
                <a:solidFill>
                  <a:srgbClr val="FF0000"/>
                </a:solidFill>
                <a:uFillTx/>
              </a:rPr>
              <a:t>8</a:t>
            </a:r>
            <a:r>
              <a:rPr dirty="0" lang="en-US" smtClean="0" sz="2800">
                <a:uFillTx/>
              </a:rPr>
              <a:t> / 12 – </a:t>
            </a:r>
            <a:r>
              <a:rPr b="1" dirty="0" lang="en-US" smtClean="0" sz="2800">
                <a:solidFill>
                  <a:srgbClr val="FF0000"/>
                </a:solidFill>
                <a:uFillTx/>
              </a:rPr>
              <a:t>2</a:t>
            </a:r>
            <a:r>
              <a:rPr dirty="0" lang="en-US" smtClean="0" sz="2800">
                <a:uFillTx/>
              </a:rPr>
              <a:t> ^ 2 * 3</a:t>
            </a:r>
          </a:p>
          <a:p>
            <a:pPr eaLnBrk="1" hangingPunct="1">
              <a:buFont charset="0" pitchFamily="-48" typeface="Times"/>
              <a:buNone/>
            </a:pPr>
            <a:r>
              <a:rPr dirty="0" lang="en-US" smtClean="0" sz="2800">
                <a:uFillTx/>
              </a:rPr>
              <a:t>^ next: 		= 3 * 8 / 12 – </a:t>
            </a:r>
            <a:r>
              <a:rPr b="1" dirty="0" lang="en-US" smtClean="0" sz="2800">
                <a:solidFill>
                  <a:srgbClr val="FF0000"/>
                </a:solidFill>
                <a:uFillTx/>
              </a:rPr>
              <a:t>4</a:t>
            </a:r>
            <a:r>
              <a:rPr dirty="0" lang="en-US" smtClean="0" sz="2800">
                <a:uFillTx/>
              </a:rPr>
              <a:t> * 3	</a:t>
            </a:r>
          </a:p>
          <a:p>
            <a:pPr eaLnBrk="1" hangingPunct="1">
              <a:buFont charset="0" pitchFamily="-48" typeface="Times"/>
              <a:buNone/>
            </a:pPr>
            <a:r>
              <a:rPr dirty="0" lang="en-US" smtClean="0" sz="2800">
                <a:uFillTx/>
              </a:rPr>
              <a:t>Leftmost * next: 	= </a:t>
            </a:r>
            <a:r>
              <a:rPr b="1" dirty="0" lang="en-US" smtClean="0" sz="2800">
                <a:solidFill>
                  <a:srgbClr val="FF0000"/>
                </a:solidFill>
                <a:uFillTx/>
              </a:rPr>
              <a:t>24</a:t>
            </a:r>
            <a:r>
              <a:rPr dirty="0" lang="en-US" smtClean="0" sz="2800">
                <a:uFillTx/>
              </a:rPr>
              <a:t> / 12 – 4 * 3</a:t>
            </a:r>
          </a:p>
          <a:p>
            <a:pPr eaLnBrk="1" hangingPunct="1">
              <a:buFont charset="0" pitchFamily="-48" typeface="Times"/>
              <a:buNone/>
            </a:pPr>
            <a:r>
              <a:rPr dirty="0" lang="en-US" smtClean="0" sz="2800">
                <a:uFillTx/>
              </a:rPr>
              <a:t>Division next:	= </a:t>
            </a:r>
            <a:r>
              <a:rPr b="1" dirty="0" lang="en-US" smtClean="0" sz="2800">
                <a:solidFill>
                  <a:srgbClr val="FF0000"/>
                </a:solidFill>
                <a:uFillTx/>
              </a:rPr>
              <a:t>2</a:t>
            </a:r>
            <a:r>
              <a:rPr dirty="0" lang="en-US" smtClean="0" sz="2800">
                <a:uFillTx/>
              </a:rPr>
              <a:t> – 4 * 3</a:t>
            </a:r>
          </a:p>
          <a:p>
            <a:pPr eaLnBrk="1" hangingPunct="1">
              <a:buFont charset="0" pitchFamily="-48" typeface="Times"/>
              <a:buNone/>
            </a:pPr>
            <a:r>
              <a:rPr dirty="0" lang="en-US" smtClean="0" sz="2800">
                <a:uFillTx/>
              </a:rPr>
              <a:t>Multiply next: 	= 2 – </a:t>
            </a:r>
            <a:r>
              <a:rPr b="1" dirty="0" lang="en-US" smtClean="0" sz="2800">
                <a:solidFill>
                  <a:srgbClr val="FF0000"/>
                </a:solidFill>
                <a:uFillTx/>
              </a:rPr>
              <a:t>12</a:t>
            </a:r>
          </a:p>
          <a:p>
            <a:pPr eaLnBrk="1" hangingPunct="1">
              <a:buFont charset="0" pitchFamily="-48" typeface="Times"/>
              <a:buNone/>
            </a:pPr>
            <a:r>
              <a:rPr dirty="0" lang="en-US" smtClean="0" sz="2800">
                <a:uFillTx/>
              </a:rPr>
              <a:t>Subtract last: 	= </a:t>
            </a:r>
            <a:r>
              <a:rPr b="1" dirty="0" lang="en-US" smtClean="0" sz="2800">
                <a:solidFill>
                  <a:srgbClr val="FF0000"/>
                </a:solidFill>
                <a:uFillTx/>
              </a:rPr>
              <a:t>-10</a:t>
            </a:r>
            <a:r>
              <a:rPr dirty="0" lang="en-US" smtClean="0" sz="2800">
                <a:uFillTx/>
              </a:rPr>
              <a:t> 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052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/>
            <a:r>
              <a:rPr b="1" lang="en-US" smtClean="0">
                <a:uFillTx/>
                <a:cs charset="0" pitchFamily="18" typeface="Times New Roman"/>
              </a:rPr>
              <a:t>Pemrograman</a:t>
            </a:r>
            <a:r>
              <a:rPr lang="en-US" smtClean="0">
                <a:uFillTx/>
              </a:rPr>
              <a:t> </a:t>
            </a: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2050" name="Object 3"/>
          <p:cNvGraphicFramePr xmlns:c="http://schemas.openxmlformats.org/drawingml/2006/chart" xmlns:pic="http://schemas.openxmlformats.org/drawingml/2006/picture" xmlns:dgm="http://schemas.openxmlformats.org/drawingml/2006/diagram">
            <a:graphicFrameLocks noChangeAspect="1"/>
          </p:cNvGraphicFramePr>
          <p:nvPr>
            <p:ph idx="1" type="body"/>
          </p:nvPr>
        </p:nvGraphicFramePr>
        <p:xfrm xmlns:c="http://schemas.openxmlformats.org/drawingml/2006/chart" xmlns:pic="http://schemas.openxmlformats.org/drawingml/2006/picture" xmlns:dgm="http://schemas.openxmlformats.org/drawingml/2006/diagram">
          <a:off x="533400" y="2286000"/>
          <a:ext cx="8305800" cy="2163763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presentationml/2006/ole">
            <p:oleObj r:id="rId3" imgH="1313280" imgW="6099840" name="Document" progId="Word.Document.8" spid="_x0000_s2050">
              <p:embed/>
            </p:oleObj>
          </a:graphicData>
        </a:graphic>
      </p:graphicFrame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2051" name="Object 4"/>
          <p:cNvGraphicFramePr xmlns:c="http://schemas.openxmlformats.org/drawingml/2006/chart" xmlns:pic="http://schemas.openxmlformats.org/drawingml/2006/picture" xmlns:dgm="http://schemas.openxmlformats.org/drawingml/2006/diagram">
            <a:graphicFrameLocks noChangeAspect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533400" y="4267200"/>
          <a:ext cx="8382000" cy="2360613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presentationml/2006/ole">
            <p:oleObj r:id="rId4" imgH="1535400" imgW="6099840" name="Document" progId="Word.Document.8" spid="_x0000_s2051">
              <p:embed/>
            </p:oleObj>
          </a:graphicData>
        </a:graphic>
      </p:graphicFrame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howMasterPhAnim="0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4578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/>
            <a:r>
              <a:rPr b="1" lang="en-US" smtClean="0">
                <a:uFillTx/>
                <a:cs charset="0" pitchFamily="18" typeface="Times New Roman"/>
              </a:rPr>
              <a:t>Kasus 2.1.</a:t>
            </a:r>
            <a:r>
              <a:rPr lang="en-US" smtClean="0">
                <a:uFillTx/>
              </a:rPr>
              <a:t> 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72419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/>
            <a:r>
              <a:rPr lang="en-US" smtClean="0">
                <a:uFillTx/>
                <a:cs charset="0" pitchFamily="18" typeface="Times New Roman"/>
              </a:rPr>
              <a:t>Hitunglah jumlah dari 3 buah bilangan bulat!</a:t>
            </a:r>
            <a:r>
              <a:rPr lang="en-US" smtClean="0">
                <a:uFillTx/>
              </a:rPr>
              <a:t> </a:t>
            </a:r>
          </a:p>
          <a:p>
            <a:pPr eaLnBrk="1" hangingPunct="1"/>
            <a:r>
              <a:rPr lang="en-US" smtClean="0">
                <a:uFillTx/>
              </a:rPr>
              <a:t>Analisis :</a:t>
            </a:r>
          </a:p>
          <a:p>
            <a:pPr eaLnBrk="1" hangingPunct="1" lvl="1">
              <a:buFont charset="2" typeface="Wingdings"/>
              <a:buChar char="Ø"/>
            </a:pPr>
            <a:r>
              <a:rPr lang="en-US" smtClean="0">
                <a:uFillTx/>
              </a:rPr>
              <a:t>Input : misalkan </a:t>
            </a:r>
            <a:r>
              <a:rPr lang="en-US" smtClean="0">
                <a:uFillTx/>
                <a:cs charset="0" pitchFamily="18" typeface="Times New Roman"/>
              </a:rPr>
              <a:t>a, b, c</a:t>
            </a:r>
            <a:r>
              <a:rPr lang="en-US" smtClean="0">
                <a:uFillTx/>
              </a:rPr>
              <a:t> semua integer</a:t>
            </a:r>
          </a:p>
          <a:p>
            <a:pPr eaLnBrk="1" hangingPunct="1" lvl="1">
              <a:buFont charset="2" typeface="Wingdings"/>
              <a:buChar char="Ø"/>
            </a:pPr>
            <a:r>
              <a:rPr lang="en-US" smtClean="0">
                <a:uFillTx/>
              </a:rPr>
              <a:t>Proses : </a:t>
            </a:r>
            <a:r>
              <a:rPr lang="en-US" smtClean="0">
                <a:uFillTx/>
                <a:cs charset="0" pitchFamily="18" typeface="Times New Roman"/>
              </a:rPr>
              <a:t>jumlah </a:t>
            </a:r>
            <a:r>
              <a:rPr lang="en-US" smtClean="0">
                <a:uFillTx/>
                <a:cs charset="0" pitchFamily="18" typeface="Times New Roman"/>
                <a:sym charset="2" typeface="Wingdings"/>
              </a:rPr>
              <a:t></a:t>
            </a:r>
            <a:r>
              <a:rPr lang="en-US" smtClean="0">
                <a:uFillTx/>
                <a:cs charset="0" pitchFamily="18" typeface="Times New Roman"/>
              </a:rPr>
              <a:t> a + b + c</a:t>
            </a:r>
            <a:r>
              <a:rPr lang="en-US" smtClean="0">
                <a:uFillTx/>
              </a:rPr>
              <a:t> </a:t>
            </a:r>
          </a:p>
          <a:p>
            <a:pPr eaLnBrk="1" hangingPunct="1" lvl="1">
              <a:buFont charset="2" typeface="Wingdings"/>
              <a:buChar char="Ø"/>
            </a:pPr>
            <a:r>
              <a:rPr lang="en-US" smtClean="0">
                <a:uFillTx/>
              </a:rPr>
              <a:t>Output : tulis (jumlah)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dur="500" id="7"/>
                                        <p:tgtEl>
                                          <p:spTgt spid="5724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dur="500" id="12"/>
                                        <p:tgtEl>
                                          <p:spTgt spid="5724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dur="500" id="15"/>
                                        <p:tgtEl>
                                          <p:spTgt spid="5724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6" nodeType="with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dur="500" id="18"/>
                                        <p:tgtEl>
                                          <p:spTgt spid="5724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9" nodeType="with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dur="500" id="21"/>
                                        <p:tgtEl>
                                          <p:spTgt spid="5724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autoUpdateAnimBg="0" build="p" grpId="0" spid="572419"/>
    </p:bldLst>
  </p:timing>
</p:sld>
</file>

<file path=ppt/slides/slide1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075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/>
            <a:r>
              <a:rPr lang="en-US" smtClean="0">
                <a:uFillTx/>
              </a:rPr>
              <a:t>Algoritma 2.1</a:t>
            </a: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3074" name="Object 3"/>
          <p:cNvGraphicFramePr xmlns:c="http://schemas.openxmlformats.org/drawingml/2006/chart" xmlns:pic="http://schemas.openxmlformats.org/drawingml/2006/picture" xmlns:dgm="http://schemas.openxmlformats.org/drawingml/2006/diagram">
            <a:graphicFrameLocks noChangeAspect="1"/>
          </p:cNvGraphicFramePr>
          <p:nvPr>
            <p:ph idx="1" type="body"/>
          </p:nvPr>
        </p:nvGraphicFramePr>
        <p:xfrm xmlns:c="http://schemas.openxmlformats.org/drawingml/2006/chart" xmlns:pic="http://schemas.openxmlformats.org/drawingml/2006/picture" xmlns:dgm="http://schemas.openxmlformats.org/drawingml/2006/diagram">
          <a:off x="0" y="2657475"/>
          <a:ext cx="9144000" cy="3668713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presentationml/2006/ole">
            <p:oleObj r:id="rId3" imgH="2356200" imgW="6099840" name="Document" progId="Word.Document.8" spid="_x0000_s3074">
              <p:embed/>
            </p:oleObj>
          </a:graphicData>
        </a:graphic>
      </p:graphicFrame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5602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/>
            <a:r>
              <a:rPr lang="en-US" smtClean="0">
                <a:uFillTx/>
              </a:rPr>
              <a:t>Flowchart 2.1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5603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/>
            <a:endParaRPr lang="en-US" smtClean="0">
              <a:uFillTx/>
            </a:endParaRP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25604" name="Group 4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4038600" y="1905000"/>
            <a:ext cx="1600200" cy="4191000"/>
            <a:chOff x="5184" y="2880"/>
            <a:chExt cx="2016" cy="6048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25605" name="AutoShape 5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5571" y="2880"/>
              <a:ext cx="1241" cy="576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/>
            <a:lstStyle/>
            <a:p>
              <a:pPr algn="ctr" eaLnBrk="0" hangingPunct="0"/>
              <a:r>
                <a:rPr lang="en-US" sz="1200">
                  <a:uFillTx/>
                </a:rPr>
                <a:t>Start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5606" name="AutoShape 6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5517" y="8352"/>
              <a:ext cx="1296" cy="576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/>
            <a:lstStyle/>
            <a:p>
              <a:pPr algn="ctr" eaLnBrk="0" hangingPunct="0"/>
              <a:r>
                <a:rPr lang="en-US" sz="1200">
                  <a:uFillTx/>
                </a:rPr>
                <a:t>End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5607" name="AutoShape 7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5253" y="5472"/>
              <a:ext cx="1872" cy="864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/>
            <a:lstStyle/>
            <a:p>
              <a:pPr algn="ctr" eaLnBrk="0" hangingPunct="0"/>
              <a:r>
                <a:rPr lang="en-US" sz="1200">
                  <a:uFillTx/>
                </a:rPr>
                <a:t>Jumlah = A+B+C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5608" name="AutoShape 8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5184" y="6912"/>
              <a:ext cx="2016" cy="864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/>
            <a:lstStyle/>
            <a:p>
              <a:pPr algn="ctr" eaLnBrk="0" hangingPunct="0"/>
              <a:r>
                <a:rPr lang="en-US" sz="1200">
                  <a:uFillTx/>
                </a:rPr>
                <a:t>Cetak</a:t>
              </a:r>
            </a:p>
            <a:p>
              <a:pPr algn="ctr" eaLnBrk="0" hangingPunct="0"/>
              <a:r>
                <a:rPr lang="en-US" sz="1200">
                  <a:uFillTx/>
                </a:rPr>
                <a:t>Jumlah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5609" name="AutoShape 9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5184" y="4032"/>
              <a:ext cx="2016" cy="864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/>
            <a:lstStyle/>
            <a:p>
              <a:pPr algn="ctr" eaLnBrk="0" hangingPunct="0"/>
              <a:r>
                <a:rPr lang="en-US" sz="1200">
                  <a:uFillTx/>
                </a:rPr>
                <a:t>Input</a:t>
              </a:r>
            </a:p>
            <a:p>
              <a:pPr algn="ctr" eaLnBrk="0" hangingPunct="0"/>
              <a:r>
                <a:rPr lang="en-US" sz="1200">
                  <a:uFillTx/>
                </a:rPr>
                <a:t>A, B, C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5610" name="Line 10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6192" y="3456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len="med" type="triangle" w="med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5611" name="Line 11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6192" y="4896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len="med" type="triangle" w="med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5612" name="Line 12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6192" y="6336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len="med" type="triangle" w="med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5613" name="Line 13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6192" y="7776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len="med" type="triangle" w="med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/>
            <a:lstStyle/>
            <a:p>
              <a:endParaRPr lang="en-US">
                <a:uFillTx/>
              </a:endParaRPr>
            </a:p>
          </p:txBody>
        </p:sp>
      </p:grp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4099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55650" y="0"/>
            <a:ext cx="7772400" cy="43021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/>
            <a:r>
              <a:rPr lang="en-US" smtClean="0" sz="2400">
                <a:uFillTx/>
              </a:rPr>
              <a:t>Translasi 2.1</a:t>
            </a: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4098" name="Object 3"/>
          <p:cNvGraphicFramePr xmlns:c="http://schemas.openxmlformats.org/drawingml/2006/chart" xmlns:pic="http://schemas.openxmlformats.org/drawingml/2006/picture" xmlns:dgm="http://schemas.openxmlformats.org/drawingml/2006/diagram">
            <a:graphicFrameLocks noChangeAspect="1"/>
          </p:cNvGraphicFramePr>
          <p:nvPr>
            <p:ph idx="1" type="body"/>
          </p:nvPr>
        </p:nvGraphicFramePr>
        <p:xfrm xmlns:c="http://schemas.openxmlformats.org/drawingml/2006/chart" xmlns:pic="http://schemas.openxmlformats.org/drawingml/2006/picture" xmlns:dgm="http://schemas.openxmlformats.org/drawingml/2006/diagram">
          <a:off x="14288" y="420688"/>
          <a:ext cx="9144000" cy="12249150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presentationml/2006/ole">
            <p:oleObj r:id="rId3" imgH="8223306" imgW="6139075" name="Document" progId="Word.Document.8" spid="_x0000_s4098">
              <p:embed/>
            </p:oleObj>
          </a:graphicData>
        </a:graphic>
      </p:graphicFrame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6626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/>
            <a:r>
              <a:rPr b="1" lang="en-US" smtClean="0">
                <a:uFillTx/>
                <a:cs charset="0" pitchFamily="18" typeface="Times New Roman"/>
              </a:rPr>
              <a:t>Kasus 2.2.</a:t>
            </a:r>
            <a:r>
              <a:rPr lang="en-US" smtClean="0">
                <a:uFillTx/>
              </a:rPr>
              <a:t> 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6627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/>
            <a:r>
              <a:rPr lang="en-US" smtClean="0">
                <a:uFillTx/>
                <a:cs charset="0" pitchFamily="18" typeface="Times New Roman"/>
              </a:rPr>
              <a:t>Buat algoritma dan program untuk mencari hasil kali dari dua buah bilangan !</a:t>
            </a:r>
            <a:r>
              <a:rPr lang="en-US" smtClean="0">
                <a:uFillTx/>
              </a:rPr>
              <a:t> </a:t>
            </a:r>
          </a:p>
          <a:p>
            <a:pPr eaLnBrk="1" hangingPunct="1"/>
            <a:r>
              <a:rPr lang="en-US" smtClean="0">
                <a:uFillTx/>
              </a:rPr>
              <a:t>Analisis :</a:t>
            </a:r>
          </a:p>
          <a:p>
            <a:pPr eaLnBrk="1" hangingPunct="1" lvl="1">
              <a:buFont charset="2" typeface="Wingdings"/>
              <a:buChar char="Ø"/>
            </a:pPr>
            <a:r>
              <a:rPr lang="en-US" smtClean="0">
                <a:uFillTx/>
              </a:rPr>
              <a:t>Input : misalkan </a:t>
            </a:r>
            <a:r>
              <a:rPr lang="en-US" smtClean="0">
                <a:uFillTx/>
                <a:cs charset="0" pitchFamily="18" typeface="Times New Roman"/>
              </a:rPr>
              <a:t>a, b</a:t>
            </a:r>
            <a:r>
              <a:rPr lang="en-US" smtClean="0">
                <a:uFillTx/>
              </a:rPr>
              <a:t> semua integer</a:t>
            </a:r>
          </a:p>
          <a:p>
            <a:pPr eaLnBrk="1" hangingPunct="1" lvl="1">
              <a:buFont charset="2" typeface="Wingdings"/>
              <a:buChar char="Ø"/>
            </a:pPr>
            <a:r>
              <a:rPr lang="en-US" smtClean="0">
                <a:uFillTx/>
              </a:rPr>
              <a:t>Proses : </a:t>
            </a:r>
            <a:r>
              <a:rPr lang="en-US" smtClean="0">
                <a:uFillTx/>
                <a:cs charset="0" pitchFamily="18" typeface="Times New Roman"/>
              </a:rPr>
              <a:t>hasil  </a:t>
            </a:r>
            <a:r>
              <a:rPr lang="en-US" smtClean="0">
                <a:uFillTx/>
                <a:cs charset="0" pitchFamily="18" typeface="Times New Roman"/>
                <a:sym charset="2" typeface="Wingdings"/>
              </a:rPr>
              <a:t></a:t>
            </a:r>
            <a:r>
              <a:rPr lang="en-US" smtClean="0">
                <a:uFillTx/>
                <a:cs charset="0" pitchFamily="18" typeface="Times New Roman"/>
              </a:rPr>
              <a:t> a * b</a:t>
            </a:r>
            <a:endParaRPr lang="en-US" smtClean="0">
              <a:uFillTx/>
            </a:endParaRPr>
          </a:p>
          <a:p>
            <a:pPr eaLnBrk="1" hangingPunct="1" lvl="1">
              <a:buFont charset="2" typeface="Wingdings"/>
              <a:buChar char="Ø"/>
            </a:pPr>
            <a:r>
              <a:rPr lang="en-US" smtClean="0">
                <a:uFillTx/>
              </a:rPr>
              <a:t>Output : tulis (</a:t>
            </a:r>
            <a:r>
              <a:rPr lang="en-US" smtClean="0">
                <a:uFillTx/>
                <a:cs charset="0" pitchFamily="18" typeface="Times New Roman"/>
              </a:rPr>
              <a:t>hasil</a:t>
            </a:r>
            <a:r>
              <a:rPr lang="en-US" smtClean="0">
                <a:uFillTx/>
              </a:rPr>
              <a:t>)</a:t>
            </a:r>
          </a:p>
          <a:p>
            <a:pPr eaLnBrk="1" hangingPunct="1">
              <a:buFont charset="2" typeface="Wingdings"/>
              <a:buNone/>
            </a:pPr>
            <a:endParaRPr lang="en-US" smtClean="0">
              <a:uFillTx/>
            </a:endParaRPr>
          </a:p>
          <a:p>
            <a:pPr eaLnBrk="1" hangingPunct="1"/>
            <a:endParaRPr lang="en-US" smtClean="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5362" name="Rectangle 2050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/>
            <a:r>
              <a:rPr lang="en-US" smtClean="0">
                <a:uFillTx/>
              </a:rPr>
              <a:t>Overview 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5363" name="Rectangle 2051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 indent="-609600" marL="609600"/>
            <a:r>
              <a:rPr lang="en-US" smtClean="0">
                <a:uFillTx/>
              </a:rPr>
              <a:t>Tantowi Yahya :</a:t>
            </a:r>
          </a:p>
          <a:p>
            <a:pPr eaLnBrk="1" hangingPunct="1" indent="-609600" marL="609600">
              <a:buFont charset="2" typeface="Wingdings"/>
              <a:buNone/>
            </a:pPr>
            <a:r>
              <a:rPr lang="en-US" smtClean="0">
                <a:uFillTx/>
              </a:rPr>
              <a:t>“urutkan kegiatan menggosok gigi dengan urutan yang benar : “</a:t>
            </a:r>
          </a:p>
          <a:p>
            <a:pPr eaLnBrk="1" hangingPunct="1" indent="-609600" marL="609600">
              <a:buFont charset="2" typeface="Wingdings"/>
              <a:buAutoNum type="alphaUcPeriod"/>
            </a:pPr>
            <a:r>
              <a:rPr lang="en-US" smtClean="0">
                <a:uFillTx/>
              </a:rPr>
              <a:t>Ambil sikat gigi</a:t>
            </a:r>
          </a:p>
          <a:p>
            <a:pPr eaLnBrk="1" hangingPunct="1" indent="-609600" marL="609600">
              <a:buFont charset="2" typeface="Wingdings"/>
              <a:buAutoNum type="alphaUcPeriod"/>
            </a:pPr>
            <a:r>
              <a:rPr lang="en-US" smtClean="0">
                <a:uFillTx/>
              </a:rPr>
              <a:t>Berkumur </a:t>
            </a:r>
          </a:p>
          <a:p>
            <a:pPr eaLnBrk="1" hangingPunct="1" indent="-609600" marL="609600">
              <a:buFont charset="2" typeface="Wingdings"/>
              <a:buAutoNum type="alphaUcPeriod"/>
            </a:pPr>
            <a:r>
              <a:rPr lang="en-US" smtClean="0">
                <a:uFillTx/>
              </a:rPr>
              <a:t>Menyikat gigi</a:t>
            </a:r>
          </a:p>
          <a:p>
            <a:pPr eaLnBrk="1" hangingPunct="1" indent="-609600" marL="609600">
              <a:buFont charset="2" typeface="Wingdings"/>
              <a:buAutoNum type="alphaUcPeriod"/>
            </a:pPr>
            <a:r>
              <a:rPr lang="en-US" smtClean="0">
                <a:uFillTx/>
              </a:rPr>
              <a:t>Ambil odol</a:t>
            </a:r>
          </a:p>
          <a:p>
            <a:pPr eaLnBrk="1" hangingPunct="1" indent="-609600" marL="609600"/>
            <a:endParaRPr lang="en-US" smtClean="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5123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/>
            <a:r>
              <a:rPr lang="en-US" smtClean="0">
                <a:uFillTx/>
              </a:rPr>
              <a:t>Algoritma 2.2</a:t>
            </a: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5122" name="Object 3"/>
          <p:cNvGraphicFramePr xmlns:c="http://schemas.openxmlformats.org/drawingml/2006/chart" xmlns:pic="http://schemas.openxmlformats.org/drawingml/2006/picture" xmlns:dgm="http://schemas.openxmlformats.org/drawingml/2006/diagram">
            <a:graphicFrameLocks noChangeAspect="1"/>
          </p:cNvGraphicFramePr>
          <p:nvPr>
            <p:ph idx="1" type="body"/>
          </p:nvPr>
        </p:nvGraphicFramePr>
        <p:xfrm xmlns:c="http://schemas.openxmlformats.org/drawingml/2006/chart" xmlns:pic="http://schemas.openxmlformats.org/drawingml/2006/picture" xmlns:dgm="http://schemas.openxmlformats.org/drawingml/2006/diagram">
          <a:off x="0" y="2522538"/>
          <a:ext cx="9144000" cy="3946525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presentationml/2006/ole">
            <p:oleObj r:id="rId3" imgH="2568600" imgW="6099840" name="Document" progId="Word.Document.8" spid="_x0000_s5122">
              <p:embed/>
            </p:oleObj>
          </a:graphicData>
        </a:graphic>
      </p:graphicFrame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147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/>
            <a:r>
              <a:rPr lang="en-US" smtClean="0">
                <a:uFillTx/>
              </a:rPr>
              <a:t>Translasi 2.2</a:t>
            </a: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6146" name="Object 3"/>
          <p:cNvGraphicFramePr xmlns:c="http://schemas.openxmlformats.org/drawingml/2006/chart" xmlns:pic="http://schemas.openxmlformats.org/drawingml/2006/picture" xmlns:dgm="http://schemas.openxmlformats.org/drawingml/2006/diagram">
            <a:graphicFrameLocks noChangeAspect="1"/>
          </p:cNvGraphicFramePr>
          <p:nvPr>
            <p:ph idx="1" type="body"/>
          </p:nvPr>
        </p:nvGraphicFramePr>
        <p:xfrm xmlns:c="http://schemas.openxmlformats.org/drawingml/2006/chart" xmlns:pic="http://schemas.openxmlformats.org/drawingml/2006/picture" xmlns:dgm="http://schemas.openxmlformats.org/drawingml/2006/diagram">
          <a:off x="0" y="2670175"/>
          <a:ext cx="9288463" cy="3889375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presentationml/2006/ole">
            <p:oleObj r:id="rId3" imgH="2558690" imgW="6110583" name="Document" progId="Word.Document.8" spid="_x0000_s6146">
              <p:embed/>
            </p:oleObj>
          </a:graphicData>
        </a:graphic>
      </p:graphicFrame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7650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/>
            <a:r>
              <a:rPr b="1" lang="en-US" smtClean="0">
                <a:uFillTx/>
                <a:ea charset="-128" pitchFamily="49" typeface="MS Mincho"/>
              </a:rPr>
              <a:t>Kasus 2.3.</a:t>
            </a:r>
            <a:r>
              <a:rPr lang="en-US" smtClean="0">
                <a:uFillTx/>
              </a:rPr>
              <a:t> 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7651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 sz="2800">
                <a:uFillTx/>
                <a:latin charset="0" pitchFamily="66" typeface="Comic Sans MS"/>
                <a:cs charset="0" pitchFamily="18" typeface="Times New Roman"/>
              </a:rPr>
              <a:t>Buat algoritma dan program untuk menghitung konversi dari m ke cm dan inchi !</a:t>
            </a:r>
            <a:r>
              <a:rPr lang="en-US" smtClean="0" sz="2800">
                <a:uFillTx/>
                <a:latin charset="0" pitchFamily="66" typeface="Comic Sans MS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 sz="2800">
                <a:uFillTx/>
                <a:latin charset="0" pitchFamily="66" typeface="Comic Sans MS"/>
              </a:rPr>
              <a:t>Analisis :</a:t>
            </a:r>
          </a:p>
          <a:p>
            <a:pPr eaLnBrk="1" hangingPunct="1" lvl="1">
              <a:lnSpc>
                <a:spcPct val="90000"/>
              </a:lnSpc>
              <a:buFont charset="2" typeface="Wingdings"/>
              <a:buChar char="Ø"/>
            </a:pPr>
            <a:r>
              <a:rPr lang="en-US" smtClean="0" sz="2400">
                <a:uFillTx/>
                <a:latin charset="0" pitchFamily="66" typeface="Comic Sans MS"/>
              </a:rPr>
              <a:t>Input : misalkan m (mewakili meter)</a:t>
            </a:r>
          </a:p>
          <a:p>
            <a:pPr eaLnBrk="1" hangingPunct="1" lvl="1">
              <a:lnSpc>
                <a:spcPct val="90000"/>
              </a:lnSpc>
              <a:buFont charset="2" typeface="Wingdings"/>
              <a:buChar char="Ø"/>
            </a:pPr>
            <a:r>
              <a:rPr lang="en-US" smtClean="0" sz="2400">
                <a:uFillTx/>
                <a:latin charset="0" pitchFamily="66" typeface="Comic Sans MS"/>
              </a:rPr>
              <a:t>Proses : </a:t>
            </a:r>
            <a:r>
              <a:rPr lang="en-US" smtClean="0" sz="2400">
                <a:uFillTx/>
                <a:latin charset="0" pitchFamily="66" typeface="Comic Sans MS"/>
                <a:cs charset="0" pitchFamily="18" typeface="Times New Roman"/>
              </a:rPr>
              <a:t>1 meter = 100 cm</a:t>
            </a:r>
          </a:p>
          <a:p>
            <a:pPr eaLnBrk="1" hangingPunct="1" lvl="1">
              <a:lnSpc>
                <a:spcPct val="90000"/>
              </a:lnSpc>
              <a:buFont charset="2" typeface="Wingdings"/>
              <a:buChar char="Ø"/>
            </a:pPr>
            <a:r>
              <a:rPr lang="en-US" smtClean="0" sz="2400">
                <a:uFillTx/>
                <a:latin charset="0" pitchFamily="66" typeface="Comic Sans MS"/>
                <a:cs charset="0" pitchFamily="18" typeface="Times New Roman"/>
              </a:rPr>
              <a:t>              1 inci = 2.54 cm </a:t>
            </a:r>
          </a:p>
          <a:p>
            <a:pPr eaLnBrk="1" hangingPunct="1" lvl="1">
              <a:lnSpc>
                <a:spcPct val="90000"/>
              </a:lnSpc>
              <a:buFont charset="2" typeface="Wingdings"/>
              <a:buChar char="Ø"/>
            </a:pPr>
            <a:r>
              <a:rPr lang="en-US" smtClean="0" sz="2400">
                <a:uFillTx/>
                <a:latin charset="0" pitchFamily="66" typeface="Comic Sans MS"/>
                <a:cs charset="0" pitchFamily="18" typeface="Times New Roman"/>
              </a:rPr>
              <a:t>       cm = m *100</a:t>
            </a:r>
          </a:p>
          <a:p>
            <a:pPr eaLnBrk="1" hangingPunct="1" lvl="1">
              <a:lnSpc>
                <a:spcPct val="90000"/>
              </a:lnSpc>
              <a:buFont charset="2" typeface="Wingdings"/>
              <a:buChar char="Ø"/>
            </a:pPr>
            <a:r>
              <a:rPr lang="en-US" smtClean="0" sz="2400">
                <a:uFillTx/>
                <a:latin charset="0" pitchFamily="66" typeface="Comic Sans MS"/>
                <a:cs charset="0" pitchFamily="18" typeface="Times New Roman"/>
              </a:rPr>
              <a:t>       inci  = m*100/ 2.54</a:t>
            </a:r>
            <a:r>
              <a:rPr lang="en-US" smtClean="0" sz="2400">
                <a:uFillTx/>
                <a:latin charset="0" pitchFamily="66" typeface="Comic Sans MS"/>
              </a:rPr>
              <a:t> </a:t>
            </a:r>
          </a:p>
          <a:p>
            <a:pPr eaLnBrk="1" hangingPunct="1" lvl="1">
              <a:lnSpc>
                <a:spcPct val="90000"/>
              </a:lnSpc>
              <a:buFont charset="2" typeface="Wingdings"/>
              <a:buChar char="Ø"/>
            </a:pPr>
            <a:r>
              <a:rPr lang="en-US" smtClean="0" sz="2400">
                <a:uFillTx/>
                <a:latin charset="0" pitchFamily="66" typeface="Comic Sans MS"/>
              </a:rPr>
              <a:t>Output : tulis (</a:t>
            </a:r>
            <a:r>
              <a:rPr lang="en-US" smtClean="0" sz="2400">
                <a:uFillTx/>
                <a:latin charset="0" pitchFamily="66" typeface="Comic Sans MS"/>
                <a:cs charset="0" pitchFamily="18" typeface="Times New Roman"/>
              </a:rPr>
              <a:t>cm, inci</a:t>
            </a:r>
            <a:r>
              <a:rPr lang="en-US" smtClean="0" sz="2400">
                <a:uFillTx/>
                <a:latin charset="0" pitchFamily="66" typeface="Comic Sans MS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mtClean="0" sz="2800">
              <a:uFillTx/>
              <a:latin charset="0" pitchFamily="66" typeface="Comic Sans MS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171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/>
            <a:r>
              <a:rPr lang="en-US" smtClean="0">
                <a:uFillTx/>
              </a:rPr>
              <a:t>Algoritma 2.3</a:t>
            </a: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7170" name="Object 3"/>
          <p:cNvGraphicFramePr xmlns:c="http://schemas.openxmlformats.org/drawingml/2006/chart" xmlns:pic="http://schemas.openxmlformats.org/drawingml/2006/picture" xmlns:dgm="http://schemas.openxmlformats.org/drawingml/2006/diagram">
            <a:graphicFrameLocks noChangeAspect="1"/>
          </p:cNvGraphicFramePr>
          <p:nvPr>
            <p:ph idx="1" type="body"/>
          </p:nvPr>
        </p:nvGraphicFramePr>
        <p:xfrm xmlns:c="http://schemas.openxmlformats.org/drawingml/2006/chart" xmlns:pic="http://schemas.openxmlformats.org/drawingml/2006/picture" xmlns:dgm="http://schemas.openxmlformats.org/drawingml/2006/diagram">
          <a:off x="0" y="2251075"/>
          <a:ext cx="9144000" cy="4694238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presentationml/2006/ole">
            <p:oleObj r:id="rId3" imgH="2993400" imgW="6099840" name="Document" progId="Word.Document.8" spid="_x0000_s7170">
              <p:embed/>
            </p:oleObj>
          </a:graphicData>
        </a:graphic>
      </p:graphicFrame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8195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42988" y="333375"/>
            <a:ext cx="7772400" cy="43021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/>
            <a:r>
              <a:rPr lang="en-US" smtClean="0" sz="2000">
                <a:uFillTx/>
              </a:rPr>
              <a:t>Translasi 2.3</a:t>
            </a: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8194" name="Object 3"/>
          <p:cNvGraphicFramePr xmlns:c="http://schemas.openxmlformats.org/drawingml/2006/chart" xmlns:pic="http://schemas.openxmlformats.org/drawingml/2006/picture" xmlns:dgm="http://schemas.openxmlformats.org/drawingml/2006/diagram">
            <a:graphicFrameLocks noChangeAspect="1"/>
          </p:cNvGraphicFramePr>
          <p:nvPr>
            <p:ph idx="1" type="body"/>
          </p:nvPr>
        </p:nvGraphicFramePr>
        <p:xfrm xmlns:c="http://schemas.openxmlformats.org/drawingml/2006/chart" xmlns:pic="http://schemas.openxmlformats.org/drawingml/2006/picture" xmlns:dgm="http://schemas.openxmlformats.org/drawingml/2006/diagram">
          <a:off x="0" y="990600"/>
          <a:ext cx="9101138" cy="5710238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presentationml/2006/ole">
            <p:oleObj r:id="rId3" imgH="3833175" imgW="6110583" name="Document" progId="Word.Document.8" spid="_x0000_s8194">
              <p:embed/>
            </p:oleObj>
          </a:graphicData>
        </a:graphic>
      </p:graphicFrame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8674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/>
            <a:r>
              <a:rPr lang="en-US" smtClean="0">
                <a:uFillTx/>
              </a:rPr>
              <a:t>Kasus 2.6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8675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2101850"/>
            <a:ext cx="8001000" cy="41148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>
              <a:lnSpc>
                <a:spcPct val="90000"/>
              </a:lnSpc>
              <a:buFont charset="2" typeface="Wingdings"/>
              <a:buNone/>
            </a:pPr>
            <a:r>
              <a:rPr lang="en-US" smtClean="0" sz="2800">
                <a:uFillTx/>
                <a:latin charset="0" pitchFamily="66" typeface="Comic Sans MS"/>
                <a:cs charset="0" pitchFamily="18" typeface="Times New Roman"/>
              </a:rPr>
              <a:t>Setiap bilangan bulat selalu bisa ditulis dalam bentuk :</a:t>
            </a:r>
          </a:p>
          <a:p>
            <a:pPr algn="ctr" eaLnBrk="1" hangingPunct="1">
              <a:lnSpc>
                <a:spcPct val="90000"/>
              </a:lnSpc>
              <a:buFont charset="2" typeface="Wingdings"/>
              <a:buNone/>
            </a:pPr>
            <a:r>
              <a:rPr b="1" lang="en-US" smtClean="0" sz="2800">
                <a:uFillTx/>
                <a:latin charset="0" pitchFamily="66" typeface="Comic Sans MS"/>
                <a:cs charset="0" pitchFamily="18" typeface="Times New Roman"/>
              </a:rPr>
              <a:t>m = q.n + r</a:t>
            </a:r>
            <a:endParaRPr lang="en-US" smtClean="0" sz="2800">
              <a:uFillTx/>
              <a:latin charset="0" pitchFamily="66" typeface="Comic Sans MS"/>
              <a:cs charset="0" pitchFamily="18" typeface="Times New Roman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 sz="2800">
                <a:uFillTx/>
                <a:latin charset="0" pitchFamily="66" typeface="Comic Sans MS"/>
                <a:cs charset="0" pitchFamily="18" typeface="Times New Roman"/>
              </a:rPr>
              <a:t>dengan n &lt; m, q adalah kuosen dan r adalah residu (sisa).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 sz="2800">
                <a:uFillTx/>
                <a:latin charset="0" pitchFamily="66" typeface="Comic Sans MS"/>
                <a:cs charset="0" pitchFamily="18" typeface="Times New Roman"/>
              </a:rPr>
              <a:t>Buatlah algoritma untuk merepresentasikan m dan dalam bentuk m = q.n + r. Sebagai contoh :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 sz="2800">
                <a:uFillTx/>
                <a:latin charset="0" pitchFamily="66" typeface="Comic Sans MS"/>
                <a:cs charset="0" pitchFamily="18" typeface="Times New Roman"/>
              </a:rPr>
              <a:t>integer m = 73 dan n = 7 dapat ditulis sebagai 73 = 10x7 + 3, yaitu r = 3.</a:t>
            </a:r>
            <a:r>
              <a:rPr lang="en-US" smtClean="0" sz="2800">
                <a:uFillTx/>
                <a:latin charset="0" pitchFamily="66" typeface="Comic Sans MS"/>
              </a:rPr>
              <a:t> 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9698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/>
            <a:r>
              <a:rPr lang="en-US" smtClean="0">
                <a:uFillTx/>
              </a:rPr>
              <a:t>Analisis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9699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 sz="2800">
                <a:uFillTx/>
                <a:latin charset="0" pitchFamily="66" typeface="Comic Sans MS"/>
              </a:rPr>
              <a:t>Ingat ! Bila perlu buatlah contoh bilangan tertentu sehingga kita memperoleh gambaran bagaimana cara kerja (proses) yang akan dilakukan algoritma.</a:t>
            </a:r>
          </a:p>
          <a:p>
            <a:pPr eaLnBrk="1" hangingPunct="1">
              <a:lnSpc>
                <a:spcPct val="90000"/>
              </a:lnSpc>
            </a:pPr>
            <a:r>
              <a:rPr b="1" lang="en-US" smtClean="0" sz="2800">
                <a:uFillTx/>
                <a:latin charset="0" pitchFamily="66" typeface="Comic Sans MS"/>
                <a:cs charset="0" pitchFamily="18" typeface="Times New Roman"/>
              </a:rPr>
              <a:t>Input : n dan m (n &lt; m),</a:t>
            </a:r>
            <a:r>
              <a:rPr lang="en-US" smtClean="0" sz="2800">
                <a:uFillTx/>
                <a:latin charset="0" pitchFamily="66" typeface="Comic Sans MS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 sz="2800">
                <a:uFillTx/>
                <a:latin charset="0" pitchFamily="66" typeface="Comic Sans MS"/>
              </a:rPr>
              <a:t>Proses : </a:t>
            </a:r>
            <a:r>
              <a:rPr lang="en-US" smtClean="0" sz="2800">
                <a:uFillTx/>
                <a:latin charset="0" pitchFamily="66" typeface="Comic Sans MS"/>
                <a:cs charset="0" pitchFamily="18" typeface="Times New Roman"/>
              </a:rPr>
              <a:t>Kuosen q menggunakan / (asal kedua operan integer), sedangkan r dapat diperoleh dengan menggunakan operator %.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 sz="2800">
                <a:uFillTx/>
                <a:latin charset="0" pitchFamily="66" typeface="Comic Sans MS"/>
              </a:rPr>
              <a:t>Output : q dan r (disusun seperti yang diminta) 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9219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/>
            <a:r>
              <a:rPr lang="en-US" smtClean="0">
                <a:uFillTx/>
              </a:rPr>
              <a:t>Algoritma 2.6</a:t>
            </a: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9218" name="Object 3"/>
          <p:cNvGraphicFramePr xmlns:c="http://schemas.openxmlformats.org/drawingml/2006/chart" xmlns:pic="http://schemas.openxmlformats.org/drawingml/2006/picture" xmlns:dgm="http://schemas.openxmlformats.org/drawingml/2006/diagram">
            <a:graphicFrameLocks noChangeAspect="1"/>
          </p:cNvGraphicFramePr>
          <p:nvPr>
            <p:ph idx="1" type="body"/>
          </p:nvPr>
        </p:nvGraphicFramePr>
        <p:xfrm xmlns:c="http://schemas.openxmlformats.org/drawingml/2006/chart" xmlns:pic="http://schemas.openxmlformats.org/drawingml/2006/picture" xmlns:dgm="http://schemas.openxmlformats.org/drawingml/2006/diagram">
          <a:off x="0" y="2386013"/>
          <a:ext cx="9144000" cy="4340225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presentationml/2006/ole">
            <p:oleObj r:id="rId3" imgH="2781000" imgW="6099840" name="Document" progId="Word.Document.8" spid="_x0000_s9218">
              <p:embed/>
            </p:oleObj>
          </a:graphicData>
        </a:graphic>
      </p:graphicFrame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0243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/>
            <a:r>
              <a:rPr lang="en-US" smtClean="0">
                <a:uFillTx/>
              </a:rPr>
              <a:t>Translasi 2.6</a:t>
            </a: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10242" name="Object 3"/>
          <p:cNvGraphicFramePr xmlns:c="http://schemas.openxmlformats.org/drawingml/2006/chart" xmlns:pic="http://schemas.openxmlformats.org/drawingml/2006/picture" xmlns:dgm="http://schemas.openxmlformats.org/drawingml/2006/diagram">
            <a:graphicFrameLocks noChangeAspect="1"/>
          </p:cNvGraphicFramePr>
          <p:nvPr>
            <p:ph idx="1" type="body"/>
          </p:nvPr>
        </p:nvGraphicFramePr>
        <p:xfrm xmlns:c="http://schemas.openxmlformats.org/drawingml/2006/chart" xmlns:pic="http://schemas.openxmlformats.org/drawingml/2006/picture" xmlns:dgm="http://schemas.openxmlformats.org/drawingml/2006/diagram">
          <a:off x="771525" y="2032000"/>
          <a:ext cx="8545513" cy="5616575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presentationml/2006/ole">
            <p:oleObj r:id="rId3" imgH="4016427" imgW="6110583" name="Document" progId="Word.Document.8" spid="_x0000_s10242">
              <p:embed/>
            </p:oleObj>
          </a:graphicData>
        </a:graphic>
      </p:graphicFrame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err="1" lang="en-US" smtClean="0">
                <a:uFillTx/>
              </a:rPr>
              <a:t>Karakter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dan</a:t>
            </a:r>
            <a:r>
              <a:rPr dirty="0" lang="en-US" smtClean="0">
                <a:uFillTx/>
              </a:rPr>
              <a:t> String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err="1" lang="en-US" smtClean="0">
                <a:uFillTx/>
              </a:rPr>
              <a:t>Semua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karakter</a:t>
            </a:r>
            <a:r>
              <a:rPr dirty="0" lang="en-US" smtClean="0">
                <a:uFillTx/>
              </a:rPr>
              <a:t> yang </a:t>
            </a:r>
            <a:r>
              <a:rPr dirty="0" err="1" lang="en-US" smtClean="0">
                <a:uFillTx/>
              </a:rPr>
              <a:t>Anda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dapat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mengetik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di</a:t>
            </a:r>
            <a:r>
              <a:rPr dirty="0" lang="en-US" smtClean="0">
                <a:uFillTx/>
              </a:rPr>
              <a:t> keyboard (</a:t>
            </a:r>
            <a:r>
              <a:rPr dirty="0" err="1" lang="en-US" smtClean="0">
                <a:uFillTx/>
              </a:rPr>
              <a:t>lengkapnya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ada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pada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daftar</a:t>
            </a:r>
            <a:r>
              <a:rPr dirty="0" lang="en-US" smtClean="0">
                <a:uFillTx/>
              </a:rPr>
              <a:t> ASCII)</a:t>
            </a:r>
          </a:p>
          <a:p>
            <a:r>
              <a:rPr dirty="0" lang="en-US" smtClean="0">
                <a:uFillTx/>
              </a:rPr>
              <a:t>String </a:t>
            </a:r>
            <a:r>
              <a:rPr dirty="0" err="1" lang="en-US" smtClean="0">
                <a:uFillTx/>
              </a:rPr>
              <a:t>adalah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sederatan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karakter</a:t>
            </a:r>
            <a:r>
              <a:rPr dirty="0" lang="en-US" smtClean="0">
                <a:uFillTx/>
              </a:rPr>
              <a:t>. </a:t>
            </a:r>
          </a:p>
          <a:p>
            <a:r>
              <a:rPr dirty="0" err="1" lang="en-US" smtClean="0">
                <a:uFillTx/>
              </a:rPr>
              <a:t>Karakter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adalah</a:t>
            </a:r>
            <a:r>
              <a:rPr dirty="0" lang="en-US" smtClean="0">
                <a:uFillTx/>
              </a:rPr>
              <a:t> string </a:t>
            </a:r>
            <a:r>
              <a:rPr dirty="0" err="1" lang="en-US" smtClean="0">
                <a:uFillTx/>
              </a:rPr>
              <a:t>dengan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panjang</a:t>
            </a:r>
            <a:r>
              <a:rPr dirty="0" lang="en-US" smtClean="0">
                <a:uFillTx/>
              </a:rPr>
              <a:t> 1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6386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/>
            <a:r>
              <a:rPr lang="en-US" smtClean="0">
                <a:uFillTx/>
              </a:rPr>
              <a:t>Jawaban yang benar : 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387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92013" y="414940"/>
            <a:ext cx="7772400" cy="41148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 indent="-609600" marL="609600"/>
            <a:r>
              <a:rPr lang="en-US" smtClean="0">
                <a:uFillTx/>
              </a:rPr>
              <a:t>Tantowi Yahya :</a:t>
            </a:r>
          </a:p>
          <a:p>
            <a:pPr eaLnBrk="1" hangingPunct="1" indent="-609600" marL="609600">
              <a:buFont charset="2" typeface="Wingdings"/>
              <a:buNone/>
            </a:pPr>
            <a:r>
              <a:rPr lang="en-US" smtClean="0">
                <a:uFillTx/>
              </a:rPr>
              <a:t>“urutkan kegiatan menggosok gigi dengan urutan yang benar : “</a:t>
            </a:r>
          </a:p>
          <a:p>
            <a:pPr eaLnBrk="1" hangingPunct="1" indent="-609600" marL="609600">
              <a:buFont charset="2" typeface="Wingdings"/>
              <a:buAutoNum type="alphaUcPeriod"/>
            </a:pPr>
            <a:r>
              <a:rPr lang="en-US" smtClean="0">
                <a:uFillTx/>
              </a:rPr>
              <a:t>Ambil sikat gigi</a:t>
            </a:r>
          </a:p>
          <a:p>
            <a:pPr eaLnBrk="1" hangingPunct="1" indent="-609600" marL="609600">
              <a:buFont charset="2" typeface="Wingdings"/>
              <a:buAutoNum type="alphaUcPeriod"/>
            </a:pPr>
            <a:r>
              <a:rPr lang="en-US" smtClean="0">
                <a:uFillTx/>
              </a:rPr>
              <a:t>Ambil odol</a:t>
            </a:r>
          </a:p>
          <a:p>
            <a:pPr eaLnBrk="1" hangingPunct="1" indent="-609600" marL="609600">
              <a:buFont charset="2" typeface="Wingdings"/>
              <a:buAutoNum type="alphaUcPeriod"/>
            </a:pPr>
            <a:r>
              <a:rPr lang="en-US" smtClean="0">
                <a:uFillTx/>
              </a:rPr>
              <a:t>Menyikat gigi</a:t>
            </a:r>
          </a:p>
          <a:p>
            <a:pPr eaLnBrk="1" hangingPunct="1" indent="-609600" marL="609600">
              <a:buFont charset="2" typeface="Wingdings"/>
              <a:buAutoNum type="alphaUcPeriod"/>
            </a:pPr>
            <a:r>
              <a:rPr lang="en-US" smtClean="0">
                <a:uFillTx/>
              </a:rPr>
              <a:t>Berkumur</a:t>
            </a:r>
          </a:p>
          <a:p>
            <a:pPr eaLnBrk="1" hangingPunct="1" indent="-609600" marL="609600">
              <a:buFont charset="2" typeface="Wingdings"/>
              <a:buAutoNum type="alphaUcPeriod"/>
            </a:pPr>
            <a:endParaRPr lang="en-US" smtClean="0">
              <a:uFillTx/>
            </a:endParaRPr>
          </a:p>
          <a:p>
            <a:pPr eaLnBrk="1" hangingPunct="1" indent="-609600" marL="609600"/>
            <a:endParaRPr lang="en-US" smtClean="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66800" y="838200"/>
            <a:ext cx="7772400" cy="8762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err="1" lang="en-US" smtClean="0" sz="4000">
                <a:uFillTx/>
              </a:rPr>
              <a:t>Gabungan</a:t>
            </a:r>
            <a:r>
              <a:rPr dirty="0" lang="en-US" smtClean="0" sz="4000">
                <a:uFillTx/>
              </a:rPr>
              <a:t> String (</a:t>
            </a:r>
            <a:r>
              <a:rPr dirty="0" i="1" lang="en-US" smtClean="0" sz="4000">
                <a:uFillTx/>
              </a:rPr>
              <a:t>Concatenation</a:t>
            </a:r>
            <a:r>
              <a:rPr dirty="0" lang="en-US" smtClean="0" sz="4000">
                <a:uFillTx/>
              </a:rPr>
              <a:t>)</a:t>
            </a:r>
            <a:endParaRPr dirty="0" lang="en-US" sz="40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66800" y="1857364"/>
            <a:ext cx="7772400" cy="457203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err="1" lang="en-US" smtClean="0" sz="2400">
                <a:uFillTx/>
              </a:rPr>
              <a:t>Mengambil</a:t>
            </a:r>
            <a:r>
              <a:rPr dirty="0" lang="en-US" smtClean="0" sz="2400">
                <a:uFillTx/>
              </a:rPr>
              <a:t> </a:t>
            </a:r>
            <a:r>
              <a:rPr dirty="0" err="1" lang="en-US" smtClean="0" sz="2400">
                <a:uFillTx/>
              </a:rPr>
              <a:t>dua</a:t>
            </a:r>
            <a:r>
              <a:rPr dirty="0" lang="en-US" smtClean="0" sz="2400">
                <a:uFillTx/>
              </a:rPr>
              <a:t> string </a:t>
            </a:r>
            <a:r>
              <a:rPr dirty="0" err="1" lang="en-US" smtClean="0" sz="2400">
                <a:uFillTx/>
              </a:rPr>
              <a:t>dan</a:t>
            </a:r>
            <a:r>
              <a:rPr dirty="0" lang="en-US" smtClean="0" sz="2400">
                <a:uFillTx/>
              </a:rPr>
              <a:t> </a:t>
            </a:r>
            <a:r>
              <a:rPr dirty="0" err="1" lang="en-US" smtClean="0" sz="2400">
                <a:uFillTx/>
              </a:rPr>
              <a:t>menggabungkannya</a:t>
            </a:r>
            <a:r>
              <a:rPr dirty="0" lang="en-US" smtClean="0" sz="2400">
                <a:uFillTx/>
              </a:rPr>
              <a:t> </a:t>
            </a:r>
            <a:r>
              <a:rPr dirty="0" err="1" lang="en-US" smtClean="0" sz="2400">
                <a:uFillTx/>
              </a:rPr>
              <a:t>untuk</a:t>
            </a:r>
            <a:r>
              <a:rPr dirty="0" lang="en-US" smtClean="0" sz="2400">
                <a:uFillTx/>
              </a:rPr>
              <a:t> </a:t>
            </a:r>
            <a:r>
              <a:rPr dirty="0" err="1" lang="en-US" smtClean="0" sz="2400">
                <a:uFillTx/>
              </a:rPr>
              <a:t>membuat</a:t>
            </a:r>
            <a:r>
              <a:rPr dirty="0" lang="en-US" smtClean="0" sz="2400">
                <a:uFillTx/>
              </a:rPr>
              <a:t> string yang </a:t>
            </a:r>
            <a:r>
              <a:rPr dirty="0" err="1" lang="en-US" smtClean="0" sz="2400">
                <a:uFillTx/>
              </a:rPr>
              <a:t>baru</a:t>
            </a:r>
            <a:r>
              <a:rPr dirty="0" lang="en-US" smtClean="0" sz="2400">
                <a:uFillTx/>
              </a:rPr>
              <a:t> (</a:t>
            </a:r>
            <a:r>
              <a:rPr dirty="0" err="1" lang="en-US" smtClean="0" sz="2400">
                <a:uFillTx/>
              </a:rPr>
              <a:t>hasil</a:t>
            </a:r>
            <a:r>
              <a:rPr dirty="0" lang="en-US" smtClean="0" sz="2400">
                <a:uFillTx/>
              </a:rPr>
              <a:t> </a:t>
            </a:r>
            <a:r>
              <a:rPr dirty="0" err="1" lang="en-US" smtClean="0" sz="2400">
                <a:uFillTx/>
              </a:rPr>
              <a:t>gabungan</a:t>
            </a:r>
            <a:r>
              <a:rPr dirty="0" lang="en-US" smtClean="0" sz="2400">
                <a:uFillTx/>
              </a:rPr>
              <a:t>)</a:t>
            </a:r>
          </a:p>
          <a:p>
            <a:r>
              <a:rPr dirty="0" lang="en-US" smtClean="0" sz="2400">
                <a:uFillTx/>
              </a:rPr>
              <a:t>Operator </a:t>
            </a:r>
            <a:r>
              <a:rPr dirty="0" err="1" lang="en-US" smtClean="0" sz="2400">
                <a:uFillTx/>
              </a:rPr>
              <a:t>Gabungan</a:t>
            </a:r>
            <a:r>
              <a:rPr dirty="0" lang="en-US" smtClean="0" sz="2400">
                <a:uFillTx/>
              </a:rPr>
              <a:t> </a:t>
            </a:r>
            <a:r>
              <a:rPr dirty="0" err="1" lang="en-US" smtClean="0" sz="2400">
                <a:uFillTx/>
              </a:rPr>
              <a:t>dilambangkan</a:t>
            </a:r>
            <a:r>
              <a:rPr dirty="0" lang="en-US" smtClean="0" sz="2400">
                <a:uFillTx/>
              </a:rPr>
              <a:t>, </a:t>
            </a:r>
            <a:r>
              <a:rPr dirty="0" err="1" lang="en-US" smtClean="0" sz="2400">
                <a:uFillTx/>
              </a:rPr>
              <a:t>dalam</a:t>
            </a:r>
            <a:r>
              <a:rPr dirty="0" lang="en-US" smtClean="0" sz="2400">
                <a:uFillTx/>
              </a:rPr>
              <a:t> </a:t>
            </a:r>
            <a:r>
              <a:rPr dirty="0" err="1" lang="en-US" smtClean="0" sz="2400">
                <a:uFillTx/>
              </a:rPr>
              <a:t>pseudocode</a:t>
            </a:r>
            <a:r>
              <a:rPr dirty="0" lang="en-US" smtClean="0" sz="2400">
                <a:uFillTx/>
              </a:rPr>
              <a:t>, </a:t>
            </a:r>
            <a:r>
              <a:rPr dirty="0" err="1" lang="en-US" smtClean="0" sz="2400">
                <a:uFillTx/>
              </a:rPr>
              <a:t>dengan</a:t>
            </a:r>
            <a:r>
              <a:rPr dirty="0" lang="en-US" smtClean="0" sz="2400">
                <a:uFillTx/>
              </a:rPr>
              <a:t> </a:t>
            </a:r>
            <a:r>
              <a:rPr dirty="0" err="1" lang="en-US" smtClean="0" sz="2400">
                <a:uFillTx/>
              </a:rPr>
              <a:t>tanda</a:t>
            </a:r>
            <a:r>
              <a:rPr dirty="0" lang="en-US" smtClean="0" sz="2400">
                <a:uFillTx/>
              </a:rPr>
              <a:t> </a:t>
            </a:r>
            <a:r>
              <a:rPr b="1" dirty="0" lang="en-US" smtClean="0" sz="2400">
                <a:uFillTx/>
              </a:rPr>
              <a:t>+</a:t>
            </a:r>
          </a:p>
          <a:p>
            <a:r>
              <a:rPr dirty="0" err="1" lang="en-US" smtClean="0" sz="2400">
                <a:uFillTx/>
              </a:rPr>
              <a:t>Contoh</a:t>
            </a:r>
            <a:r>
              <a:rPr dirty="0" lang="en-US" smtClean="0" sz="2400">
                <a:uFillTx/>
              </a:rPr>
              <a:t>: </a:t>
            </a:r>
          </a:p>
          <a:p>
            <a:pPr lvl="1"/>
            <a:r>
              <a:rPr dirty="0" lang="en-US" smtClean="0" sz="2000">
                <a:uFillTx/>
              </a:rPr>
              <a:t>String1 = “</a:t>
            </a:r>
            <a:r>
              <a:rPr dirty="0" err="1" lang="en-US" smtClean="0" sz="2000">
                <a:uFillTx/>
              </a:rPr>
              <a:t>Algoritma</a:t>
            </a:r>
            <a:r>
              <a:rPr dirty="0" lang="en-US" smtClean="0" sz="2000">
                <a:uFillTx/>
              </a:rPr>
              <a:t>" </a:t>
            </a:r>
            <a:r>
              <a:rPr dirty="0" err="1" lang="en-US" smtClean="0" sz="2000">
                <a:uFillTx/>
              </a:rPr>
              <a:t>dan</a:t>
            </a:r>
            <a:r>
              <a:rPr dirty="0" lang="en-US" smtClean="0" sz="2000">
                <a:uFillTx/>
              </a:rPr>
              <a:t> string2 = “ </a:t>
            </a:r>
            <a:r>
              <a:rPr dirty="0" err="1" lang="en-US" smtClean="0" sz="2000">
                <a:uFillTx/>
              </a:rPr>
              <a:t>Pemrograman</a:t>
            </a:r>
            <a:r>
              <a:rPr dirty="0" lang="en-US" smtClean="0" sz="2000">
                <a:uFillTx/>
              </a:rPr>
              <a:t>"</a:t>
            </a:r>
          </a:p>
          <a:p>
            <a:pPr lvl="1"/>
            <a:r>
              <a:rPr dirty="0" err="1" lang="en-US" smtClean="0" sz="2000">
                <a:uFillTx/>
              </a:rPr>
              <a:t>maka</a:t>
            </a:r>
            <a:r>
              <a:rPr dirty="0" lang="en-US" smtClean="0" sz="2000">
                <a:uFillTx/>
              </a:rPr>
              <a:t> </a:t>
            </a:r>
            <a:r>
              <a:rPr dirty="0" err="1" lang="en-US" smtClean="0" sz="2000">
                <a:uFillTx/>
              </a:rPr>
              <a:t>pernyataan</a:t>
            </a:r>
            <a:r>
              <a:rPr dirty="0" lang="en-US" smtClean="0" sz="2000">
                <a:uFillTx/>
              </a:rPr>
              <a:t>:</a:t>
            </a:r>
          </a:p>
          <a:p>
            <a:pPr lvl="1"/>
            <a:r>
              <a:rPr dirty="0" lang="en-US" smtClean="0" sz="2000">
                <a:uFillTx/>
              </a:rPr>
              <a:t>Set </a:t>
            </a:r>
            <a:r>
              <a:rPr dirty="0" err="1" lang="en-US" smtClean="0" sz="2000">
                <a:uFillTx/>
              </a:rPr>
              <a:t>Gabungan</a:t>
            </a:r>
            <a:r>
              <a:rPr dirty="0" lang="en-US" smtClean="0" sz="2000">
                <a:uFillTx/>
              </a:rPr>
              <a:t> = string1 + string2 </a:t>
            </a:r>
          </a:p>
          <a:p>
            <a:pPr lvl="1"/>
            <a:r>
              <a:rPr dirty="0" err="1" lang="en-US" smtClean="0" sz="2000">
                <a:uFillTx/>
              </a:rPr>
              <a:t>hasilnya</a:t>
            </a:r>
            <a:r>
              <a:rPr dirty="0" lang="en-US" smtClean="0" sz="2000">
                <a:uFillTx/>
              </a:rPr>
              <a:t>:</a:t>
            </a:r>
          </a:p>
          <a:p>
            <a:pPr lvl="1"/>
            <a:r>
              <a:rPr dirty="0" err="1" lang="en-US" smtClean="0" sz="2000">
                <a:uFillTx/>
              </a:rPr>
              <a:t>Gabungan</a:t>
            </a:r>
            <a:r>
              <a:rPr dirty="0" lang="en-US" smtClean="0" sz="2000">
                <a:uFillTx/>
              </a:rPr>
              <a:t> = “</a:t>
            </a:r>
            <a:r>
              <a:rPr dirty="0" err="1" lang="en-US" smtClean="0" sz="2000">
                <a:uFillTx/>
              </a:rPr>
              <a:t>Algoritma</a:t>
            </a:r>
            <a:r>
              <a:rPr dirty="0" lang="en-US" smtClean="0" sz="2000">
                <a:uFillTx/>
              </a:rPr>
              <a:t> </a:t>
            </a:r>
            <a:r>
              <a:rPr dirty="0" err="1" lang="en-US" smtClean="0" sz="2000">
                <a:uFillTx/>
              </a:rPr>
              <a:t>Pemrograman</a:t>
            </a:r>
            <a:r>
              <a:rPr dirty="0" lang="en-US" smtClean="0" sz="2000">
                <a:uFillTx/>
              </a:rPr>
              <a:t>"</a:t>
            </a:r>
            <a:endParaRPr dirty="0" lang="en-US" sz="200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1267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/>
            <a:r>
              <a:rPr lang="en-US" smtClean="0">
                <a:uFillTx/>
              </a:rPr>
              <a:t>Ringkasan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268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/>
            <a:r>
              <a:rPr lang="en-US" smtClean="0">
                <a:uFillTx/>
              </a:rPr>
              <a:t>Untuk membuat pernyataan penugasan yang benar, perhatikan urutan pengerjaan operator (presedensi operator)</a:t>
            </a:r>
          </a:p>
          <a:p>
            <a:pPr eaLnBrk="1" hangingPunct="1"/>
            <a:endParaRPr lang="en-US" smtClean="0">
              <a:uFillTx/>
            </a:endParaRP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11266" name="Object 0"/>
          <p:cNvGraphicFramePr xmlns:c="http://schemas.openxmlformats.org/drawingml/2006/chart" xmlns:pic="http://schemas.openxmlformats.org/drawingml/2006/picture" xmlns:dgm="http://schemas.openxmlformats.org/drawingml/2006/diagram">
            <a:graphicFrameLocks noChangeAspect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-381000" y="3962400"/>
          <a:ext cx="9982200" cy="1905000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presentationml/2006/ole">
            <p:oleObj r:id="rId3" imgH="869400" imgW="6099840" name="Document" progId="Word.Document.8" spid="_x0000_s11266">
              <p:embed/>
            </p:oleObj>
          </a:graphicData>
        </a:graphic>
      </p:graphicFrame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0722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/>
            <a:r>
              <a:rPr lang="en-US" smtClean="0">
                <a:uFillTx/>
              </a:rPr>
              <a:t>Latihan (individu)</a:t>
            </a:r>
            <a:endParaRPr lang="en-US" smtClean="0" sz="32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0723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>
              <a:lnSpc>
                <a:spcPct val="80000"/>
              </a:lnSpc>
            </a:pP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Buatlah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algoritma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dan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program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untuk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mencari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titik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tengah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sebuah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garis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yang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ujung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titiknya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adalah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A(x1,y1)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dan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B(x2,y2).</a:t>
            </a:r>
            <a:r>
              <a:rPr dirty="0" lang="en-US" smtClean="0" sz="2400">
                <a:uFillTx/>
                <a:latin charset="0" pitchFamily="66" typeface="Comic Sans MS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Buatlah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algoritma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dan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program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untuk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memisahkan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bilangan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integer yang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kurang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dari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1000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menjadi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komponen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-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komponennya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.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Sebagai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contoh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:</a:t>
            </a:r>
          </a:p>
          <a:p>
            <a:pPr eaLnBrk="1" hangingPunct="1">
              <a:lnSpc>
                <a:spcPct val="80000"/>
              </a:lnSpc>
              <a:buFont charset="2" typeface="Wingdings"/>
              <a:buNone/>
            </a:pP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		127 = 1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ratusan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+ 2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puluhan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+ 7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satuan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Buatlah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algoritma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dan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program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untuk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menghitung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determinan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matriks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berordo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2x2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66800" y="838200"/>
            <a:ext cx="7772400" cy="661974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err="1" lang="en-US" smtClean="0">
                <a:uFillTx/>
              </a:rPr>
              <a:t>Contoh</a:t>
            </a:r>
            <a:r>
              <a:rPr dirty="0" lang="en-US" smtClean="0">
                <a:uFillTx/>
              </a:rPr>
              <a:t> I-P-O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66800" y="1643050"/>
            <a:ext cx="7772400" cy="492922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>
              <a:lnSpc>
                <a:spcPct val="80000"/>
              </a:lnSpc>
            </a:pP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Buatlah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algoritma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dan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program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untuk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memisahkan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bilangan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integer yang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kurang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dari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1000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menjadi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komponen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-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komponennya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.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Sebagai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contoh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: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		127 = 1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ratusan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+ 2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puluhan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+ 7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satuan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</a:t>
            </a:r>
          </a:p>
          <a:p>
            <a:r>
              <a:rPr dirty="0" lang="en-US" smtClean="0" sz="2400">
                <a:uFillTx/>
              </a:rPr>
              <a:t>Input : 127</a:t>
            </a:r>
          </a:p>
          <a:p>
            <a:r>
              <a:rPr dirty="0" err="1" lang="en-US" smtClean="0" sz="2400">
                <a:uFillTx/>
              </a:rPr>
              <a:t>Proses</a:t>
            </a:r>
            <a:r>
              <a:rPr dirty="0" lang="en-US" smtClean="0" sz="2400">
                <a:uFillTx/>
              </a:rPr>
              <a:t> :</a:t>
            </a:r>
          </a:p>
          <a:p>
            <a:pPr lvl="1"/>
            <a:r>
              <a:rPr dirty="0" err="1" lang="en-US" smtClean="0" sz="2000">
                <a:uFillTx/>
              </a:rPr>
              <a:t>Untuk</a:t>
            </a:r>
            <a:r>
              <a:rPr dirty="0" lang="en-US" smtClean="0" sz="2000">
                <a:uFillTx/>
              </a:rPr>
              <a:t> </a:t>
            </a:r>
            <a:r>
              <a:rPr dirty="0" err="1" lang="en-US" smtClean="0" sz="2000">
                <a:uFillTx/>
              </a:rPr>
              <a:t>memperoleh</a:t>
            </a:r>
            <a:r>
              <a:rPr dirty="0" lang="en-US" smtClean="0" sz="2000">
                <a:uFillTx/>
              </a:rPr>
              <a:t> 1 </a:t>
            </a:r>
            <a:r>
              <a:rPr dirty="0" err="1" lang="en-US" smtClean="0" sz="2000">
                <a:uFillTx/>
              </a:rPr>
              <a:t>dari</a:t>
            </a:r>
            <a:r>
              <a:rPr dirty="0" lang="en-US" smtClean="0" sz="2000">
                <a:uFillTx/>
              </a:rPr>
              <a:t> 127 </a:t>
            </a:r>
            <a:r>
              <a:rPr dirty="0" err="1" lang="en-US" smtClean="0" sz="2000">
                <a:uFillTx/>
              </a:rPr>
              <a:t>kita</a:t>
            </a:r>
            <a:r>
              <a:rPr dirty="0" lang="en-US" smtClean="0" sz="2000">
                <a:uFillTx/>
              </a:rPr>
              <a:t> </a:t>
            </a:r>
            <a:r>
              <a:rPr dirty="0" err="1" lang="en-US" smtClean="0" sz="2000">
                <a:uFillTx/>
              </a:rPr>
              <a:t>gunakan</a:t>
            </a:r>
            <a:r>
              <a:rPr dirty="0" lang="en-US" smtClean="0" sz="2000">
                <a:uFillTx/>
              </a:rPr>
              <a:t> operator div, </a:t>
            </a:r>
            <a:r>
              <a:rPr dirty="0" err="1" lang="en-US" smtClean="0" sz="2000">
                <a:uFillTx/>
              </a:rPr>
              <a:t>yaitu</a:t>
            </a:r>
            <a:endParaRPr dirty="0" lang="en-US" smtClean="0" sz="2000">
              <a:uFillTx/>
            </a:endParaRPr>
          </a:p>
          <a:p>
            <a:pPr lvl="1"/>
            <a:r>
              <a:rPr dirty="0" lang="en-US" smtClean="0" sz="2000">
                <a:uFillTx/>
              </a:rPr>
              <a:t>127 div 100 </a:t>
            </a:r>
            <a:r>
              <a:rPr dirty="0" lang="en-US" smtClean="0" sz="2000">
                <a:uFillTx/>
                <a:sym charset="2" pitchFamily="2" typeface="Wingdings"/>
              </a:rPr>
              <a:t> 1</a:t>
            </a:r>
          </a:p>
          <a:p>
            <a:pPr lvl="1"/>
            <a:r>
              <a:rPr dirty="0" err="1" lang="en-US" smtClean="0" sz="2000">
                <a:uFillTx/>
                <a:sym charset="2" pitchFamily="2" typeface="Wingdings"/>
              </a:rPr>
              <a:t>Operasi</a:t>
            </a:r>
            <a:r>
              <a:rPr dirty="0" lang="en-US" smtClean="0" sz="2000">
                <a:uFillTx/>
                <a:sym charset="2" pitchFamily="2" typeface="Wingdings"/>
              </a:rPr>
              <a:t> </a:t>
            </a:r>
            <a:r>
              <a:rPr dirty="0" err="1" lang="en-US" smtClean="0" sz="2000">
                <a:uFillTx/>
                <a:sym charset="2" pitchFamily="2" typeface="Wingdings"/>
              </a:rPr>
              <a:t>selanjutnya</a:t>
            </a:r>
            <a:r>
              <a:rPr dirty="0" lang="en-US" smtClean="0" sz="2000">
                <a:uFillTx/>
                <a:sym charset="2" pitchFamily="2" typeface="Wingdings"/>
              </a:rPr>
              <a:t> </a:t>
            </a:r>
            <a:r>
              <a:rPr dirty="0" err="1" lang="en-US" smtClean="0" sz="2000">
                <a:uFillTx/>
                <a:sym charset="2" pitchFamily="2" typeface="Wingdings"/>
              </a:rPr>
              <a:t>menghitung</a:t>
            </a:r>
            <a:r>
              <a:rPr dirty="0" lang="en-US" smtClean="0" sz="2000">
                <a:uFillTx/>
                <a:sym charset="2" pitchFamily="2" typeface="Wingdings"/>
              </a:rPr>
              <a:t> </a:t>
            </a:r>
            <a:r>
              <a:rPr dirty="0" err="1" lang="en-US" smtClean="0" sz="2000">
                <a:uFillTx/>
                <a:sym charset="2" pitchFamily="2" typeface="Wingdings"/>
              </a:rPr>
              <a:t>sisa</a:t>
            </a:r>
            <a:r>
              <a:rPr dirty="0" lang="en-US" smtClean="0" sz="2000">
                <a:uFillTx/>
                <a:sym charset="2" pitchFamily="2" typeface="Wingdings"/>
              </a:rPr>
              <a:t>, </a:t>
            </a:r>
            <a:r>
              <a:rPr dirty="0" err="1" lang="en-US" smtClean="0" sz="2000">
                <a:uFillTx/>
                <a:sym charset="2" pitchFamily="2" typeface="Wingdings"/>
              </a:rPr>
              <a:t>yaitu</a:t>
            </a:r>
            <a:r>
              <a:rPr dirty="0" lang="en-US" smtClean="0" sz="2000">
                <a:uFillTx/>
                <a:sym charset="2" pitchFamily="2" typeface="Wingdings"/>
              </a:rPr>
              <a:t> 27  </a:t>
            </a:r>
            <a:r>
              <a:rPr dirty="0" err="1" lang="en-US" smtClean="0" sz="2000">
                <a:uFillTx/>
                <a:sym charset="2" pitchFamily="2" typeface="Wingdings"/>
              </a:rPr>
              <a:t>menggunakan</a:t>
            </a:r>
            <a:r>
              <a:rPr dirty="0" lang="en-US" smtClean="0" sz="2000">
                <a:uFillTx/>
                <a:sym charset="2" pitchFamily="2" typeface="Wingdings"/>
              </a:rPr>
              <a:t> operator modulo :</a:t>
            </a:r>
          </a:p>
          <a:p>
            <a:pPr lvl="1"/>
            <a:r>
              <a:rPr dirty="0" lang="en-US" smtClean="0" sz="2000">
                <a:uFillTx/>
                <a:sym charset="2" pitchFamily="2" typeface="Wingdings"/>
              </a:rPr>
              <a:t>127 mod 100  27</a:t>
            </a:r>
          </a:p>
          <a:p>
            <a:pPr lvl="1"/>
            <a:r>
              <a:rPr dirty="0" err="1" lang="en-US" smtClean="0" sz="2000">
                <a:uFillTx/>
                <a:sym charset="2" pitchFamily="2" typeface="Wingdings"/>
              </a:rPr>
              <a:t>Silahkan</a:t>
            </a:r>
            <a:r>
              <a:rPr dirty="0" lang="en-US" smtClean="0" sz="2000">
                <a:uFillTx/>
                <a:sym charset="2" pitchFamily="2" typeface="Wingdings"/>
              </a:rPr>
              <a:t> </a:t>
            </a:r>
            <a:r>
              <a:rPr dirty="0" err="1" lang="en-US" smtClean="0" sz="2000">
                <a:uFillTx/>
                <a:sym charset="2" pitchFamily="2" typeface="Wingdings"/>
              </a:rPr>
              <a:t>dilanjutkan</a:t>
            </a:r>
            <a:r>
              <a:rPr dirty="0" lang="en-US" smtClean="0" sz="2000">
                <a:uFillTx/>
                <a:sym charset="2" pitchFamily="2" typeface="Wingdings"/>
              </a:rPr>
              <a:t> …</a:t>
            </a:r>
            <a:endParaRPr dirty="0" lang="en-US" smtClean="0" sz="2000">
              <a:uFillTx/>
            </a:endParaRPr>
          </a:p>
          <a:p>
            <a:r>
              <a:rPr dirty="0" lang="en-US" smtClean="0" sz="2400">
                <a:uFillTx/>
              </a:rPr>
              <a:t>Output : 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	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1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ratusan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+ 2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puluhan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+ 7 </a:t>
            </a:r>
            <a:r>
              <a:rPr dirty="0" err="1" lang="en-US" smtClean="0" sz="2400">
                <a:uFillTx/>
                <a:latin charset="0" pitchFamily="66" typeface="Comic Sans MS"/>
                <a:cs charset="0" pitchFamily="18" typeface="Times New Roman"/>
              </a:rPr>
              <a:t>satuan</a:t>
            </a:r>
            <a:r>
              <a:rPr dirty="0" lang="en-US" smtClean="0" sz="2400">
                <a:uFillTx/>
                <a:latin charset="0" pitchFamily="66" typeface="Comic Sans MS"/>
                <a:cs charset="0" pitchFamily="18" typeface="Times New Roman"/>
              </a:rPr>
              <a:t> </a:t>
            </a:r>
          </a:p>
          <a:p>
            <a:endParaRPr dirty="0" lang="en-US" sz="240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1746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66800" y="714356"/>
            <a:ext cx="7772400" cy="6619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/>
            <a:r>
              <a:rPr dirty="0" err="1" lang="en-US" smtClean="0" sz="3200">
                <a:uFillTx/>
              </a:rPr>
              <a:t>Bahan</a:t>
            </a:r>
            <a:r>
              <a:rPr dirty="0" lang="en-US" smtClean="0" sz="3200">
                <a:uFillTx/>
              </a:rPr>
              <a:t> </a:t>
            </a:r>
            <a:r>
              <a:rPr dirty="0" err="1" lang="en-US" smtClean="0" sz="3200">
                <a:uFillTx/>
              </a:rPr>
              <a:t>Diskusi</a:t>
            </a:r>
            <a:r>
              <a:rPr dirty="0" lang="en-US" smtClean="0" sz="3200">
                <a:uFillTx/>
              </a:rPr>
              <a:t> 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1747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66800" y="1500174"/>
            <a:ext cx="7772400" cy="53578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>
              <a:lnSpc>
                <a:spcPct val="90000"/>
              </a:lnSpc>
            </a:pPr>
            <a:r>
              <a:rPr dirty="0" err="1" lang="en-US" smtClean="0" sz="2800">
                <a:uFillTx/>
              </a:rPr>
              <a:t>Periksa</a:t>
            </a:r>
            <a:r>
              <a:rPr dirty="0" lang="en-US" smtClean="0" sz="2800">
                <a:uFillTx/>
              </a:rPr>
              <a:t> </a:t>
            </a:r>
            <a:r>
              <a:rPr dirty="0" err="1" lang="en-US" smtClean="0" sz="2800">
                <a:uFillTx/>
              </a:rPr>
              <a:t>buku</a:t>
            </a:r>
            <a:r>
              <a:rPr dirty="0" lang="en-US" smtClean="0" sz="2800">
                <a:uFillTx/>
              </a:rPr>
              <a:t> </a:t>
            </a:r>
            <a:r>
              <a:rPr dirty="0" err="1" lang="en-US" smtClean="0" sz="2800">
                <a:uFillTx/>
              </a:rPr>
              <a:t>tabungan</a:t>
            </a:r>
            <a:r>
              <a:rPr dirty="0" lang="en-US" smtClean="0" sz="2800">
                <a:uFillTx/>
              </a:rPr>
              <a:t> </a:t>
            </a:r>
            <a:r>
              <a:rPr dirty="0" err="1" lang="en-US" smtClean="0" sz="2800">
                <a:uFillTx/>
              </a:rPr>
              <a:t>salah</a:t>
            </a:r>
            <a:r>
              <a:rPr dirty="0" lang="en-US" smtClean="0" sz="2800">
                <a:uFillTx/>
              </a:rPr>
              <a:t> </a:t>
            </a:r>
            <a:r>
              <a:rPr dirty="0" err="1" lang="en-US" smtClean="0" sz="2800">
                <a:uFillTx/>
              </a:rPr>
              <a:t>satu</a:t>
            </a:r>
            <a:r>
              <a:rPr dirty="0" lang="en-US" smtClean="0" sz="2800">
                <a:uFillTx/>
              </a:rPr>
              <a:t> </a:t>
            </a:r>
            <a:r>
              <a:rPr dirty="0" err="1" lang="en-US" smtClean="0" sz="2800">
                <a:uFillTx/>
              </a:rPr>
              <a:t>anggota</a:t>
            </a:r>
            <a:r>
              <a:rPr dirty="0" lang="en-US" smtClean="0" sz="2800">
                <a:uFillTx/>
              </a:rPr>
              <a:t> </a:t>
            </a:r>
            <a:r>
              <a:rPr dirty="0" err="1" lang="en-US" smtClean="0" sz="2800">
                <a:uFillTx/>
              </a:rPr>
              <a:t>kelompok</a:t>
            </a:r>
            <a:r>
              <a:rPr dirty="0" lang="en-US" smtClean="0" sz="2800">
                <a:uFillTx/>
              </a:rPr>
              <a:t>. </a:t>
            </a:r>
            <a:r>
              <a:rPr dirty="0" err="1" lang="en-US" smtClean="0" sz="2800">
                <a:uFillTx/>
              </a:rPr>
              <a:t>Lakukan</a:t>
            </a:r>
            <a:r>
              <a:rPr dirty="0" lang="en-US" smtClean="0" sz="2800">
                <a:uFillTx/>
              </a:rPr>
              <a:t> detail </a:t>
            </a:r>
            <a:r>
              <a:rPr dirty="0" err="1" lang="en-US" smtClean="0" sz="2800">
                <a:uFillTx/>
              </a:rPr>
              <a:t>transaksi</a:t>
            </a:r>
            <a:r>
              <a:rPr dirty="0" lang="en-US" smtClean="0" sz="2800">
                <a:uFillTx/>
              </a:rPr>
              <a:t> </a:t>
            </a:r>
            <a:r>
              <a:rPr dirty="0" err="1" lang="en-US" smtClean="0" sz="2800">
                <a:uFillTx/>
              </a:rPr>
              <a:t>pengambilan</a:t>
            </a:r>
            <a:r>
              <a:rPr dirty="0" lang="en-US" smtClean="0" sz="2800">
                <a:uFillTx/>
              </a:rPr>
              <a:t> </a:t>
            </a:r>
            <a:r>
              <a:rPr dirty="0" err="1" lang="en-US" smtClean="0" sz="2800">
                <a:uFillTx/>
              </a:rPr>
              <a:t>uang</a:t>
            </a:r>
            <a:r>
              <a:rPr dirty="0" lang="en-US" smtClean="0" sz="2800">
                <a:uFillTx/>
              </a:rPr>
              <a:t> </a:t>
            </a:r>
            <a:r>
              <a:rPr dirty="0" err="1" lang="en-US" smtClean="0" sz="2800">
                <a:uFillTx/>
              </a:rPr>
              <a:t>tabungan</a:t>
            </a:r>
            <a:r>
              <a:rPr dirty="0" lang="en-US" smtClean="0" sz="2800">
                <a:uFillTx/>
              </a:rPr>
              <a:t> </a:t>
            </a:r>
            <a:r>
              <a:rPr dirty="0" err="1" lang="en-US" smtClean="0" sz="2800">
                <a:uFillTx/>
              </a:rPr>
              <a:t>termasuk</a:t>
            </a:r>
            <a:r>
              <a:rPr dirty="0" lang="en-US" smtClean="0" sz="2800">
                <a:uFillTx/>
              </a:rPr>
              <a:t> detail </a:t>
            </a:r>
            <a:r>
              <a:rPr dirty="0" err="1" lang="en-US" smtClean="0" sz="2800">
                <a:uFillTx/>
              </a:rPr>
              <a:t>isian</a:t>
            </a:r>
            <a:r>
              <a:rPr dirty="0" lang="en-US" smtClean="0" sz="2800">
                <a:uFillTx/>
              </a:rPr>
              <a:t> </a:t>
            </a:r>
            <a:r>
              <a:rPr dirty="0" err="1" lang="en-US" smtClean="0" sz="2800">
                <a:uFillTx/>
              </a:rPr>
              <a:t>dalam</a:t>
            </a:r>
            <a:r>
              <a:rPr dirty="0" lang="en-US" smtClean="0" sz="2800">
                <a:uFillTx/>
              </a:rPr>
              <a:t> </a:t>
            </a:r>
            <a:r>
              <a:rPr dirty="0" err="1" lang="en-US" smtClean="0" sz="2800">
                <a:uFillTx/>
              </a:rPr>
              <a:t>formulir</a:t>
            </a:r>
            <a:r>
              <a:rPr dirty="0" lang="en-US" smtClean="0" sz="2800">
                <a:uFillTx/>
              </a:rPr>
              <a:t> </a:t>
            </a:r>
            <a:r>
              <a:rPr dirty="0" err="1" lang="en-US" smtClean="0" sz="2800">
                <a:uFillTx/>
              </a:rPr>
              <a:t>transaksi</a:t>
            </a:r>
            <a:r>
              <a:rPr dirty="0" lang="en-US" smtClean="0" sz="2800">
                <a:uFillTx/>
              </a:rPr>
              <a:t>. </a:t>
            </a:r>
            <a:r>
              <a:rPr dirty="0" err="1" lang="en-US" smtClean="0" sz="2800">
                <a:uFillTx/>
              </a:rPr>
              <a:t>Pisahkan</a:t>
            </a:r>
            <a:r>
              <a:rPr dirty="0" lang="en-US" smtClean="0" sz="2800">
                <a:uFillTx/>
              </a:rPr>
              <a:t> </a:t>
            </a:r>
            <a:r>
              <a:rPr dirty="0" err="1" lang="en-US" smtClean="0" sz="2800">
                <a:uFillTx/>
              </a:rPr>
              <a:t>algoritma</a:t>
            </a:r>
            <a:r>
              <a:rPr dirty="0" lang="en-US" smtClean="0" sz="2800">
                <a:uFillTx/>
              </a:rPr>
              <a:t> </a:t>
            </a:r>
            <a:r>
              <a:rPr dirty="0" err="1" lang="en-US" smtClean="0" sz="2800">
                <a:uFillTx/>
              </a:rPr>
              <a:t>penulisan</a:t>
            </a:r>
            <a:r>
              <a:rPr dirty="0" lang="en-US" smtClean="0" sz="2800">
                <a:uFillTx/>
              </a:rPr>
              <a:t> </a:t>
            </a:r>
            <a:r>
              <a:rPr dirty="0" err="1" lang="en-US" smtClean="0" sz="2800">
                <a:uFillTx/>
              </a:rPr>
              <a:t>angka</a:t>
            </a:r>
            <a:r>
              <a:rPr dirty="0" lang="en-US" smtClean="0" sz="2800">
                <a:uFillTx/>
              </a:rPr>
              <a:t> </a:t>
            </a:r>
            <a:r>
              <a:rPr dirty="0" err="1" lang="en-US" smtClean="0" sz="2800">
                <a:uFillTx/>
              </a:rPr>
              <a:t>menjadi</a:t>
            </a:r>
            <a:r>
              <a:rPr dirty="0" lang="en-US" smtClean="0" sz="2800">
                <a:uFillTx/>
              </a:rPr>
              <a:t> </a:t>
            </a:r>
            <a:r>
              <a:rPr dirty="0" err="1" lang="en-US" smtClean="0" sz="2800">
                <a:uFillTx/>
              </a:rPr>
              <a:t>ejaan</a:t>
            </a:r>
            <a:r>
              <a:rPr dirty="0" lang="en-US" smtClean="0" sz="2800">
                <a:uFillTx/>
              </a:rPr>
              <a:t> :</a:t>
            </a:r>
          </a:p>
          <a:p>
            <a:pPr eaLnBrk="1" hangingPunct="1" lvl="1">
              <a:lnSpc>
                <a:spcPct val="90000"/>
              </a:lnSpc>
            </a:pPr>
            <a:r>
              <a:rPr dirty="0" err="1" lang="en-US" smtClean="0" sz="2400">
                <a:uFillTx/>
              </a:rPr>
              <a:t>Misal</a:t>
            </a:r>
            <a:r>
              <a:rPr dirty="0" lang="en-US" smtClean="0" sz="2400">
                <a:uFillTx/>
              </a:rPr>
              <a:t> </a:t>
            </a:r>
            <a:r>
              <a:rPr dirty="0" err="1" lang="en-US" smtClean="0" sz="2400">
                <a:uFillTx/>
              </a:rPr>
              <a:t>anda</a:t>
            </a:r>
            <a:r>
              <a:rPr dirty="0" lang="en-US" smtClean="0" sz="2400">
                <a:uFillTx/>
              </a:rPr>
              <a:t> </a:t>
            </a:r>
            <a:r>
              <a:rPr dirty="0" err="1" lang="en-US" smtClean="0" sz="2400">
                <a:uFillTx/>
              </a:rPr>
              <a:t>mengambil</a:t>
            </a:r>
            <a:r>
              <a:rPr dirty="0" lang="en-US" smtClean="0" sz="2400">
                <a:uFillTx/>
              </a:rPr>
              <a:t> </a:t>
            </a:r>
            <a:r>
              <a:rPr dirty="0" err="1" lang="en-US" smtClean="0" sz="2400">
                <a:uFillTx/>
              </a:rPr>
              <a:t>uang</a:t>
            </a:r>
            <a:r>
              <a:rPr dirty="0" lang="en-US" smtClean="0" sz="2400">
                <a:uFillTx/>
              </a:rPr>
              <a:t> </a:t>
            </a:r>
            <a:r>
              <a:rPr dirty="0" err="1" lang="en-US" smtClean="0" sz="2400">
                <a:uFillTx/>
              </a:rPr>
              <a:t>sebesar</a:t>
            </a:r>
            <a:r>
              <a:rPr dirty="0" lang="en-US" smtClean="0" sz="2400">
                <a:uFillTx/>
              </a:rPr>
              <a:t> 300.000 </a:t>
            </a:r>
            <a:r>
              <a:rPr dirty="0" err="1" lang="en-US" smtClean="0" sz="2400">
                <a:uFillTx/>
              </a:rPr>
              <a:t>akan</a:t>
            </a:r>
            <a:r>
              <a:rPr dirty="0" lang="en-US" smtClean="0" sz="2400">
                <a:uFillTx/>
              </a:rPr>
              <a:t> </a:t>
            </a:r>
            <a:r>
              <a:rPr dirty="0" err="1" lang="en-US" smtClean="0" sz="2400">
                <a:uFillTx/>
              </a:rPr>
              <a:t>tertulis</a:t>
            </a:r>
            <a:r>
              <a:rPr dirty="0" lang="en-US" smtClean="0" sz="2400">
                <a:uFillTx/>
              </a:rPr>
              <a:t> </a:t>
            </a:r>
            <a:r>
              <a:rPr dirty="0" err="1" lang="en-US" smtClean="0" sz="2400">
                <a:uFillTx/>
              </a:rPr>
              <a:t>sebagai</a:t>
            </a:r>
            <a:r>
              <a:rPr dirty="0" lang="en-US" smtClean="0" sz="2400">
                <a:uFillTx/>
              </a:rPr>
              <a:t> ‘</a:t>
            </a:r>
            <a:r>
              <a:rPr dirty="0" err="1" lang="en-US" smtClean="0" sz="2400">
                <a:uFillTx/>
              </a:rPr>
              <a:t>Tiga</a:t>
            </a:r>
            <a:r>
              <a:rPr dirty="0" lang="en-US" smtClean="0" sz="2400">
                <a:uFillTx/>
              </a:rPr>
              <a:t> </a:t>
            </a:r>
            <a:r>
              <a:rPr dirty="0" err="1" lang="en-US" smtClean="0" sz="2400">
                <a:uFillTx/>
              </a:rPr>
              <a:t>ratus</a:t>
            </a:r>
            <a:r>
              <a:rPr dirty="0" lang="en-US" smtClean="0" sz="2400">
                <a:uFillTx/>
              </a:rPr>
              <a:t> </a:t>
            </a:r>
            <a:r>
              <a:rPr dirty="0" err="1" lang="en-US" smtClean="0" sz="2400">
                <a:uFillTx/>
              </a:rPr>
              <a:t>ribu</a:t>
            </a:r>
            <a:r>
              <a:rPr dirty="0" lang="en-US" smtClean="0" sz="2400">
                <a:uFillTx/>
              </a:rPr>
              <a:t> rupiah”</a:t>
            </a:r>
          </a:p>
          <a:p>
            <a:pPr eaLnBrk="1" hangingPunct="1">
              <a:lnSpc>
                <a:spcPct val="90000"/>
              </a:lnSpc>
            </a:pPr>
            <a:r>
              <a:rPr dirty="0" err="1" lang="en-US" smtClean="0" sz="2800">
                <a:uFillTx/>
              </a:rPr>
              <a:t>Tulislah</a:t>
            </a:r>
            <a:r>
              <a:rPr dirty="0" lang="en-US" smtClean="0" sz="2800">
                <a:uFillTx/>
              </a:rPr>
              <a:t> </a:t>
            </a:r>
            <a:r>
              <a:rPr dirty="0" err="1" lang="en-US" smtClean="0" sz="2800">
                <a:uFillTx/>
              </a:rPr>
              <a:t>menggunakan</a:t>
            </a:r>
            <a:r>
              <a:rPr dirty="0" lang="en-US" smtClean="0" sz="2800">
                <a:uFillTx/>
              </a:rPr>
              <a:t> </a:t>
            </a:r>
            <a:r>
              <a:rPr dirty="0" err="1" lang="en-US" smtClean="0" sz="2800">
                <a:uFillTx/>
              </a:rPr>
              <a:t>huruf</a:t>
            </a:r>
            <a:r>
              <a:rPr dirty="0" lang="en-US" smtClean="0" sz="2800">
                <a:uFillTx/>
              </a:rPr>
              <a:t> miring (italic) </a:t>
            </a:r>
            <a:r>
              <a:rPr dirty="0" err="1" lang="en-US" smtClean="0" sz="2800">
                <a:uFillTx/>
              </a:rPr>
              <a:t>bila</a:t>
            </a:r>
            <a:r>
              <a:rPr dirty="0" lang="en-US" smtClean="0" sz="2800">
                <a:uFillTx/>
              </a:rPr>
              <a:t> </a:t>
            </a:r>
            <a:r>
              <a:rPr dirty="0" err="1" lang="en-US" smtClean="0" sz="2800">
                <a:uFillTx/>
              </a:rPr>
              <a:t>pernyataan</a:t>
            </a:r>
            <a:r>
              <a:rPr dirty="0" lang="en-US" smtClean="0" sz="2800">
                <a:uFillTx/>
              </a:rPr>
              <a:t> </a:t>
            </a:r>
            <a:r>
              <a:rPr dirty="0" err="1" lang="en-US" smtClean="0" sz="2800">
                <a:uFillTx/>
              </a:rPr>
              <a:t>tertentu</a:t>
            </a:r>
            <a:r>
              <a:rPr dirty="0" lang="en-US" smtClean="0" sz="2800">
                <a:uFillTx/>
              </a:rPr>
              <a:t> </a:t>
            </a:r>
            <a:r>
              <a:rPr dirty="0" err="1" lang="en-US" smtClean="0" sz="2800">
                <a:uFillTx/>
              </a:rPr>
              <a:t>boleh</a:t>
            </a:r>
            <a:r>
              <a:rPr dirty="0" lang="en-US" smtClean="0" sz="2800">
                <a:uFillTx/>
              </a:rPr>
              <a:t> </a:t>
            </a:r>
            <a:r>
              <a:rPr dirty="0" err="1" lang="en-US" smtClean="0" sz="2800">
                <a:uFillTx/>
              </a:rPr>
              <a:t>berada</a:t>
            </a:r>
            <a:r>
              <a:rPr dirty="0" lang="en-US" smtClean="0" sz="2800">
                <a:uFillTx/>
              </a:rPr>
              <a:t> </a:t>
            </a:r>
            <a:r>
              <a:rPr dirty="0" err="1" lang="en-US" smtClean="0" sz="2800">
                <a:uFillTx/>
              </a:rPr>
              <a:t>pada</a:t>
            </a:r>
            <a:r>
              <a:rPr dirty="0" lang="en-US" smtClean="0" sz="2800">
                <a:uFillTx/>
              </a:rPr>
              <a:t> </a:t>
            </a:r>
            <a:r>
              <a:rPr dirty="0" err="1" lang="en-US" smtClean="0" sz="2800">
                <a:uFillTx/>
              </a:rPr>
              <a:t>deretan</a:t>
            </a:r>
            <a:r>
              <a:rPr dirty="0" lang="en-US" smtClean="0" sz="2800">
                <a:uFillTx/>
              </a:rPr>
              <a:t> lain. </a:t>
            </a:r>
            <a:r>
              <a:rPr dirty="0" err="1" lang="en-US" smtClean="0" sz="2800">
                <a:uFillTx/>
              </a:rPr>
              <a:t>Sementara</a:t>
            </a:r>
            <a:r>
              <a:rPr dirty="0" lang="en-US" smtClean="0" sz="2800">
                <a:uFillTx/>
              </a:rPr>
              <a:t> </a:t>
            </a:r>
            <a:r>
              <a:rPr dirty="0" err="1" lang="en-US" smtClean="0" sz="2800">
                <a:uFillTx/>
              </a:rPr>
              <a:t>urutan</a:t>
            </a:r>
            <a:r>
              <a:rPr dirty="0" lang="en-US" smtClean="0" sz="2800">
                <a:uFillTx/>
              </a:rPr>
              <a:t> yang HARUS </a:t>
            </a:r>
            <a:r>
              <a:rPr dirty="0" err="1" lang="en-US" smtClean="0" sz="2800">
                <a:uFillTx/>
              </a:rPr>
              <a:t>berada</a:t>
            </a:r>
            <a:r>
              <a:rPr dirty="0" lang="en-US" smtClean="0" sz="2800">
                <a:uFillTx/>
              </a:rPr>
              <a:t> </a:t>
            </a:r>
            <a:r>
              <a:rPr dirty="0" err="1" lang="en-US" smtClean="0" sz="2800">
                <a:uFillTx/>
              </a:rPr>
              <a:t>pada</a:t>
            </a:r>
            <a:r>
              <a:rPr dirty="0" lang="en-US" smtClean="0" sz="2800">
                <a:uFillTx/>
              </a:rPr>
              <a:t> </a:t>
            </a:r>
            <a:r>
              <a:rPr dirty="0" err="1" lang="en-US" smtClean="0" sz="2800">
                <a:uFillTx/>
              </a:rPr>
              <a:t>urutan</a:t>
            </a:r>
            <a:r>
              <a:rPr dirty="0" lang="en-US" smtClean="0" sz="2800">
                <a:uFillTx/>
              </a:rPr>
              <a:t> </a:t>
            </a:r>
            <a:r>
              <a:rPr dirty="0" err="1" lang="en-US" smtClean="0" sz="2800">
                <a:uFillTx/>
              </a:rPr>
              <a:t>tertentu</a:t>
            </a:r>
            <a:r>
              <a:rPr dirty="0" lang="en-US" smtClean="0" sz="2800">
                <a:uFillTx/>
              </a:rPr>
              <a:t> </a:t>
            </a:r>
            <a:r>
              <a:rPr dirty="0" err="1" lang="en-US" smtClean="0" sz="2800">
                <a:uFillTx/>
              </a:rPr>
              <a:t>tulis</a:t>
            </a:r>
            <a:r>
              <a:rPr dirty="0" lang="en-US" smtClean="0" sz="2800">
                <a:uFillTx/>
              </a:rPr>
              <a:t> </a:t>
            </a:r>
            <a:r>
              <a:rPr dirty="0" err="1" lang="en-US" smtClean="0" sz="2800">
                <a:uFillTx/>
              </a:rPr>
              <a:t>dalam</a:t>
            </a:r>
            <a:r>
              <a:rPr dirty="0" lang="en-US" smtClean="0" sz="2800">
                <a:uFillTx/>
              </a:rPr>
              <a:t> </a:t>
            </a:r>
            <a:r>
              <a:rPr dirty="0" err="1" lang="en-US" smtClean="0" sz="2800">
                <a:uFillTx/>
              </a:rPr>
              <a:t>huruf</a:t>
            </a:r>
            <a:r>
              <a:rPr dirty="0" lang="en-US" smtClean="0" sz="2800">
                <a:uFillTx/>
              </a:rPr>
              <a:t> </a:t>
            </a:r>
            <a:r>
              <a:rPr dirty="0" err="1" lang="en-US" smtClean="0" sz="2800">
                <a:uFillTx/>
              </a:rPr>
              <a:t>tegak</a:t>
            </a:r>
            <a:r>
              <a:rPr dirty="0" lang="en-US" smtClean="0" sz="2800">
                <a:uFillTx/>
              </a:rPr>
              <a:t> (</a:t>
            </a:r>
            <a:r>
              <a:rPr dirty="0" err="1" lang="en-US" smtClean="0" sz="2800">
                <a:uFillTx/>
              </a:rPr>
              <a:t>biasa</a:t>
            </a:r>
            <a:r>
              <a:rPr dirty="0" lang="en-US" smtClean="0" sz="2800">
                <a:uFillTx/>
              </a:rPr>
              <a:t>)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Raptor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err="1" lang="en-US" smtClean="0">
                <a:uFillTx/>
              </a:rPr>
              <a:t>Kajilah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buku</a:t>
            </a:r>
            <a:r>
              <a:rPr dirty="0" lang="en-US" smtClean="0">
                <a:uFillTx/>
              </a:rPr>
              <a:t> 2, </a:t>
            </a:r>
            <a:r>
              <a:rPr dirty="0" err="1" lang="en-US" smtClean="0">
                <a:uFillTx/>
              </a:rPr>
              <a:t>algoritma</a:t>
            </a:r>
            <a:r>
              <a:rPr dirty="0" lang="en-US" smtClean="0">
                <a:uFillTx/>
              </a:rPr>
              <a:t> 2.1, </a:t>
            </a:r>
            <a:r>
              <a:rPr dirty="0" err="1" lang="en-US" smtClean="0">
                <a:uFillTx/>
              </a:rPr>
              <a:t>hal</a:t>
            </a:r>
            <a:r>
              <a:rPr dirty="0" lang="en-US" smtClean="0">
                <a:uFillTx/>
              </a:rPr>
              <a:t>. 64 </a:t>
            </a:r>
            <a:r>
              <a:rPr dirty="0" err="1" lang="en-US" smtClean="0">
                <a:uFillTx/>
              </a:rPr>
              <a:t>tentang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memindah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nilai</a:t>
            </a:r>
            <a:r>
              <a:rPr dirty="0" lang="en-US" smtClean="0">
                <a:uFillTx/>
              </a:rPr>
              <a:t> 2 </a:t>
            </a:r>
            <a:r>
              <a:rPr dirty="0" err="1" lang="en-US" smtClean="0">
                <a:uFillTx/>
              </a:rPr>
              <a:t>variabel</a:t>
            </a:r>
            <a:r>
              <a:rPr dirty="0" lang="en-US" smtClean="0">
                <a:uFillTx/>
              </a:rPr>
              <a:t>. </a:t>
            </a:r>
            <a:r>
              <a:rPr dirty="0" err="1" lang="en-US" smtClean="0">
                <a:uFillTx/>
              </a:rPr>
              <a:t>Buatlah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tahapan-tahapan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dari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mengerti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masalah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sampai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dengan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membuat</a:t>
            </a:r>
            <a:r>
              <a:rPr dirty="0" lang="en-US" smtClean="0">
                <a:uFillTx/>
              </a:rPr>
              <a:t> program C++</a:t>
            </a:r>
          </a:p>
          <a:p>
            <a:r>
              <a:rPr dirty="0" err="1" lang="en-US" smtClean="0">
                <a:uFillTx/>
              </a:rPr>
              <a:t>Untuk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algoritma</a:t>
            </a:r>
            <a:r>
              <a:rPr dirty="0" lang="en-US" smtClean="0">
                <a:uFillTx/>
              </a:rPr>
              <a:t>, </a:t>
            </a:r>
            <a:r>
              <a:rPr dirty="0" err="1" lang="en-US" smtClean="0">
                <a:uFillTx/>
              </a:rPr>
              <a:t>buatlah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menggunakan</a:t>
            </a:r>
            <a:r>
              <a:rPr lang="en-US" smtClean="0">
                <a:uFillTx/>
              </a:rPr>
              <a:t> Raptor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2770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66800" y="838200"/>
            <a:ext cx="7772400" cy="6619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/>
            <a:r>
              <a:rPr b="1" lang="en-US" smtClean="0" sz="3600">
                <a:uFillTx/>
              </a:rPr>
              <a:t>Minggu III : </a:t>
            </a:r>
            <a:r>
              <a:rPr b="1" lang="en-US" smtClean="0" sz="3600">
                <a:uFillTx/>
                <a:cs charset="0" pitchFamily="18" typeface="Times New Roman"/>
              </a:rPr>
              <a:t>KONTROL PROGRAM</a:t>
            </a:r>
            <a:r>
              <a:rPr b="1" lang="en-US" smtClean="0" sz="3600">
                <a:uFillTx/>
              </a:rPr>
              <a:t> 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2771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66800" y="1643063"/>
            <a:ext cx="7772400" cy="492918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/>
            <a:r>
              <a:rPr b="1" dirty="0" err="1" lang="en-US" smtClean="0" sz="2800">
                <a:uFillTx/>
                <a:cs charset="0" pitchFamily="18" typeface="Times New Roman"/>
              </a:rPr>
              <a:t>Pernyataan</a:t>
            </a:r>
            <a:r>
              <a:rPr b="1" dirty="0" lang="en-US" smtClean="0" sz="2800">
                <a:uFillTx/>
                <a:cs charset="0" pitchFamily="18" typeface="Times New Roman"/>
              </a:rPr>
              <a:t> </a:t>
            </a:r>
            <a:r>
              <a:rPr b="1" dirty="0" err="1" lang="en-US" smtClean="0" sz="2800">
                <a:uFillTx/>
                <a:cs charset="0" pitchFamily="18" typeface="Times New Roman"/>
              </a:rPr>
              <a:t>kondisional</a:t>
            </a:r>
            <a:r>
              <a:rPr b="1" dirty="0" lang="en-US" smtClean="0" sz="2800">
                <a:uFillTx/>
                <a:cs charset="0" pitchFamily="18" typeface="Times New Roman"/>
              </a:rPr>
              <a:t> :</a:t>
            </a:r>
          </a:p>
          <a:p>
            <a:pPr eaLnBrk="1" hangingPunct="1" lvl="1">
              <a:buFont charset="2" typeface="Wingdings"/>
              <a:buNone/>
            </a:pPr>
            <a:r>
              <a:rPr b="1" dirty="0" lang="en-US" smtClean="0" sz="2400">
                <a:uFillTx/>
                <a:cs charset="0" pitchFamily="18" typeface="Times New Roman"/>
              </a:rPr>
              <a:t>if (</a:t>
            </a:r>
            <a:r>
              <a:rPr b="1" dirty="0" err="1" lang="en-US" smtClean="0" sz="2400">
                <a:uFillTx/>
                <a:cs charset="0" pitchFamily="18" typeface="Times New Roman"/>
              </a:rPr>
              <a:t>ekspresi</a:t>
            </a:r>
            <a:r>
              <a:rPr b="1" dirty="0" lang="en-US" smtClean="0" sz="2400">
                <a:uFillTx/>
                <a:cs charset="0" pitchFamily="18" typeface="Times New Roman"/>
              </a:rPr>
              <a:t>) </a:t>
            </a:r>
            <a:r>
              <a:rPr b="1" dirty="0" err="1" lang="en-US" smtClean="0" sz="2400">
                <a:uFillTx/>
                <a:cs charset="0" pitchFamily="18" typeface="Times New Roman"/>
              </a:rPr>
              <a:t>aksi</a:t>
            </a:r>
            <a:r>
              <a:rPr b="1" dirty="0" lang="en-US" smtClean="0" sz="2400">
                <a:uFillTx/>
                <a:cs charset="0" pitchFamily="18" typeface="Times New Roman"/>
              </a:rPr>
              <a:t>;</a:t>
            </a:r>
          </a:p>
          <a:p>
            <a:pPr eaLnBrk="1" hangingPunct="1" lvl="1">
              <a:buFont charset="2" typeface="Wingdings"/>
              <a:buNone/>
            </a:pPr>
            <a:r>
              <a:rPr b="1" dirty="0" lang="en-US" smtClean="0" sz="2400">
                <a:uFillTx/>
                <a:cs charset="0" pitchFamily="18" typeface="Times New Roman"/>
              </a:rPr>
              <a:t>if (</a:t>
            </a:r>
            <a:r>
              <a:rPr b="1" dirty="0" err="1" lang="en-US" smtClean="0" sz="2400">
                <a:uFillTx/>
                <a:cs charset="0" pitchFamily="18" typeface="Times New Roman"/>
              </a:rPr>
              <a:t>ekspresi</a:t>
            </a:r>
            <a:r>
              <a:rPr b="1" dirty="0" lang="en-US" smtClean="0" sz="2400">
                <a:uFillTx/>
                <a:cs charset="0" pitchFamily="18" typeface="Times New Roman"/>
              </a:rPr>
              <a:t>) aksi1; else aksi2;</a:t>
            </a:r>
          </a:p>
          <a:p>
            <a:pPr eaLnBrk="1" hangingPunct="1"/>
            <a:r>
              <a:rPr b="1" dirty="0" lang="en-US" smtClean="0" sz="2800">
                <a:uFillTx/>
                <a:cs charset="0" pitchFamily="18" typeface="Times New Roman"/>
              </a:rPr>
              <a:t>Operator </a:t>
            </a:r>
            <a:r>
              <a:rPr b="1" dirty="0" err="1" lang="en-US" smtClean="0" sz="2800">
                <a:uFillTx/>
                <a:cs charset="0" pitchFamily="18" typeface="Times New Roman"/>
              </a:rPr>
              <a:t>Relasional</a:t>
            </a:r>
            <a:r>
              <a:rPr dirty="0" lang="en-US" smtClean="0" sz="2800">
                <a:uFillTx/>
              </a:rPr>
              <a:t> </a:t>
            </a:r>
          </a:p>
          <a:p>
            <a:pPr eaLnBrk="1" hangingPunct="1"/>
            <a:r>
              <a:rPr b="1" dirty="0" err="1" lang="en-US" smtClean="0" sz="2800">
                <a:uFillTx/>
                <a:cs charset="0" pitchFamily="18" typeface="Times New Roman"/>
              </a:rPr>
              <a:t>Tabel</a:t>
            </a:r>
            <a:r>
              <a:rPr b="1" dirty="0" lang="en-US" smtClean="0" sz="2800">
                <a:uFillTx/>
                <a:cs charset="0" pitchFamily="18" typeface="Times New Roman"/>
              </a:rPr>
              <a:t> </a:t>
            </a:r>
            <a:r>
              <a:rPr b="1" dirty="0" err="1" lang="en-US" smtClean="0" sz="2800">
                <a:uFillTx/>
                <a:cs charset="0" pitchFamily="18" typeface="Times New Roman"/>
              </a:rPr>
              <a:t>Kebenaran</a:t>
            </a:r>
            <a:r>
              <a:rPr b="1" dirty="0" lang="en-US" smtClean="0" sz="2800">
                <a:uFillTx/>
                <a:cs charset="0" pitchFamily="18" typeface="Times New Roman"/>
              </a:rPr>
              <a:t> Operator Or </a:t>
            </a:r>
            <a:r>
              <a:rPr b="1" dirty="0" err="1" lang="en-US" smtClean="0" sz="2800">
                <a:uFillTx/>
                <a:cs charset="0" pitchFamily="18" typeface="Times New Roman"/>
              </a:rPr>
              <a:t>dan</a:t>
            </a:r>
            <a:r>
              <a:rPr b="1" dirty="0" lang="en-US" smtClean="0" sz="2800">
                <a:uFillTx/>
                <a:cs charset="0" pitchFamily="18" typeface="Times New Roman"/>
              </a:rPr>
              <a:t> AND</a:t>
            </a:r>
            <a:r>
              <a:rPr b="1" dirty="0" lang="en-US" smtClean="0" sz="2800">
                <a:uFillTx/>
              </a:rPr>
              <a:t> </a:t>
            </a:r>
          </a:p>
          <a:p>
            <a:pPr eaLnBrk="1" hangingPunct="1"/>
            <a:r>
              <a:rPr b="1" dirty="0" err="1" lang="en-US" smtClean="0" sz="2800">
                <a:uFillTx/>
              </a:rPr>
              <a:t>Gambar</a:t>
            </a:r>
            <a:r>
              <a:rPr b="1" dirty="0" lang="en-US" smtClean="0" sz="2800">
                <a:uFillTx/>
              </a:rPr>
              <a:t> Flowchart </a:t>
            </a:r>
            <a:r>
              <a:rPr b="1" dirty="0" err="1" lang="en-US" smtClean="0" sz="2800">
                <a:uFillTx/>
              </a:rPr>
              <a:t>terkait</a:t>
            </a:r>
            <a:r>
              <a:rPr b="1" dirty="0" lang="en-US" smtClean="0" sz="2800">
                <a:uFillTx/>
              </a:rPr>
              <a:t> (Raptor)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3794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57250" y="838200"/>
            <a:ext cx="7981950" cy="7334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 sz="3600">
                <a:uFillTx/>
              </a:rPr>
              <a:t>Setelah mengikuti kuliah mahasiswa bisa :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3795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err="1" lang="en-US" smtClean="0">
                <a:uFillTx/>
              </a:rPr>
              <a:t>Menyusun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algoritma</a:t>
            </a:r>
            <a:endParaRPr dirty="0" lang="en-US" smtClean="0">
              <a:uFillTx/>
            </a:endParaRPr>
          </a:p>
          <a:p>
            <a:r>
              <a:rPr dirty="0" err="1" lang="en-US" smtClean="0">
                <a:uFillTx/>
              </a:rPr>
              <a:t>Menulis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standar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algoritma</a:t>
            </a:r>
            <a:endParaRPr dirty="0" lang="en-US" smtClean="0">
              <a:uFillTx/>
            </a:endParaRPr>
          </a:p>
          <a:p>
            <a:r>
              <a:rPr dirty="0" err="1" lang="en-US" smtClean="0">
                <a:uFillTx/>
              </a:rPr>
              <a:t>Membuat</a:t>
            </a:r>
            <a:r>
              <a:rPr dirty="0" lang="en-US" smtClean="0">
                <a:uFillTx/>
              </a:rPr>
              <a:t> flowchart</a:t>
            </a:r>
          </a:p>
          <a:p>
            <a:r>
              <a:rPr dirty="0" err="1" lang="en-US" smtClean="0">
                <a:uFillTx/>
              </a:rPr>
              <a:t>Mengimplementasikannya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dalam</a:t>
            </a:r>
            <a:r>
              <a:rPr dirty="0" lang="en-US" smtClean="0">
                <a:uFillTx/>
              </a:rPr>
              <a:t> C++</a:t>
            </a:r>
          </a:p>
          <a:p>
            <a:r>
              <a:rPr dirty="0" err="1" lang="en-US" smtClean="0">
                <a:uFillTx/>
              </a:rPr>
              <a:t>Buatlah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refleksi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tentang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pemahaman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materi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sekuen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dalam</a:t>
            </a:r>
            <a:r>
              <a:rPr dirty="0" lang="en-US" smtClean="0">
                <a:uFillTx/>
              </a:rPr>
              <a:t> blog </a:t>
            </a:r>
            <a:r>
              <a:rPr dirty="0" err="1" lang="en-US" smtClean="0">
                <a:uFillTx/>
              </a:rPr>
              <a:t>anda</a:t>
            </a:r>
            <a:endParaRPr lang="en-US" smtClean="0">
              <a:uFillTx/>
            </a:endParaRPr>
          </a:p>
          <a:p>
            <a:endParaRPr dirty="0" lang="en-US" smtClean="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7410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/>
            <a:endParaRPr lang="en-US" smtClean="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7411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/>
            <a:r>
              <a:rPr lang="en-US" smtClean="0">
                <a:uFillTx/>
              </a:rPr>
              <a:t>Apa akibatnya  apabila urutan langkah tadi terbalik tidak sesuai dengan urutan yang benar ?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8434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/>
            <a:r>
              <a:rPr lang="en-US" smtClean="0">
                <a:uFillTx/>
              </a:rPr>
              <a:t>Kegiatan Sarapan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435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 indent="-609600" marL="609600">
              <a:buFont charset="2" typeface="Wingdings"/>
              <a:buAutoNum type="alphaUcPeriod"/>
            </a:pPr>
            <a:r>
              <a:rPr lang="en-US" smtClean="0">
                <a:uFillTx/>
              </a:rPr>
              <a:t>Ambil piring</a:t>
            </a:r>
          </a:p>
          <a:p>
            <a:pPr eaLnBrk="1" hangingPunct="1" indent="-609600" marL="609600">
              <a:buFont charset="2" typeface="Wingdings"/>
              <a:buAutoNum type="alphaUcPeriod"/>
            </a:pPr>
            <a:r>
              <a:rPr i="1" lang="en-US" smtClean="0">
                <a:uFillTx/>
              </a:rPr>
              <a:t>Ambil nasi</a:t>
            </a:r>
          </a:p>
          <a:p>
            <a:pPr eaLnBrk="1" hangingPunct="1" indent="-609600" marL="609600">
              <a:buFont charset="2" typeface="Wingdings"/>
              <a:buAutoNum type="alphaUcPeriod"/>
            </a:pPr>
            <a:r>
              <a:rPr i="1" lang="en-US" smtClean="0">
                <a:uFillTx/>
              </a:rPr>
              <a:t>Ambil lauk</a:t>
            </a:r>
          </a:p>
          <a:p>
            <a:pPr eaLnBrk="1" hangingPunct="1" indent="-609600" marL="609600">
              <a:buFont charset="2" typeface="Wingdings"/>
              <a:buAutoNum type="alphaUcPeriod"/>
            </a:pPr>
            <a:r>
              <a:rPr i="1" lang="en-US" smtClean="0">
                <a:uFillTx/>
              </a:rPr>
              <a:t>Ambil sayur</a:t>
            </a:r>
          </a:p>
          <a:p>
            <a:pPr eaLnBrk="1" hangingPunct="1" indent="-609600" marL="609600">
              <a:buFont charset="2" typeface="Wingdings"/>
              <a:buAutoNum type="alphaUcPeriod"/>
            </a:pPr>
            <a:r>
              <a:rPr lang="en-US" smtClean="0">
                <a:uFillTx/>
              </a:rPr>
              <a:t>Makan</a:t>
            </a:r>
          </a:p>
          <a:p>
            <a:pPr eaLnBrk="1" hangingPunct="1" indent="-609600" marL="609600">
              <a:buFont charset="2" typeface="Wingdings"/>
              <a:buAutoNum type="alphaUcPeriod"/>
            </a:pPr>
            <a:r>
              <a:rPr lang="en-US" smtClean="0">
                <a:uFillTx/>
              </a:rPr>
              <a:t>Minum </a:t>
            </a:r>
          </a:p>
          <a:p>
            <a:pPr eaLnBrk="1" hangingPunct="1" indent="-609600" marL="609600">
              <a:buFont charset="2" typeface="Wingdings"/>
              <a:buAutoNum type="alphaUcPeriod"/>
            </a:pPr>
            <a:r>
              <a:rPr lang="en-US" smtClean="0">
                <a:uFillTx/>
              </a:rPr>
              <a:t>Selesai</a:t>
            </a:r>
          </a:p>
          <a:p>
            <a:pPr eaLnBrk="1" hangingPunct="1" indent="-609600" marL="609600"/>
            <a:endParaRPr lang="en-US" smtClean="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9458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/>
            <a:endParaRPr lang="en-US" smtClean="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9459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/>
            <a:r>
              <a:rPr lang="en-US" smtClean="0">
                <a:uFillTx/>
              </a:rPr>
              <a:t>Apa perbedaan dari kasus 1 dan kasus 2 ?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0482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/>
            <a:r>
              <a:rPr lang="en-US" smtClean="0">
                <a:uFillTx/>
                <a:cs charset="0" pitchFamily="18" typeface="Times New Roman"/>
              </a:rPr>
              <a:t>SEKUEN</a:t>
            </a:r>
            <a:r>
              <a:rPr lang="en-US" smtClean="0">
                <a:uFillTx/>
              </a:rPr>
              <a:t> 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0483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/>
            <a:r>
              <a:rPr b="1" lang="en-US" smtClean="0">
                <a:uFillTx/>
                <a:latin charset="0" pitchFamily="66" typeface="Comic Sans MS"/>
                <a:cs charset="0" pitchFamily="18" typeface="Times New Roman"/>
              </a:rPr>
              <a:t>sederetan pernyataan-pernyataan yang urutan dan pelaksanaan eksekusinya runtut, yang lebih dahulu ditemukan (dibaca) akan dikerjakan (dieksekusi) lebih dulu</a:t>
            </a:r>
            <a:r>
              <a:rPr b="1" lang="en-US" smtClean="0">
                <a:uFillTx/>
                <a:latin charset="0" pitchFamily="66" typeface="Comic Sans MS"/>
              </a:rPr>
              <a:t> </a:t>
            </a:r>
          </a:p>
          <a:p>
            <a:pPr eaLnBrk="1" hangingPunct="1"/>
            <a:r>
              <a:rPr b="1" lang="en-US" smtClean="0">
                <a:uFillTx/>
                <a:latin charset="0" pitchFamily="66" typeface="Comic Sans MS"/>
                <a:cs charset="0" pitchFamily="18" typeface="Times New Roman"/>
              </a:rPr>
              <a:t>Bila urutan pernyataan dibalik, akan mempunyai makna yang berbeda</a:t>
            </a:r>
            <a:r>
              <a:rPr b="1" lang="en-US" smtClean="0">
                <a:uFillTx/>
                <a:latin charset="0" pitchFamily="66" typeface="Comic Sans MS"/>
              </a:rPr>
              <a:t> 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1506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 smtClean="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Capture_7.jpg" id="21507" name="Content Placeholder 6"/>
          <p:cNvPicPr xmlns:c="http://schemas.openxmlformats.org/drawingml/2006/chart" xmlns:pic="http://schemas.openxmlformats.org/drawingml/2006/picture" xmlns:dgm="http://schemas.openxmlformats.org/drawingml/2006/diagram">
            <a:picLocks noChangeAspect="1" noGrp="1"/>
          </p:cNvPicPr>
          <p:nvPr>
            <p:ph idx="1"/>
          </p:nvPr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428625" y="2214563"/>
            <a:ext cx="8251825" cy="3405187"/>
          </a:xfrm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2530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 smtClean="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Capture_8.jpg" id="22531" name="Content Placeholder 3"/>
          <p:cNvPicPr xmlns:c="http://schemas.openxmlformats.org/drawingml/2006/chart" xmlns:pic="http://schemas.openxmlformats.org/drawingml/2006/picture" xmlns:dgm="http://schemas.openxmlformats.org/drawingml/2006/diagram">
            <a:picLocks noChangeAspect="1" noGrp="1"/>
          </p:cNvPicPr>
          <p:nvPr>
            <p:ph idx="1"/>
          </p:nvPr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1355725" y="1643063"/>
            <a:ext cx="6894513" cy="4411662"/>
          </a:xfrm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theme/theme1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Natur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Natur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b="0" l="0" r="0" t="0"/>
          <a:pathLst/>
        </a:custGeom>
        <a:solidFill>
          <a:schemeClr val="accent1"/>
        </a:solidFill>
        <a:ln algn="ctr" cap="flat" cmpd="sng" w="9525">
          <a:solidFill>
            <a:schemeClr val="tx1"/>
          </a:solidFill>
          <a:prstDash val="solid"/>
          <a:miter lim="800000"/>
          <a:headEnd len="med" type="none" w="med"/>
          <a:tailEnd len="med" type="none" w="med"/>
        </a:ln>
        <a:effectLst/>
      </a:spPr>
      <a:bodyPr anchor="t" anchorCtr="0" bIns="45720" compatLnSpc="1" lIns="91440" numCol="1" rIns="91440" tIns="45720" vert="horz" wrap="none">
        <a:prstTxWarp prst="textNoShape">
          <a:avLst/>
        </a:prstTxWarp>
      </a:bodyPr>
      <a:lstStyle>
        <a:defPPr algn="l" defTabSz="914400" eaLnBrk="1" fontAlgn="base" hangingPunct="1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FontTx/>
          <a:buNone/>
          <a:defRPr b="0" baseline="0" cap="none" i="0" kumimoji="0" lang="en-US" normalizeH="0" smtClean="0" strike="noStrike" sz="2400" u="none">
            <a:ln>
              <a:noFill/>
            </a:ln>
            <a:solidFill>
              <a:schemeClr val="tx1"/>
            </a:solidFill>
            <a:effectLst/>
            <a:uFillTx/>
            <a:latin charset="0" pitchFamily="18" typeface="Times New Roman"/>
          </a:defRPr>
        </a:defPPr>
      </a:lstStyle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b="0" l="0" r="0" t="0"/>
          <a:pathLst/>
        </a:custGeom>
        <a:solidFill>
          <a:schemeClr val="accent1"/>
        </a:solidFill>
        <a:ln algn="ctr" cap="flat" cmpd="sng" w="9525">
          <a:solidFill>
            <a:schemeClr val="tx1"/>
          </a:solidFill>
          <a:prstDash val="solid"/>
          <a:miter lim="800000"/>
          <a:headEnd len="med" type="none" w="med"/>
          <a:tailEnd len="med" type="none" w="med"/>
        </a:ln>
        <a:effectLst/>
      </a:spPr>
      <a:bodyPr anchor="t" anchorCtr="0" bIns="45720" compatLnSpc="1" lIns="91440" numCol="1" rIns="91440" tIns="45720" vert="horz" wrap="none">
        <a:prstTxWarp prst="textNoShape">
          <a:avLst/>
        </a:prstTxWarp>
      </a:bodyPr>
      <a:lstStyle>
        <a:defPPr algn="l" defTabSz="914400" eaLnBrk="1" fontAlgn="base" hangingPunct="1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FontTx/>
          <a:buNone/>
          <a:defRPr b="0" baseline="0" cap="none" i="0" kumimoji="0" lang="en-US" normalizeH="0" smtClean="0" strike="noStrike" sz="2400" u="none">
            <a:ln>
              <a:noFill/>
            </a:ln>
            <a:solidFill>
              <a:schemeClr val="tx1"/>
            </a:solidFill>
            <a:effectLst/>
            <a:uFillTx/>
            <a:latin charset="0" pitchFamily="18" typeface="Times New Roman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accent1="accent1" accent2="accent2" accent3="accent3" accent4="accent4" accent5="accent5" accent6="accent6" bg1="lt1" bg2="lt2" folHlink="folHlink" hlink="hlink" tx1="dk1" tx2="dk2"/>
    </a:extraClrScheme>
  </a:extraClrSchemeLst>
</a:theme>
</file>

<file path=ppt/theme/theme2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Designs\Nature.pot</Template>
  <TotalTime>3286</TotalTime>
  <Words>864</Words>
  <Application>Microsoft PowerPoint</Application>
  <PresentationFormat>On-screen Show (4:3)</PresentationFormat>
  <Paragraphs>151</Paragraphs>
  <Slides>37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Nature</vt:lpstr>
      <vt:lpstr>Document</vt:lpstr>
      <vt:lpstr>  Wahyu Pujiyono yywahyup@yahoo.com Tehnik Informatika Universitas Ahmad Dahlan</vt:lpstr>
      <vt:lpstr>Overview </vt:lpstr>
      <vt:lpstr>Jawaban yang benar : </vt:lpstr>
      <vt:lpstr>Slide 4</vt:lpstr>
      <vt:lpstr>Kegiatan Sarapan</vt:lpstr>
      <vt:lpstr>Slide 6</vt:lpstr>
      <vt:lpstr>SEKUEN </vt:lpstr>
      <vt:lpstr>Slide 8</vt:lpstr>
      <vt:lpstr>Slide 9</vt:lpstr>
      <vt:lpstr>Slide 10</vt:lpstr>
      <vt:lpstr>Operator Aritmetika </vt:lpstr>
      <vt:lpstr>Hirarki Operasi</vt:lpstr>
      <vt:lpstr>Hirarki Operasi (Contoh)</vt:lpstr>
      <vt:lpstr>Pemrograman </vt:lpstr>
      <vt:lpstr>Kasus 2.1. </vt:lpstr>
      <vt:lpstr>Algoritma 2.1</vt:lpstr>
      <vt:lpstr>Flowchart 2.1</vt:lpstr>
      <vt:lpstr>Translasi 2.1</vt:lpstr>
      <vt:lpstr>Kasus 2.2. </vt:lpstr>
      <vt:lpstr>Algoritma 2.2</vt:lpstr>
      <vt:lpstr>Translasi 2.2</vt:lpstr>
      <vt:lpstr>Kasus 2.3. </vt:lpstr>
      <vt:lpstr>Algoritma 2.3</vt:lpstr>
      <vt:lpstr>Translasi 2.3</vt:lpstr>
      <vt:lpstr>Kasus 2.6</vt:lpstr>
      <vt:lpstr>Analisis</vt:lpstr>
      <vt:lpstr>Algoritma 2.6</vt:lpstr>
      <vt:lpstr>Translasi 2.6</vt:lpstr>
      <vt:lpstr>Karakter dan String</vt:lpstr>
      <vt:lpstr>Gabungan String (Concatenation)</vt:lpstr>
      <vt:lpstr>Ringkasan</vt:lpstr>
      <vt:lpstr>Latihan (individu)</vt:lpstr>
      <vt:lpstr>Contoh I-P-O</vt:lpstr>
      <vt:lpstr>Bahan Diskusi </vt:lpstr>
      <vt:lpstr>Raptor</vt:lpstr>
      <vt:lpstr>Minggu III : KONTROL PROGRAM </vt:lpstr>
      <vt:lpstr>Setelah mengikuti kuliah mahasiswa bisa :</vt:lpstr>
    </vt:vector>
  </TitlesOfParts>
  <Company>Program Khusus Informatika UAD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Minggu II</dc:title>
  <dc:creator>JonMMx 2000</dc:creator>
  <cp:lastModifiedBy>Windows User</cp:lastModifiedBy>
  <cp:revision>93</cp:revision>
  <cp:lastPrinted>1601-01-01T00:00:00Z</cp:lastPrinted>
  <dcterms:created xsi:type="dcterms:W3CDTF">2002-02-08T08:47:06Z</dcterms:created>
  <dcterms:modified xsi:type="dcterms:W3CDTF">2012-03-04T22:44:21Z</dcterms:modified>
</cp:coreProperties>
</file>