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439" r:id="rId6"/>
    <p:sldId id="2444" r:id="rId7"/>
    <p:sldId id="260" r:id="rId8"/>
    <p:sldId id="2445" r:id="rId9"/>
    <p:sldId id="2446" r:id="rId10"/>
    <p:sldId id="2434" r:id="rId11"/>
    <p:sldId id="2442" r:id="rId12"/>
    <p:sldId id="2447" r:id="rId13"/>
    <p:sldId id="2448" r:id="rId14"/>
    <p:sldId id="2449" r:id="rId15"/>
    <p:sldId id="2450" r:id="rId16"/>
    <p:sldId id="2451" r:id="rId17"/>
    <p:sldId id="2452" r:id="rId18"/>
    <p:sldId id="2438" r:id="rId19"/>
    <p:sldId id="2441" r:id="rId20"/>
    <p:sldId id="24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sya ym" initials="ay" lastIdx="1" clrIdx="0">
    <p:extLst>
      <p:ext uri="{19B8F6BF-5375-455C-9EA6-DF929625EA0E}">
        <p15:presenceInfo xmlns="" xmlns:p15="http://schemas.microsoft.com/office/powerpoint/2012/main" userId="3210ba3d2296d2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>
        <p:scale>
          <a:sx n="77" d="100"/>
          <a:sy n="77" d="100"/>
        </p:scale>
        <p:origin x="-3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27-May-21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27-May-21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2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=""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9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=""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=""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71" r:id="rId14"/>
    <p:sldLayoutId id="2147483655" r:id="rId15"/>
    <p:sldLayoutId id="2147483672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=""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238426"/>
            <a:ext cx="6609256" cy="632790"/>
          </a:xfrm>
        </p:spPr>
        <p:txBody>
          <a:bodyPr>
            <a:normAutofit fontScale="90000"/>
          </a:bodyPr>
          <a:lstStyle/>
          <a:p>
            <a:r>
              <a:rPr lang="en-US" dirty="0"/>
              <a:t>KELOMPOK 11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864" y="3092218"/>
            <a:ext cx="6609256" cy="450503"/>
          </a:xfrm>
        </p:spPr>
        <p:txBody>
          <a:bodyPr>
            <a:normAutofit/>
          </a:bodyPr>
          <a:lstStyle/>
          <a:p>
            <a:r>
              <a:rPr lang="en-US" dirty="0" err="1"/>
              <a:t>Moodboard</a:t>
            </a:r>
            <a:r>
              <a:rPr lang="en-US" dirty="0"/>
              <a:t>, Mockup dan </a:t>
            </a:r>
            <a:r>
              <a:rPr lang="en-US" dirty="0" err="1"/>
              <a:t>Styleguide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7A17824-4801-44CF-8E09-11F5EE0314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80C1B2-DFD4-4A78-8FA1-5ACE8AC163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08CE926-619B-4501-89A4-C9512C52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207" y="1844310"/>
            <a:ext cx="5326062" cy="289547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D306E29-B57D-4480-84E0-E8D55C3E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menu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ortuseight</a:t>
            </a:r>
            <a:r>
              <a:rPr lang="en-US" dirty="0"/>
              <a:t> dan juga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kita</a:t>
            </a:r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BBB9FB0-8E7F-45AC-9F8B-D0B17906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797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440C7C3-4720-470D-93AE-9E9F7AF967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785A6-F81A-4CBF-BC6C-4CBD73F47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Dibagian</a:t>
            </a:r>
            <a:r>
              <a:rPr lang="en-US" dirty="0"/>
              <a:t> footer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background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header.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EBC1D09-12D5-493F-A179-BFA53D3B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2940F3-52C7-446C-9F25-3104F6FE6A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5607FF-6683-411A-B769-D7A08288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82" y="595277"/>
            <a:ext cx="9988050" cy="11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3D7BCF-BBEF-4812-9121-F3651FC8E6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1131AB1-707B-4D45-A900-C2A17EF6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775663"/>
            <a:ext cx="5328366" cy="28958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EBF550EA-C9DE-443E-8BE0-8FED2DE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43D043-0D33-4F7B-BECF-D942FE2FCA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398708-5C32-41EC-AE6F-6B5CDEA8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74" y="3644722"/>
            <a:ext cx="1452426" cy="1157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050BB0B-C455-48C8-94F6-CB5B336E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771" y="3683026"/>
            <a:ext cx="1380850" cy="1119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D8FDFD-BFDB-4B3B-B421-B9678558B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162" y="3683026"/>
            <a:ext cx="1363806" cy="1119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E2F3878-ABC7-47E5-9073-82FABFDEE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36" y="1151833"/>
            <a:ext cx="9510584" cy="585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48674" y="2773314"/>
            <a:ext cx="4506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COLORS :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2536" y="591286"/>
            <a:ext cx="2640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Menu </a:t>
            </a:r>
            <a:r>
              <a:rPr lang="en-US" sz="2400" b="1" dirty="0" err="1" smtClean="0">
                <a:solidFill>
                  <a:schemeClr val="bg1"/>
                </a:solidFill>
              </a:rPr>
              <a:t>Navigasi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1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BBE6A6-8402-4938-BCF8-07A1976C62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557A0E-BA0A-493E-8513-9E57CB22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Website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perpaduan</a:t>
            </a:r>
            <a:r>
              <a:rPr lang="en-US" dirty="0"/>
              <a:t> 3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primer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2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pelengkap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E64BB0A-6276-4187-AA5D-55AD0D61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8FD53-9529-44C6-96D5-216F9557D5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B94A879-10C9-4BA5-A3E9-1001DEE4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25" y="1480457"/>
            <a:ext cx="1975275" cy="1566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AE5574C-C9E9-449C-8318-6B862E06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25" y="3458773"/>
            <a:ext cx="1956986" cy="1572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5E97A9F-4717-4B18-A885-4DE3DC56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648" y="2603477"/>
            <a:ext cx="1956986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9659046-20CF-4FE3-88ED-2BD319492F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356A42-A94D-4216-A8E6-795B3CA4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Dubai, Times New Roman, dan Ethnocentric.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Dubai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19E9087-1807-4506-9189-B493C5BB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15A43F-79FA-444B-9017-8F78E15B72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B7665A5-46F3-44F1-BEB3-83B6A039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559014"/>
            <a:ext cx="951668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=""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=""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783A1B7-34FF-4F2F-A68D-A3D22C770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C1F0EB8-D260-4FB6-ACF6-6E86B9A029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91413" y="502215"/>
            <a:ext cx="10609174" cy="570608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=""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55B798-57A5-49C0-A4CB-9B85DDA30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8" y="306531"/>
            <a:ext cx="10799141" cy="60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=""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KELOMPOK 11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=""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=""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9659046-20CF-4FE3-88ED-2BD319492F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356A42-A94D-4216-A8E6-795B3CA4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581665"/>
            <a:ext cx="5138057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Chofiarsi</a:t>
            </a:r>
            <a:r>
              <a:rPr lang="en-US" sz="1400" dirty="0"/>
              <a:t> </a:t>
            </a:r>
            <a:r>
              <a:rPr lang="en-US" sz="1400" dirty="0" smtClean="0"/>
              <a:t>A.W</a:t>
            </a:r>
            <a:r>
              <a:rPr lang="en-US" sz="1400" dirty="0"/>
              <a:t> </a:t>
            </a:r>
            <a:r>
              <a:rPr lang="en-US" sz="1400" dirty="0" smtClean="0"/>
              <a:t>   (5180411422) : 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Power Point </a:t>
            </a:r>
            <a:r>
              <a:rPr lang="en-US" sz="1400" dirty="0" err="1" smtClean="0"/>
              <a:t>sebelum</a:t>
            </a:r>
            <a:r>
              <a:rPr lang="en-US" sz="1400" dirty="0" smtClean="0"/>
              <a:t> </a:t>
            </a:r>
            <a:r>
              <a:rPr lang="en-US" sz="1400" dirty="0" err="1" smtClean="0"/>
              <a:t>presentasi</a:t>
            </a:r>
            <a:r>
              <a:rPr lang="en-US" sz="1400" dirty="0"/>
              <a:t> </a:t>
            </a:r>
            <a:r>
              <a:rPr lang="en-US" sz="1400" dirty="0" smtClean="0"/>
              <a:t>                                       =        20%</a:t>
            </a:r>
            <a:endParaRPr lang="en-US" sz="1400" dirty="0"/>
          </a:p>
          <a:p>
            <a:pPr marL="457200" indent="-457200">
              <a:buFont typeface="+mj-lt"/>
              <a:buAutoNum type="arabicPeriod"/>
              <a:tabLst>
                <a:tab pos="3768725" algn="l"/>
              </a:tabLst>
            </a:pPr>
            <a:r>
              <a:rPr lang="en-US" sz="1400" dirty="0"/>
              <a:t>Fajar Ansori </a:t>
            </a:r>
            <a:r>
              <a:rPr lang="en-US" sz="1400" dirty="0" smtClean="0"/>
              <a:t>K. W   (5180411423) : </a:t>
            </a:r>
            <a:r>
              <a:rPr lang="en-US" sz="1400" dirty="0" err="1" smtClean="0"/>
              <a:t>Mengkoordinir</a:t>
            </a:r>
            <a:r>
              <a:rPr lang="en-US" sz="1400" dirty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anggota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mengerjakan</a:t>
            </a:r>
            <a:r>
              <a:rPr lang="en-US" sz="1400" dirty="0" smtClean="0"/>
              <a:t> </a:t>
            </a:r>
            <a:r>
              <a:rPr lang="en-US" sz="1400" dirty="0" err="1" smtClean="0"/>
              <a:t>tugas</a:t>
            </a:r>
            <a:r>
              <a:rPr lang="en-US" sz="1400" dirty="0" smtClean="0"/>
              <a:t>             =       20%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Arsya</a:t>
            </a:r>
            <a:r>
              <a:rPr lang="en-US" sz="1400" dirty="0"/>
              <a:t> </a:t>
            </a:r>
            <a:r>
              <a:rPr lang="en-US" sz="1400" dirty="0" err="1"/>
              <a:t>Yuta</a:t>
            </a:r>
            <a:r>
              <a:rPr lang="en-US" sz="1400" dirty="0"/>
              <a:t> </a:t>
            </a:r>
            <a:r>
              <a:rPr lang="en-US" sz="1400" dirty="0" smtClean="0"/>
              <a:t>M   (</a:t>
            </a:r>
            <a:r>
              <a:rPr lang="en-US" sz="1400" dirty="0"/>
              <a:t>5180411427</a:t>
            </a:r>
            <a:r>
              <a:rPr lang="en-US" sz="1400" dirty="0" smtClean="0"/>
              <a:t>) :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terkait</a:t>
            </a:r>
            <a:r>
              <a:rPr lang="en-US" sz="1400" dirty="0" smtClean="0"/>
              <a:t> website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r>
              <a:rPr lang="en-US" sz="1400" dirty="0" smtClean="0"/>
              <a:t>                            =        20%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Rizkal</a:t>
            </a:r>
            <a:r>
              <a:rPr lang="en-US" sz="1400" dirty="0"/>
              <a:t> </a:t>
            </a:r>
            <a:r>
              <a:rPr lang="en-US" sz="1400" dirty="0" err="1" smtClean="0"/>
              <a:t>Ryandanu</a:t>
            </a:r>
            <a:r>
              <a:rPr lang="en-US" sz="1400" dirty="0" smtClean="0"/>
              <a:t>	(5180411431) : </a:t>
            </a:r>
            <a:r>
              <a:rPr lang="en-US" sz="1400" dirty="0" err="1" smtClean="0"/>
              <a:t>Mempresentasikan</a:t>
            </a:r>
            <a:r>
              <a:rPr lang="en-US" sz="1400" dirty="0" smtClean="0"/>
              <a:t> power point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r>
              <a:rPr lang="en-US" sz="1400" dirty="0" smtClean="0"/>
              <a:t>                                =        20%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M. Yusuf </a:t>
            </a:r>
            <a:r>
              <a:rPr lang="en-US" sz="1400" dirty="0" err="1"/>
              <a:t>Iskandar</a:t>
            </a:r>
            <a:r>
              <a:rPr lang="en-US" sz="1400" dirty="0"/>
              <a:t>	(5180421003</a:t>
            </a:r>
            <a:r>
              <a:rPr lang="en-US" sz="1400" dirty="0" smtClean="0"/>
              <a:t>) : </a:t>
            </a:r>
            <a:r>
              <a:rPr lang="en-US" sz="1400" dirty="0" err="1"/>
              <a:t>M</a:t>
            </a:r>
            <a:r>
              <a:rPr lang="en-US" sz="1400" dirty="0" err="1" smtClean="0"/>
              <a:t>empresentasikan</a:t>
            </a:r>
            <a:r>
              <a:rPr lang="en-US" sz="1400" dirty="0" smtClean="0"/>
              <a:t> Power point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r>
              <a:rPr lang="en-US" sz="1400" smtClean="0"/>
              <a:t>                                </a:t>
            </a:r>
            <a:r>
              <a:rPr lang="en-US" sz="1400" dirty="0" smtClean="0"/>
              <a:t>=        20%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Total </a:t>
            </a:r>
            <a:r>
              <a:rPr lang="en-US" sz="1400" dirty="0" err="1" smtClean="0"/>
              <a:t>Presentase</a:t>
            </a:r>
            <a:r>
              <a:rPr lang="en-US" sz="1400" dirty="0" smtClean="0"/>
              <a:t>,  </a:t>
            </a:r>
            <a:r>
              <a:rPr lang="en-US" sz="1400" dirty="0" err="1" smtClean="0"/>
              <a:t>Penilaian</a:t>
            </a:r>
            <a:r>
              <a:rPr lang="en-US" sz="1400" dirty="0"/>
              <a:t> </a:t>
            </a:r>
            <a:r>
              <a:rPr lang="en-US" sz="1400" dirty="0" smtClean="0"/>
              <a:t>                       =       100%</a:t>
            </a:r>
            <a:endParaRPr lang="en-US" sz="1400" dirty="0"/>
          </a:p>
          <a:p>
            <a:endParaRPr lang="en-US" sz="1400" dirty="0"/>
          </a:p>
          <a:p>
            <a:endParaRPr lang="en-ID" sz="14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19E9087-1807-4506-9189-B493C5BB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29" y="716690"/>
            <a:ext cx="5138057" cy="495041"/>
          </a:xfrm>
        </p:spPr>
        <p:txBody>
          <a:bodyPr>
            <a:normAutofit/>
          </a:bodyPr>
          <a:lstStyle/>
          <a:p>
            <a:r>
              <a:rPr lang="en-ID" sz="2400" dirty="0" err="1" smtClean="0">
                <a:latin typeface="+mj-lt"/>
                <a:cs typeface="Times New Roman" pitchFamily="18" charset="0"/>
              </a:rPr>
              <a:t>Kontribusi</a:t>
            </a:r>
            <a:r>
              <a:rPr lang="en-ID" sz="2400" dirty="0" smtClean="0">
                <a:latin typeface="+mj-lt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+mj-lt"/>
                <a:cs typeface="Times New Roman" pitchFamily="18" charset="0"/>
              </a:rPr>
              <a:t>Setiap</a:t>
            </a:r>
            <a:r>
              <a:rPr lang="en-ID" sz="2400" dirty="0" smtClean="0">
                <a:latin typeface="+mj-lt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+mj-lt"/>
                <a:cs typeface="Times New Roman" pitchFamily="18" charset="0"/>
              </a:rPr>
              <a:t>anggota</a:t>
            </a:r>
            <a:r>
              <a:rPr lang="en-ID" sz="2400" dirty="0" smtClean="0">
                <a:latin typeface="+mj-lt"/>
                <a:cs typeface="Times New Roman" pitchFamily="18" charset="0"/>
              </a:rPr>
              <a:t> :</a:t>
            </a:r>
            <a:endParaRPr lang="en-ID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15A43F-79FA-444B-9017-8F78E15B72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03989" y="1288511"/>
            <a:ext cx="5251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=""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864452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90473" y="2109961"/>
            <a:ext cx="6236208" cy="274550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 err="1"/>
              <a:t>Chofiarsi</a:t>
            </a:r>
            <a:r>
              <a:rPr lang="en-US" sz="1800" dirty="0"/>
              <a:t> </a:t>
            </a:r>
            <a:r>
              <a:rPr lang="en-US" sz="1800" dirty="0" smtClean="0"/>
              <a:t>A.W	</a:t>
            </a:r>
            <a:r>
              <a:rPr lang="en-US" sz="1800" dirty="0"/>
              <a:t>	(5180411422)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Fajar </a:t>
            </a:r>
            <a:r>
              <a:rPr lang="en-US" sz="1800" dirty="0" smtClean="0"/>
              <a:t>Ansori K.W</a:t>
            </a:r>
            <a:r>
              <a:rPr lang="en-US" sz="1800" dirty="0"/>
              <a:t>	(5180411423)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err="1"/>
              <a:t>Arsya</a:t>
            </a:r>
            <a:r>
              <a:rPr lang="en-US" sz="1800" dirty="0"/>
              <a:t> </a:t>
            </a:r>
            <a:r>
              <a:rPr lang="en-US" sz="1800" dirty="0" err="1" smtClean="0"/>
              <a:t>Yuta</a:t>
            </a:r>
            <a:r>
              <a:rPr lang="en-US" sz="1800" dirty="0" smtClean="0"/>
              <a:t>. M</a:t>
            </a:r>
            <a:r>
              <a:rPr lang="en-US" sz="1800" dirty="0"/>
              <a:t>		(5180411427)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err="1"/>
              <a:t>Rizkal</a:t>
            </a:r>
            <a:r>
              <a:rPr lang="en-US" sz="1800" dirty="0"/>
              <a:t> </a:t>
            </a:r>
            <a:r>
              <a:rPr lang="en-US" sz="1800" dirty="0" err="1"/>
              <a:t>Ryandanu</a:t>
            </a:r>
            <a:r>
              <a:rPr lang="en-US" sz="1800" dirty="0"/>
              <a:t>	(5180411431)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M. Yusuf </a:t>
            </a:r>
            <a:r>
              <a:rPr lang="en-US" sz="1800" dirty="0" err="1" smtClean="0"/>
              <a:t>Iskandar</a:t>
            </a:r>
            <a:r>
              <a:rPr lang="en-US" sz="1800" dirty="0"/>
              <a:t>	(5180421003)</a:t>
            </a:r>
          </a:p>
          <a:p>
            <a:pPr algn="l"/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=""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8275E03-7BEB-45C8-BE8A-69AAA976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73" y="1344216"/>
            <a:ext cx="6236208" cy="658320"/>
          </a:xfrm>
        </p:spPr>
        <p:txBody>
          <a:bodyPr>
            <a:noAutofit/>
          </a:bodyPr>
          <a:lstStyle/>
          <a:p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374D2-A597-42D6-A77F-1798B1CB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869362"/>
            <a:ext cx="6609256" cy="824814"/>
          </a:xfrm>
        </p:spPr>
        <p:txBody>
          <a:bodyPr/>
          <a:lstStyle/>
          <a:p>
            <a:r>
              <a:rPr lang="en-US" dirty="0"/>
              <a:t>TEMA : </a:t>
            </a:r>
            <a:r>
              <a:rPr lang="en-US" dirty="0" err="1"/>
              <a:t>E-COMMERce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30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593489"/>
            <a:ext cx="5138057" cy="549511"/>
          </a:xfrm>
        </p:spPr>
        <p:txBody>
          <a:bodyPr/>
          <a:lstStyle/>
          <a:p>
            <a:r>
              <a:rPr lang="en-US" dirty="0"/>
              <a:t>MOODBOARD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1" y="1371629"/>
            <a:ext cx="5138057" cy="40416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MoodBoard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media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. Media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kolase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sifat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dan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moodboard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 Jika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keliru</a:t>
            </a:r>
            <a:r>
              <a:rPr lang="en-US" dirty="0"/>
              <a:t> dan </a:t>
            </a:r>
            <a:r>
              <a:rPr lang="en-US" dirty="0" err="1"/>
              <a:t>meragukan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moodboard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. 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=""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=""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593489"/>
            <a:ext cx="5138057" cy="942703"/>
          </a:xfrm>
        </p:spPr>
        <p:txBody>
          <a:bodyPr>
            <a:normAutofit fontScale="90000"/>
          </a:bodyPr>
          <a:lstStyle/>
          <a:p>
            <a:r>
              <a:rPr lang="en-US" dirty="0"/>
              <a:t>LANGKAH-Langkah </a:t>
            </a:r>
            <a:r>
              <a:rPr lang="en-US" dirty="0" err="1"/>
              <a:t>pembuatan</a:t>
            </a:r>
            <a:r>
              <a:rPr lang="en-US" dirty="0"/>
              <a:t> MOODBOARD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1" y="1837944"/>
            <a:ext cx="5138057" cy="3575304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Kumpulkan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Seleksi</a:t>
            </a:r>
            <a:r>
              <a:rPr lang="en-US" dirty="0"/>
              <a:t> tone </a:t>
            </a:r>
            <a:r>
              <a:rPr lang="en-US" dirty="0" err="1"/>
              <a:t>warna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sifat</a:t>
            </a:r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=""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=""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B7E6362-002E-4354-81F7-5317E71D1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5FF532F-F3F7-41CE-8ADD-1C4AADFA2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7F3128-C695-4E58-81E3-9A5800AF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9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=""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742992"/>
            <a:ext cx="6117771" cy="367612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Mockup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media visual yang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preview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visual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menyerupai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wujud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sebenarnya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ringkasnya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MockUp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mockup,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klien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diaplikasikan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1982"/>
            <a:ext cx="4226024" cy="38573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Mempermudah</a:t>
            </a:r>
            <a:r>
              <a:rPr lang="en-US" dirty="0"/>
              <a:t> stakeholder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realistis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perbaikan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anggaran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C1AC7AC-4838-4E93-9C37-1444DB1BB2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229C83-150E-4359-9A35-DEF59669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Pada menu header </a:t>
            </a:r>
            <a:r>
              <a:rPr lang="en-US" dirty="0" err="1"/>
              <a:t>didominasi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font </a:t>
            </a:r>
            <a:r>
              <a:rPr lang="en-US" dirty="0" err="1"/>
              <a:t>putih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9BEBBE-8077-48F4-82DB-352A623B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371A1E-530F-4DDF-BB10-205890271B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C2BB7A-8CD3-4BCE-87F8-9EA7D638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8" y="558562"/>
            <a:ext cx="9515472" cy="5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393</Words>
  <Application>Microsoft Office PowerPoint</Application>
  <PresentationFormat>Custom</PresentationFormat>
  <Paragraphs>79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KELOMPOK 11</vt:lpstr>
      <vt:lpstr>Anggota kelompok</vt:lpstr>
      <vt:lpstr>TEMA : E-COMMERce</vt:lpstr>
      <vt:lpstr>MOODBOARD</vt:lpstr>
      <vt:lpstr>LANGKAH-Langkah pembuatan MOODBOARD</vt:lpstr>
      <vt:lpstr>PowerPoint Presentation</vt:lpstr>
      <vt:lpstr>Mockup</vt:lpstr>
      <vt:lpstr>Keuntungan MOCKUP</vt:lpstr>
      <vt:lpstr>header</vt:lpstr>
      <vt:lpstr>menu</vt:lpstr>
      <vt:lpstr>footer</vt:lpstr>
      <vt:lpstr>Style guide</vt:lpstr>
      <vt:lpstr>colors</vt:lpstr>
      <vt:lpstr>Font</vt:lpstr>
      <vt:lpstr>Title:</vt:lpstr>
      <vt:lpstr>THANK YOU</vt:lpstr>
      <vt:lpstr>Kontribusi Setiap anggota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11</dc:title>
  <dc:creator>Ofi Alamsyah</dc:creator>
  <cp:lastModifiedBy>Fajar Ansori Kanda W</cp:lastModifiedBy>
  <cp:revision>26</cp:revision>
  <dcterms:created xsi:type="dcterms:W3CDTF">2021-04-28T15:29:55Z</dcterms:created>
  <dcterms:modified xsi:type="dcterms:W3CDTF">2021-05-27T13:44:54Z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