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5/31/2023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4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2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4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601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5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197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52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5/31/2023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1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data/sqlite/?tabs=netcore-cl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3742B60-EF02-4D72-93D7-9B0C3A151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sl-SI" dirty="0">
                <a:solidFill>
                  <a:schemeClr val="bg1"/>
                </a:solidFill>
              </a:rPr>
              <a:t>DELO Z BAZAMI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5133791-03B4-A198-55FA-97AC0460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endParaRPr lang="sl-S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28C5B-AFC1-11A4-B762-7501BEB4C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81" r="22382" b="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5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E7108FFC-B941-7C59-9A79-DE5F9A21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3695700"/>
            <a:ext cx="10962127" cy="2485644"/>
          </a:xfrm>
        </p:spPr>
        <p:txBody>
          <a:bodyPr>
            <a:normAutofit/>
          </a:bodyPr>
          <a:lstStyle/>
          <a:p>
            <a:r>
              <a:rPr lang="sl-SI" dirty="0"/>
              <a:t>Da lahko črpamo, spreminjamo podatke na bazi se moramo prvo na njo povezati. Povežem se na sledeč način: </a:t>
            </a:r>
            <a:r>
              <a:rPr lang="sl-SI" dirty="0" err="1"/>
              <a:t>SQLiteCinnection</a:t>
            </a:r>
            <a:r>
              <a:rPr lang="sl-SI" dirty="0"/>
              <a:t> ime = </a:t>
            </a:r>
            <a:r>
              <a:rPr lang="sl-SI" dirty="0" err="1"/>
              <a:t>new</a:t>
            </a:r>
            <a:r>
              <a:rPr lang="sl-SI" dirty="0"/>
              <a:t> </a:t>
            </a:r>
            <a:r>
              <a:rPr lang="sl-SI" dirty="0" err="1"/>
              <a:t>SQLiteConnection</a:t>
            </a:r>
            <a:r>
              <a:rPr lang="sl-SI" dirty="0"/>
              <a:t>(pot). Pri povezavi do baze pa moramo poznati njeno pot.</a:t>
            </a:r>
          </a:p>
          <a:p>
            <a:r>
              <a:rPr lang="sl-SI" dirty="0" err="1"/>
              <a:t>Npr</a:t>
            </a:r>
            <a:r>
              <a:rPr lang="sl-SI" dirty="0"/>
              <a:t> za bazo </a:t>
            </a:r>
            <a:r>
              <a:rPr lang="sl-SI" dirty="0" err="1"/>
              <a:t>filmi.sqlite</a:t>
            </a:r>
            <a:r>
              <a:rPr lang="sl-SI" dirty="0"/>
              <a:t> je na zgornji sliki pod nizom povezava zapisana pot do te baze. In pod povezavo  je zapisan primer povezave na to bazo. </a:t>
            </a:r>
          </a:p>
          <a:p>
            <a:endParaRPr lang="sl-SI" dirty="0"/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F51D014E-AB68-26A6-2E4E-2A2A2AC8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err="1"/>
              <a:t>PoVEZAVA</a:t>
            </a:r>
            <a:r>
              <a:rPr lang="sl-SI" dirty="0"/>
              <a:t> NA BAZO</a:t>
            </a:r>
          </a:p>
        </p:txBody>
      </p:sp>
      <p:pic>
        <p:nvPicPr>
          <p:cNvPr id="14" name="Slika 13">
            <a:extLst>
              <a:ext uri="{FF2B5EF4-FFF2-40B4-BE49-F238E27FC236}">
                <a16:creationId xmlns:a16="http://schemas.microsoft.com/office/drawing/2014/main" id="{02CC7921-DFF8-6B6E-8921-E6DCD9DB5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3" y="2493329"/>
            <a:ext cx="11388098" cy="9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8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F165EE-BDC0-524A-D71F-1DE7A9AB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Črpanje podatkov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37680DC-0BF9-D6DE-A7D5-9FB24AF3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SQLiteDaraAdapter</a:t>
            </a:r>
            <a:r>
              <a:rPr lang="sl-SI" dirty="0"/>
              <a:t> </a:t>
            </a:r>
            <a:r>
              <a:rPr lang="sl-SI" dirty="0" err="1"/>
              <a:t>podatkiAdapter</a:t>
            </a:r>
            <a:r>
              <a:rPr lang="sl-SI" dirty="0"/>
              <a:t> = </a:t>
            </a:r>
            <a:r>
              <a:rPr lang="sl-SI" dirty="0" err="1"/>
              <a:t>new</a:t>
            </a:r>
            <a:r>
              <a:rPr lang="sl-SI" dirty="0"/>
              <a:t> </a:t>
            </a:r>
            <a:r>
              <a:rPr lang="sl-SI" dirty="0" err="1"/>
              <a:t>SQLiteDaraAdapter</a:t>
            </a:r>
            <a:r>
              <a:rPr lang="sl-SI" dirty="0"/>
              <a:t>(poizvedba, povezava na bazo)</a:t>
            </a:r>
          </a:p>
          <a:p>
            <a:r>
              <a:rPr lang="sl-SI" dirty="0"/>
              <a:t>V </a:t>
            </a:r>
            <a:r>
              <a:rPr lang="sl-SI" dirty="0" err="1"/>
              <a:t>DataSet</a:t>
            </a:r>
            <a:r>
              <a:rPr lang="sl-SI" dirty="0"/>
              <a:t> si lahko shranimo podatke, ki smo jih dobili z poizvedbo iz katere jih potem črpamo za prikaz.</a:t>
            </a:r>
          </a:p>
          <a:p>
            <a:r>
              <a:rPr lang="sl-SI" dirty="0"/>
              <a:t>Primer poizvedbe in shranjevanje podatkov v </a:t>
            </a:r>
            <a:r>
              <a:rPr lang="sl-SI" dirty="0" err="1"/>
              <a:t>DataSet</a:t>
            </a:r>
            <a:r>
              <a:rPr lang="sl-SI" dirty="0"/>
              <a:t> baza = </a:t>
            </a:r>
            <a:r>
              <a:rPr lang="sl-SI" dirty="0" err="1"/>
              <a:t>new</a:t>
            </a:r>
            <a:r>
              <a:rPr lang="sl-SI" dirty="0"/>
              <a:t> </a:t>
            </a:r>
            <a:r>
              <a:rPr lang="sl-SI" dirty="0" err="1"/>
              <a:t>DataSet</a:t>
            </a:r>
            <a:r>
              <a:rPr lang="sl-SI" dirty="0"/>
              <a:t>();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27D01C3-9A0E-A5DD-CBEA-35D25C97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5493445"/>
            <a:ext cx="11725275" cy="5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31327F-2A9A-D6C5-1F45-9A0A7EEC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Spreminjanje podatkov v </a:t>
            </a:r>
            <a:r>
              <a:rPr lang="sl-SI" dirty="0" err="1"/>
              <a:t>BAzi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A9E937E-7D7B-9E77-E2E4-15F96123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1800" dirty="0"/>
              <a:t>Uporabimo poizvedbo za spreminjanje, dodajanje tako kot smo se jo naužili pri Pb1. </a:t>
            </a:r>
          </a:p>
          <a:p>
            <a:r>
              <a:rPr lang="sl-SI" sz="1800" dirty="0"/>
              <a:t>Za to uporabimo: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1800" dirty="0" err="1"/>
              <a:t>SQLiteCommand</a:t>
            </a:r>
            <a:r>
              <a:rPr lang="sl-SI" sz="1800" dirty="0"/>
              <a:t>(poizvedba, povezava do baze)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1800" dirty="0" err="1"/>
              <a:t>SQLiteCommandBuilder</a:t>
            </a:r>
            <a:r>
              <a:rPr lang="sl-SI" sz="1800" dirty="0"/>
              <a:t>(</a:t>
            </a:r>
            <a:r>
              <a:rPr lang="sl-SI" sz="1800" dirty="0" err="1"/>
              <a:t>DataAdapter</a:t>
            </a:r>
            <a:r>
              <a:rPr lang="sl-SI" sz="1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1800" dirty="0" err="1"/>
              <a:t>UpdateCommand</a:t>
            </a:r>
            <a:r>
              <a:rPr lang="sl-SI" sz="18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1800" dirty="0"/>
              <a:t>.</a:t>
            </a:r>
            <a:r>
              <a:rPr lang="sl-SI" sz="1800" dirty="0" err="1"/>
              <a:t>Update</a:t>
            </a:r>
            <a:r>
              <a:rPr lang="sl-SI" sz="1800" dirty="0"/>
              <a:t>(</a:t>
            </a:r>
            <a:r>
              <a:rPr lang="sl-SI" sz="1800" dirty="0" err="1"/>
              <a:t>DataSet</a:t>
            </a:r>
            <a:r>
              <a:rPr lang="sl-SI" sz="1800" dirty="0"/>
              <a:t>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sz="1800" dirty="0"/>
          </a:p>
          <a:p>
            <a:endParaRPr lang="sl-SI" sz="1800" dirty="0"/>
          </a:p>
        </p:txBody>
      </p:sp>
    </p:spTree>
    <p:extLst>
      <p:ext uri="{BB962C8B-B14F-4D97-AF65-F5344CB8AC3E}">
        <p14:creationId xmlns:p14="http://schemas.microsoft.com/office/powerpoint/2010/main" val="63424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722110-97BC-316F-EE41-9BFB2D5D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Viri: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C65C001-D940-DA64-8082-3EDFF45AA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n-NO" dirty="0">
                <a:hlinkClick r:id="rId2"/>
              </a:rPr>
              <a:t>Overview - Microsoft.Data.Sqlite | Microsoft Learn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92085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BE9C4B"/>
      </a:accent1>
      <a:accent2>
        <a:srgbClr val="B15D3B"/>
      </a:accent2>
      <a:accent3>
        <a:srgbClr val="C34D5C"/>
      </a:accent3>
      <a:accent4>
        <a:srgbClr val="B13B7B"/>
      </a:accent4>
      <a:accent5>
        <a:srgbClr val="C34DBF"/>
      </a:accent5>
      <a:accent6>
        <a:srgbClr val="853BB1"/>
      </a:accent6>
      <a:hlink>
        <a:srgbClr val="BF41A5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176</Words>
  <Application>Microsoft Office PowerPoint</Application>
  <PresentationFormat>Širokozaslonsko</PresentationFormat>
  <Paragraphs>18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10" baseType="lpstr">
      <vt:lpstr>Arial</vt:lpstr>
      <vt:lpstr>Franklin Gothic Demi Cond</vt:lpstr>
      <vt:lpstr>Franklin Gothic Medium</vt:lpstr>
      <vt:lpstr>Wingdings</vt:lpstr>
      <vt:lpstr>JuxtaposeVTI</vt:lpstr>
      <vt:lpstr>DELO Z BAZAMI</vt:lpstr>
      <vt:lpstr>PoVEZAVA NA BAZO</vt:lpstr>
      <vt:lpstr>Črpanje podatkov</vt:lpstr>
      <vt:lpstr>Spreminjanje podatkov v BAzi</vt:lpstr>
      <vt:lpstr>Viri: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 Z BAZAMI</dc:title>
  <dc:creator>Fajdiga, Polona</dc:creator>
  <cp:lastModifiedBy>Fajdiga, Polona</cp:lastModifiedBy>
  <cp:revision>2</cp:revision>
  <dcterms:created xsi:type="dcterms:W3CDTF">2023-05-31T18:10:56Z</dcterms:created>
  <dcterms:modified xsi:type="dcterms:W3CDTF">2023-05-31T21:23:12Z</dcterms:modified>
</cp:coreProperties>
</file>