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2" r:id="rId3"/>
    <p:sldId id="264" r:id="rId4"/>
    <p:sldId id="263" r:id="rId5"/>
    <p:sldId id="265" r:id="rId6"/>
    <p:sldId id="266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1:15:24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1:14:56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1:17:54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1:19:25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0 119 24575,'0'4'0,"1"0"0,-1-1 0,1 1 0,0-1 0,0 0 0,0 1 0,0-1 0,1 0 0,0 1 0,-1-1 0,1 0 0,0 0 0,0 0 0,1-1 0,-1 1 0,1 0 0,-1-1 0,1 1 0,0-1 0,0 0 0,0 0 0,0 0 0,0-1 0,0 1 0,0-1 0,1 1 0,-1-1 0,1 0 0,-1-1 0,1 1 0,-1 0 0,1-1 0,-1 0 0,1 0 0,0 0 0,-1 0 0,1-1 0,-1 1 0,1-1 0,-1 0 0,1 0 0,-1 0 0,0 0 0,1-1 0,3-2 0,7-6 0,0 0 0,-1-1 0,20-20 0,-22 20 0,0 0 0,1 0 0,0 1 0,25-15 0,47-23 0,-83 47 0,0 0 0,0 0 0,1 1 0,-1-1 0,0 1 0,1-1 0,-1 1 0,0-1 0,1 1 0,-1 0 0,1 0 0,-1 0 0,1 0 0,-1 0 0,0 0 0,1 0 0,-1 0 0,1 0 0,-1 1 0,0-1 0,1 1 0,-1-1 0,3 2 0,-3-1 0,1 1 0,0 0 0,-1-1 0,1 1 0,-1 0 0,0 0 0,0 0 0,1 0 0,-1 0 0,0 0 0,-1 0 0,1 0 0,1 3 0,0 8 0,1 0 0,-2 1 0,0 24 0,-1-35 0,0 12 0,0 0 0,1 0 0,1 0 0,0 0 0,1-1 0,0 1 0,1-1 0,10 22 0,-9-22 33,0 0-1,-1 0 1,3 21-1,6 19-1527,-8-37-5331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1:19:27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1 24575,'-2'30'0,"-2"0"0,-1 0 0,-1 0 0,-18 53 0,1-4 0,-87 269 0,1-6 0,100-305-110,2-5-308,-2 0-1,-22 52 1,18-61-6408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1:06:38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24575,'0'4'0,"0"-1"0,0 0 0,1 0 0,-1 0 0,1 1 0,0-1 0,0 0 0,0 0 0,1 0 0,-1 0 0,1 0 0,-1-1 0,1 1 0,0 0 0,3 3 0,0-1 0,0-1 0,0 0 0,1 0 0,-1 0 0,1 0 0,0-1 0,7 3 0,7 2 0,0-2 0,0 0 0,35 5 0,37 0 0,1-5 0,140-8 0,-66-1 0,1217 3-1365,-1362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1:06:41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0 24575,'-35'13'0,"16"-5"0,1-1 0,1 1 0,-1 1 0,-19 13 0,-25 12 0,33-21 0,0 1 0,1 2 0,0 0 0,2 2 0,-36 30 0,60-46 0,1-1 0,-1 1 0,1 0 0,-1 0 0,1-1 0,0 1 0,0 0 0,0 0 0,0 0 0,0 0 0,0 0 0,1 1 0,-1-1 0,0 0 0,1 0 0,0 0 0,0 0 0,-1 1 0,2 2 0,-1-1 0,1 0 0,0 0 0,0 0 0,1-1 0,-1 1 0,1-1 0,0 1 0,0-1 0,0 1 0,4 3 0,6 7 0,1 0 0,1-2 0,27 21 0,-31-25 0,45 40 0,-43-36 0,0-1 0,1 0 0,0 0 0,1-1 0,28 14 0,0-7 0,-27-11 0,0 0 0,-1 1 0,1 0 0,19 14 0,29 20-1365,-50-34-5461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1:10:34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1:13:58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24575,'0'675'0,"0"-670"0,0 0 0,0 1 0,1-1 0,-1 0 0,1 0 0,0 0 0,1 0 0,-1 0 0,1 0 0,0 0 0,0 0 0,5 7 0,-4-9 0,0 1 0,0-1 0,1 0 0,-1 0 0,1 0 0,0 0 0,0-1 0,0 0 0,0 0 0,1 0 0,-1 0 0,1 0 0,-1-1 0,7 1 0,120 23 0,21 5 0,-113-20 0,0-2 0,1-1 0,0-2 0,73-1 0,865-7 0,-528 4 0,-422 1 0,0 1 0,36 8 0,2 0 0,-12-4 0,138 13 0,-123-19 0,194-4 0,-259 3 0,1 0 0,-1-1 0,1 0 0,-1 0 0,1 0 0,-1 0 0,0-1 0,0 1 0,1-1 0,-1 0 0,0-1 0,-1 1 0,1-1 0,0 1 0,-1-1 0,1 0 0,-1 0 0,0-1 0,0 1 0,2-5 0,-1 2 0,-1 0 0,-1 0 0,1 0 0,-1-1 0,0 1 0,0-1 0,-1 0 0,0 1 0,0-1 0,-1 0 0,0 0 0,-1-10 0,-3-19 0,-2 0 0,-1 1 0,-20-59 0,-49-99 0,69 180 0,1-1 0,1 0 0,0-1 0,1 0 0,0 1 0,1-1 0,1-1 0,0-21 0,4-57 0,-3-77 0,1 168 0,0-1 0,-1 1 0,0-1 0,1 1 0,-1-1 0,0 1 0,-1 0 0,1-1 0,-1 1 0,1 0 0,-1 0 0,0 0 0,0 0 0,0 0 0,-1 0 0,1 1 0,-1-1 0,1 1 0,-1 0 0,0 0 0,0 0 0,0 0 0,0 0 0,0 0 0,0 1 0,-1 0 0,1-1 0,0 1 0,-5 0 0,-9-2 0,0 0 0,-1 2 0,1 0 0,-33 4 0,15-2 0,-57 1 0,-47 0 0,-162 23 0,38 4 0,-13 2 0,119-2 0,83-13 0,0-4 0,-131 6 0,-494-20 0,682 1 0,0 0 0,0-2 0,-17-4 0,19 3 0,0 1 0,-1 0 0,-26 0 0,39 4 0,1-1 0,0 0 0,0 1 0,0 0 0,-1-1 0,1 1 0,0 0 0,0 0 0,0 0 0,0 0 0,1 1 0,-1-1 0,0 0 0,0 1 0,1-1 0,-1 1 0,1 0 0,-1-1 0,1 1 0,0 0 0,0 0 0,-1 0 0,1 0 0,1 0 0,-1 0 0,0 0 0,0 0 0,1 1 0,-1 3 0,-2 8 0,1 0 0,1 0 0,0 23 0,1-21 0,1 383 0,2-147 0,-4-228 0,0-13 0,1-1 0,0 0 0,0 1 0,3 11 0,-3-20 0,0 0 0,1 0 0,0 0 0,-1 0 0,1 0 0,0 0 0,0 0 0,0 0 0,0 0 0,1 0 0,-1 0 0,0 0 0,1-1 0,-1 1 0,1-1 0,0 1 0,0-1 0,-1 1 0,1-1 0,0 0 0,0 0 0,0 0 0,0 0 0,3 0 0,11 3 0,1-1 0,-1 0 0,1-2 0,30 0 0,68-11 0,29-14 0,19-2 0,-134 23 0,0 2 0,1 1 0,48 5 0,119 22 0,179 29 0,-162-9 0,-35-6 0,-122-33 0,0-3 0,0-2 0,100-9 0,-99 0 0,0-3 0,57-16 0,-51 10 0,89-10 0,-103 22 0,1-3 0,-1-2 0,-1-2 0,70-23 0,-102 27 0,-12 4 0,0 1 0,0-1 0,0-1 0,-1 1 0,1 0 0,0-1 0,4-4 0,-6 4 0,-1 0 0,0 1 0,0-1 0,0 0 0,-1 0 0,1 0 0,-1-1 0,1 1 0,-1 0 0,0 0 0,0-1 0,-1 1 0,1-1 0,0-4 0,6-102 0,-7-139 0,-2 138 0,3 22 0,-5-99 0,3 182 0,-1-1 0,1 1 0,-1 0 0,0 0 0,-1 0 0,1 0 0,-1 0 0,0 1 0,-1-1 0,1 1 0,-1-1 0,0 1 0,0 1 0,-1-1 0,1 1 0,-1-1 0,0 1 0,-1 0 0,1 1 0,-1 0 0,1-1 0,-1 2 0,0-1 0,-8-2 0,-15-4 0,0 1 0,0 1 0,-57-5 0,66 10 0,-124-9 0,-202 11 0,326 1 0,-334 26 0,-81 2 0,-464-31 0,892 2-273,0 0 0,1-1 0,-1 1 0,-12-4 0,4-2-6553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1:14:04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1 217 24575,'0'22'0,"6"330"0,0-253 0,30 149 0,-22-191 0,-9-42 0,-1 0 0,0 1 0,2 29 0,-6-26 0,0-12 0,0 1 0,0 0 0,1-1 0,0 1 0,4 12 0,-4-18 0,0 0 0,0 1 0,0-1 0,0 0 0,1 0 0,-1-1 0,0 1 0,1 0 0,0 0 0,-1-1 0,1 1 0,0-1 0,0 1 0,0-1 0,0 0 0,0 0 0,0 0 0,0 0 0,0 0 0,1 0 0,-1-1 0,0 1 0,3 0 0,2 0 0,-1-1 0,0 1 0,1-1 0,-1-1 0,0 1 0,1-1 0,-1 0 0,0 0 0,7-3 0,57-24 0,-10 4 0,-32 16 0,0 2 0,1 1 0,50-3 0,90 8 0,-83 2 0,2 3 0,129 23 0,-109-12 0,-35-9 0,133-6 0,-93-3 0,-63 3 0,-32 1 0,-1-1 0,0-1 0,1 0 0,-1-2 0,32-6 0,-47 7 0,1 0 0,-1 0 0,0-1 0,0 1 0,0-1 0,0 1 0,0-1 0,0 0 0,0 0 0,-1 0 0,1 0 0,0 0 0,-1 0 0,0 0 0,0-1 0,1 1 0,-1 0 0,-1-1 0,1 1 0,0-1 0,0 1 0,-1-1 0,1-3 0,0-8 0,0 0 0,0-1 0,-2-14 0,0 13 0,-4-64 0,-20-99 0,12 102 0,-5-118 0,20 89 0,-3-63 0,1 166 0,-1-1 0,0 0 0,1 1 0,-1-1 0,0 1 0,-1-1 0,1 1 0,-1-1 0,0 1 0,1 0 0,-1 0 0,-1 0 0,1 0 0,0 0 0,-1 0 0,1 1 0,-1-1 0,0 1 0,0 0 0,0 0 0,0 0 0,0 0 0,0 0 0,-1 1 0,1-1 0,-5 0 0,-9-3 0,-1 0 0,0 2 0,0 0 0,-22 0 0,8 0 0,-236-33 0,-244-19 0,355 42 0,-26-1 0,127 12 0,20 0 0,-51 5 0,79-2 0,-1 0 0,0 1 0,1-1 0,-1 2 0,1-1 0,0 1 0,0 0 0,0 1 0,0 0 0,1 0 0,-9 7 0,11-6 0,0 0 0,0 0 0,1 1 0,0-1 0,0 1 0,0 0 0,1 0 0,0 1 0,0-1 0,0 1 0,-2 9 0,-2 10 0,-5 45 0,10-55 0,-10 102-1365,9-71-5461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1:14:15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24575,'11'1'0,"0"0"0,0 1 0,0 0 0,0 1 0,19 8 0,6 0 0,109 34 0,130 32 0,-119-33 0,-60-15 0,-46-13-341,0 3 0,-1 2-1,76 43 1,-102-51-6485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1:14:17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1 446 24575,'0'1'0,"0"0"0,0-1 0,0 1 0,1 0 0,-1 0 0,0-1 0,1 1 0,-1 0 0,1-1 0,-1 1 0,1 0 0,-1-1 0,1 1 0,0 0 0,-1-1 0,1 1 0,0-1 0,-1 1 0,1-1 0,0 0 0,-1 1 0,1-1 0,0 0 0,0 1 0,0-1 0,-1 0 0,3 0 0,26 5 0,-24-5 0,78 7 0,-1-3 0,94-9 0,-174 5 0,0 0 0,0 0 0,0 0 0,0 0 0,0-1 0,0 1 0,-1-1 0,1 1 0,0-1 0,0 1 0,0-1 0,-1 0 0,1 0 0,0 0 0,-1 0 0,1 0 0,-1 0 0,1-1 0,-1 1 0,0 0 0,1-1 0,-1 1 0,0-1 0,0 0 0,0 1 0,0-1 0,0 0 0,0 1 0,-1-1 0,1 0 0,-1 0 0,1 0 0,-1 0 0,0 1 0,1-5 0,-2-4 0,0 0 0,0 0 0,-1 0 0,0 0 0,-6-16 0,6 21 0,-21-60-455,-3 2 0,-61-111 0,61 129-6371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1:14:21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24575,'8'0'0,"0"1"0,0 0 0,0 1 0,14 5 0,15 2 0,159 20 0,1-9 0,235-7 0,187-15 0,-575 4 0,53 9 0,-52-4 0,53 0 0,1105-8-1365,-1181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1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April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540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April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1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April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8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April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April 17,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8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April 17,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122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April 17,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441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April 17,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9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April 17,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9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April 17,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2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April 17,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808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4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customXml" Target="../ink/ink12.xml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3.xml"/><Relationship Id="rId5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4.png"/><Relationship Id="rId3" Type="http://schemas.openxmlformats.org/officeDocument/2006/relationships/customXml" Target="../ink/ink4.xml"/><Relationship Id="rId7" Type="http://schemas.openxmlformats.org/officeDocument/2006/relationships/image" Target="../media/image11.png"/><Relationship Id="rId12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customXml" Target="../ink/ink7.xml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342306-C49E-412B-A56A-67DBDDD05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4A2FE205-9D92-07A0-1044-7B0C845041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7991"/>
          </a:xfrm>
          <a:custGeom>
            <a:avLst/>
            <a:gdLst/>
            <a:ahLst/>
            <a:cxnLst/>
            <a:rect l="l" t="t" r="r" b="b"/>
            <a:pathLst>
              <a:path w="12192000" h="6858001">
                <a:moveTo>
                  <a:pt x="424170" y="5138037"/>
                </a:moveTo>
                <a:cubicBezTo>
                  <a:pt x="420631" y="5139454"/>
                  <a:pt x="416160" y="5142711"/>
                  <a:pt x="409816" y="5148812"/>
                </a:cubicBezTo>
                <a:cubicBezTo>
                  <a:pt x="384513" y="5138857"/>
                  <a:pt x="376759" y="5150303"/>
                  <a:pt x="338986" y="5151800"/>
                </a:cubicBezTo>
                <a:cubicBezTo>
                  <a:pt x="325123" y="5143154"/>
                  <a:pt x="312164" y="5144939"/>
                  <a:pt x="298810" y="5149975"/>
                </a:cubicBezTo>
                <a:cubicBezTo>
                  <a:pt x="263615" y="5143861"/>
                  <a:pt x="229134" y="5149769"/>
                  <a:pt x="188339" y="5148846"/>
                </a:cubicBezTo>
                <a:cubicBezTo>
                  <a:pt x="146705" y="5135892"/>
                  <a:pt x="120710" y="5151713"/>
                  <a:pt x="77129" y="5150650"/>
                </a:cubicBezTo>
                <a:cubicBezTo>
                  <a:pt x="38418" y="5128290"/>
                  <a:pt x="43948" y="5173219"/>
                  <a:pt x="8098" y="5168295"/>
                </a:cubicBezTo>
                <a:lnTo>
                  <a:pt x="1" y="5165746"/>
                </a:lnTo>
                <a:lnTo>
                  <a:pt x="1" y="6858000"/>
                </a:lnTo>
                <a:lnTo>
                  <a:pt x="10232860" y="6858000"/>
                </a:lnTo>
                <a:lnTo>
                  <a:pt x="10220407" y="6835765"/>
                </a:lnTo>
                <a:cubicBezTo>
                  <a:pt x="10182003" y="6791243"/>
                  <a:pt x="10087600" y="6802565"/>
                  <a:pt x="10022026" y="6757762"/>
                </a:cubicBezTo>
                <a:cubicBezTo>
                  <a:pt x="9975094" y="6742036"/>
                  <a:pt x="9890498" y="6761609"/>
                  <a:pt x="9882203" y="6723651"/>
                </a:cubicBezTo>
                <a:cubicBezTo>
                  <a:pt x="9854598" y="6741435"/>
                  <a:pt x="9842217" y="6703212"/>
                  <a:pt x="9818566" y="6696063"/>
                </a:cubicBezTo>
                <a:cubicBezTo>
                  <a:pt x="9795728" y="6706492"/>
                  <a:pt x="9788960" y="6693053"/>
                  <a:pt x="9771904" y="6687476"/>
                </a:cubicBezTo>
                <a:cubicBezTo>
                  <a:pt x="9761819" y="6694575"/>
                  <a:pt x="9746945" y="6691639"/>
                  <a:pt x="9744274" y="6680895"/>
                </a:cubicBezTo>
                <a:cubicBezTo>
                  <a:pt x="9757100" y="6659288"/>
                  <a:pt x="9702280" y="6661999"/>
                  <a:pt x="9702272" y="6645623"/>
                </a:cubicBezTo>
                <a:cubicBezTo>
                  <a:pt x="9672878" y="6637308"/>
                  <a:pt x="9536850" y="6635434"/>
                  <a:pt x="9520815" y="6606549"/>
                </a:cubicBezTo>
                <a:cubicBezTo>
                  <a:pt x="9462694" y="6584419"/>
                  <a:pt x="9364629" y="6609780"/>
                  <a:pt x="9338854" y="6604752"/>
                </a:cubicBezTo>
                <a:cubicBezTo>
                  <a:pt x="9301826" y="6646470"/>
                  <a:pt x="9206253" y="6504340"/>
                  <a:pt x="9096712" y="6483405"/>
                </a:cubicBezTo>
                <a:cubicBezTo>
                  <a:pt x="9080776" y="6485371"/>
                  <a:pt x="9072854" y="6483990"/>
                  <a:pt x="9071445" y="6472839"/>
                </a:cubicBezTo>
                <a:cubicBezTo>
                  <a:pt x="9037733" y="6465416"/>
                  <a:pt x="9013244" y="6434113"/>
                  <a:pt x="8985766" y="6442932"/>
                </a:cubicBezTo>
                <a:cubicBezTo>
                  <a:pt x="8957782" y="6428350"/>
                  <a:pt x="8922645" y="6396528"/>
                  <a:pt x="8903538" y="6385345"/>
                </a:cubicBezTo>
                <a:lnTo>
                  <a:pt x="8874169" y="6368574"/>
                </a:lnTo>
                <a:lnTo>
                  <a:pt x="8861902" y="6365959"/>
                </a:lnTo>
                <a:lnTo>
                  <a:pt x="8853873" y="6369328"/>
                </a:lnTo>
                <a:lnTo>
                  <a:pt x="8834271" y="6361166"/>
                </a:lnTo>
                <a:cubicBezTo>
                  <a:pt x="8817275" y="6357159"/>
                  <a:pt x="8768811" y="6350946"/>
                  <a:pt x="8751898" y="6345286"/>
                </a:cubicBezTo>
                <a:cubicBezTo>
                  <a:pt x="8748776" y="6336482"/>
                  <a:pt x="8742014" y="6330840"/>
                  <a:pt x="8732794" y="6327212"/>
                </a:cubicBezTo>
                <a:lnTo>
                  <a:pt x="8711457" y="6323423"/>
                </a:lnTo>
                <a:lnTo>
                  <a:pt x="8698945" y="6311035"/>
                </a:lnTo>
                <a:cubicBezTo>
                  <a:pt x="8693307" y="6308234"/>
                  <a:pt x="8686288" y="6307695"/>
                  <a:pt x="8676966" y="6311045"/>
                </a:cubicBezTo>
                <a:cubicBezTo>
                  <a:pt x="8659160" y="6306470"/>
                  <a:pt x="8609036" y="6288869"/>
                  <a:pt x="8592109" y="6283578"/>
                </a:cubicBezTo>
                <a:lnTo>
                  <a:pt x="8575406" y="6279301"/>
                </a:lnTo>
                <a:lnTo>
                  <a:pt x="8567743" y="6271333"/>
                </a:lnTo>
                <a:cubicBezTo>
                  <a:pt x="8560971" y="6265479"/>
                  <a:pt x="8553359" y="6261637"/>
                  <a:pt x="8544105" y="6262067"/>
                </a:cubicBezTo>
                <a:lnTo>
                  <a:pt x="8534981" y="6264544"/>
                </a:lnTo>
                <a:cubicBezTo>
                  <a:pt x="8534770" y="6263238"/>
                  <a:pt x="8534558" y="6261934"/>
                  <a:pt x="8534347" y="6260628"/>
                </a:cubicBezTo>
                <a:cubicBezTo>
                  <a:pt x="8534165" y="6254552"/>
                  <a:pt x="8531548" y="6248727"/>
                  <a:pt x="8502329" y="6245007"/>
                </a:cubicBezTo>
                <a:cubicBezTo>
                  <a:pt x="8484064" y="6230757"/>
                  <a:pt x="8460296" y="6219075"/>
                  <a:pt x="8433327" y="6211089"/>
                </a:cubicBezTo>
                <a:cubicBezTo>
                  <a:pt x="8427709" y="6216009"/>
                  <a:pt x="8420390" y="6205541"/>
                  <a:pt x="8415974" y="6202794"/>
                </a:cubicBezTo>
                <a:cubicBezTo>
                  <a:pt x="8414286" y="6206457"/>
                  <a:pt x="8402161" y="6205639"/>
                  <a:pt x="8399490" y="6201686"/>
                </a:cubicBezTo>
                <a:cubicBezTo>
                  <a:pt x="8320765" y="6169327"/>
                  <a:pt x="8353074" y="6214472"/>
                  <a:pt x="8311484" y="6182351"/>
                </a:cubicBezTo>
                <a:cubicBezTo>
                  <a:pt x="8303469" y="6179348"/>
                  <a:pt x="8296282" y="6179741"/>
                  <a:pt x="8289612" y="6181576"/>
                </a:cubicBezTo>
                <a:lnTo>
                  <a:pt x="8279273" y="6185905"/>
                </a:lnTo>
                <a:lnTo>
                  <a:pt x="8247464" y="6169167"/>
                </a:lnTo>
                <a:cubicBezTo>
                  <a:pt x="8231409" y="6162506"/>
                  <a:pt x="8214145" y="6156986"/>
                  <a:pt x="8196077" y="6152768"/>
                </a:cubicBezTo>
                <a:cubicBezTo>
                  <a:pt x="8190058" y="6159824"/>
                  <a:pt x="8178350" y="6146423"/>
                  <a:pt x="8172107" y="6143116"/>
                </a:cubicBezTo>
                <a:cubicBezTo>
                  <a:pt x="8170795" y="6148161"/>
                  <a:pt x="8155185" y="6148083"/>
                  <a:pt x="8150882" y="6143014"/>
                </a:cubicBezTo>
                <a:cubicBezTo>
                  <a:pt x="8043325" y="6106278"/>
                  <a:pt x="8094757" y="6164012"/>
                  <a:pt x="8034498" y="6124492"/>
                </a:cubicBezTo>
                <a:cubicBezTo>
                  <a:pt x="8023614" y="6121142"/>
                  <a:pt x="8014563" y="6122270"/>
                  <a:pt x="8006497" y="6125284"/>
                </a:cubicBezTo>
                <a:lnTo>
                  <a:pt x="7991273" y="6133623"/>
                </a:lnTo>
                <a:lnTo>
                  <a:pt x="7982265" y="6128245"/>
                </a:lnTo>
                <a:cubicBezTo>
                  <a:pt x="7944891" y="6121713"/>
                  <a:pt x="7931226" y="6130583"/>
                  <a:pt x="7912085" y="6116164"/>
                </a:cubicBezTo>
                <a:cubicBezTo>
                  <a:pt x="7878698" y="6108552"/>
                  <a:pt x="7840370" y="6103928"/>
                  <a:pt x="7810187" y="6096690"/>
                </a:cubicBezTo>
                <a:cubicBezTo>
                  <a:pt x="7796246" y="6076752"/>
                  <a:pt x="7753799" y="6081964"/>
                  <a:pt x="7730989" y="6072734"/>
                </a:cubicBezTo>
                <a:cubicBezTo>
                  <a:pt x="7721214" y="6064442"/>
                  <a:pt x="7713300" y="6061979"/>
                  <a:pt x="7700459" y="6067006"/>
                </a:cubicBezTo>
                <a:cubicBezTo>
                  <a:pt x="7655845" y="6027129"/>
                  <a:pt x="7669185" y="6060343"/>
                  <a:pt x="7623221" y="6040209"/>
                </a:cubicBezTo>
                <a:cubicBezTo>
                  <a:pt x="7584174" y="6020582"/>
                  <a:pt x="7538418" y="6004445"/>
                  <a:pt x="7505047" y="5967561"/>
                </a:cubicBezTo>
                <a:cubicBezTo>
                  <a:pt x="7499654" y="5957788"/>
                  <a:pt x="7482081" y="5951500"/>
                  <a:pt x="7465796" y="5953517"/>
                </a:cubicBezTo>
                <a:cubicBezTo>
                  <a:pt x="7462992" y="5953864"/>
                  <a:pt x="7460335" y="5954450"/>
                  <a:pt x="7457905" y="5955255"/>
                </a:cubicBezTo>
                <a:cubicBezTo>
                  <a:pt x="7438909" y="5929939"/>
                  <a:pt x="7419483" y="5937312"/>
                  <a:pt x="7412223" y="5921118"/>
                </a:cubicBezTo>
                <a:cubicBezTo>
                  <a:pt x="7372805" y="5907834"/>
                  <a:pt x="7334821" y="5915363"/>
                  <a:pt x="7327761" y="5901038"/>
                </a:cubicBezTo>
                <a:cubicBezTo>
                  <a:pt x="7306340" y="5897895"/>
                  <a:pt x="7272477" y="5906823"/>
                  <a:pt x="7261184" y="5890673"/>
                </a:cubicBezTo>
                <a:cubicBezTo>
                  <a:pt x="7255248" y="5901086"/>
                  <a:pt x="7239803" y="5877939"/>
                  <a:pt x="7225085" y="5882795"/>
                </a:cubicBezTo>
                <a:cubicBezTo>
                  <a:pt x="7214264" y="5887405"/>
                  <a:pt x="7207054" y="5881458"/>
                  <a:pt x="7197451" y="5879354"/>
                </a:cubicBezTo>
                <a:cubicBezTo>
                  <a:pt x="7183450" y="5882063"/>
                  <a:pt x="7143816" y="5866354"/>
                  <a:pt x="7134462" y="5858264"/>
                </a:cubicBezTo>
                <a:cubicBezTo>
                  <a:pt x="7113779" y="5832126"/>
                  <a:pt x="7050656" y="5838460"/>
                  <a:pt x="7033126" y="5818152"/>
                </a:cubicBezTo>
                <a:cubicBezTo>
                  <a:pt x="7025879" y="5814394"/>
                  <a:pt x="7018444" y="5812123"/>
                  <a:pt x="7010931" y="5810784"/>
                </a:cubicBezTo>
                <a:lnTo>
                  <a:pt x="6965772" y="5809570"/>
                </a:lnTo>
                <a:cubicBezTo>
                  <a:pt x="6958379" y="5809773"/>
                  <a:pt x="6951122" y="5809811"/>
                  <a:pt x="6944112" y="5809138"/>
                </a:cubicBezTo>
                <a:cubicBezTo>
                  <a:pt x="6958919" y="5787231"/>
                  <a:pt x="6886934" y="5799790"/>
                  <a:pt x="6910662" y="5784032"/>
                </a:cubicBezTo>
                <a:cubicBezTo>
                  <a:pt x="6874725" y="5776519"/>
                  <a:pt x="6864413" y="5762624"/>
                  <a:pt x="6827210" y="5751855"/>
                </a:cubicBezTo>
                <a:lnTo>
                  <a:pt x="6687442" y="5719421"/>
                </a:lnTo>
                <a:cubicBezTo>
                  <a:pt x="6635980" y="5699070"/>
                  <a:pt x="6610828" y="5697607"/>
                  <a:pt x="6564352" y="5686060"/>
                </a:cubicBezTo>
                <a:cubicBezTo>
                  <a:pt x="6528033" y="5637185"/>
                  <a:pt x="6494010" y="5648754"/>
                  <a:pt x="6467880" y="5616169"/>
                </a:cubicBezTo>
                <a:cubicBezTo>
                  <a:pt x="6416367" y="5601837"/>
                  <a:pt x="6419822" y="5586932"/>
                  <a:pt x="6362159" y="5586807"/>
                </a:cubicBezTo>
                <a:lnTo>
                  <a:pt x="6310657" y="5553477"/>
                </a:lnTo>
                <a:cubicBezTo>
                  <a:pt x="6299083" y="5546856"/>
                  <a:pt x="6295885" y="5548752"/>
                  <a:pt x="6292713" y="5547078"/>
                </a:cubicBezTo>
                <a:lnTo>
                  <a:pt x="6291623" y="5543429"/>
                </a:lnTo>
                <a:lnTo>
                  <a:pt x="6281704" y="5538282"/>
                </a:lnTo>
                <a:lnTo>
                  <a:pt x="6264107" y="5526263"/>
                </a:lnTo>
                <a:lnTo>
                  <a:pt x="6258989" y="5525777"/>
                </a:lnTo>
                <a:lnTo>
                  <a:pt x="6229603" y="5510395"/>
                </a:lnTo>
                <a:lnTo>
                  <a:pt x="6228332" y="5511020"/>
                </a:lnTo>
                <a:cubicBezTo>
                  <a:pt x="6224808" y="5512072"/>
                  <a:pt x="6220944" y="5512187"/>
                  <a:pt x="6216260" y="5510345"/>
                </a:cubicBezTo>
                <a:cubicBezTo>
                  <a:pt x="6210740" y="5525445"/>
                  <a:pt x="6208492" y="5513908"/>
                  <a:pt x="6195167" y="5507142"/>
                </a:cubicBezTo>
                <a:cubicBezTo>
                  <a:pt x="6176634" y="5504447"/>
                  <a:pt x="6121193" y="5496797"/>
                  <a:pt x="6105064" y="5494176"/>
                </a:cubicBezTo>
                <a:lnTo>
                  <a:pt x="6098392" y="5491417"/>
                </a:lnTo>
                <a:lnTo>
                  <a:pt x="6098057" y="5491548"/>
                </a:lnTo>
                <a:cubicBezTo>
                  <a:pt x="6096177" y="5491345"/>
                  <a:pt x="6093821" y="5490586"/>
                  <a:pt x="6090617" y="5489007"/>
                </a:cubicBezTo>
                <a:lnTo>
                  <a:pt x="6086227" y="5486388"/>
                </a:lnTo>
                <a:lnTo>
                  <a:pt x="6073282" y="5481036"/>
                </a:lnTo>
                <a:lnTo>
                  <a:pt x="6067488" y="5480426"/>
                </a:lnTo>
                <a:cubicBezTo>
                  <a:pt x="6040063" y="5480093"/>
                  <a:pt x="5951728" y="5481604"/>
                  <a:pt x="5908730" y="5479037"/>
                </a:cubicBezTo>
                <a:cubicBezTo>
                  <a:pt x="5872265" y="5473380"/>
                  <a:pt x="5839094" y="5474990"/>
                  <a:pt x="5809501" y="5465027"/>
                </a:cubicBezTo>
                <a:cubicBezTo>
                  <a:pt x="5795691" y="5468278"/>
                  <a:pt x="5783378" y="5468468"/>
                  <a:pt x="5773910" y="5458581"/>
                </a:cubicBezTo>
                <a:cubicBezTo>
                  <a:pt x="5739320" y="5455590"/>
                  <a:pt x="5728309" y="5465623"/>
                  <a:pt x="5708984" y="5453146"/>
                </a:cubicBezTo>
                <a:cubicBezTo>
                  <a:pt x="5685394" y="5468413"/>
                  <a:pt x="5685992" y="5461186"/>
                  <a:pt x="5678327" y="5454412"/>
                </a:cubicBezTo>
                <a:lnTo>
                  <a:pt x="5677140" y="5453823"/>
                </a:lnTo>
                <a:lnTo>
                  <a:pt x="5673887" y="5456023"/>
                </a:lnTo>
                <a:lnTo>
                  <a:pt x="5668198" y="5456346"/>
                </a:lnTo>
                <a:lnTo>
                  <a:pt x="5653664" y="5453106"/>
                </a:lnTo>
                <a:lnTo>
                  <a:pt x="5648366" y="5451209"/>
                </a:lnTo>
                <a:cubicBezTo>
                  <a:pt x="5644655" y="5450154"/>
                  <a:pt x="5642109" y="5449779"/>
                  <a:pt x="5640260" y="5449878"/>
                </a:cubicBezTo>
                <a:lnTo>
                  <a:pt x="5640006" y="5450061"/>
                </a:lnTo>
                <a:lnTo>
                  <a:pt x="5632515" y="5448391"/>
                </a:lnTo>
                <a:cubicBezTo>
                  <a:pt x="5619998" y="5445077"/>
                  <a:pt x="5607933" y="5441385"/>
                  <a:pt x="5596539" y="5437486"/>
                </a:cubicBezTo>
                <a:cubicBezTo>
                  <a:pt x="5583544" y="5447920"/>
                  <a:pt x="5543214" y="5426318"/>
                  <a:pt x="5542416" y="5449938"/>
                </a:cubicBezTo>
                <a:cubicBezTo>
                  <a:pt x="5526882" y="5445355"/>
                  <a:pt x="5519529" y="5434267"/>
                  <a:pt x="5521246" y="5450133"/>
                </a:cubicBezTo>
                <a:cubicBezTo>
                  <a:pt x="5516029" y="5449054"/>
                  <a:pt x="5512471" y="5449786"/>
                  <a:pt x="5509658" y="5451392"/>
                </a:cubicBezTo>
                <a:lnTo>
                  <a:pt x="5508753" y="5452216"/>
                </a:lnTo>
                <a:lnTo>
                  <a:pt x="5469291" y="5441993"/>
                </a:lnTo>
                <a:lnTo>
                  <a:pt x="5447375" y="5432879"/>
                </a:lnTo>
                <a:lnTo>
                  <a:pt x="5435760" y="5429360"/>
                </a:lnTo>
                <a:lnTo>
                  <a:pt x="5433081" y="5425914"/>
                </a:lnTo>
                <a:cubicBezTo>
                  <a:pt x="5429853" y="5423556"/>
                  <a:pt x="5424794" y="5421926"/>
                  <a:pt x="5415630" y="5421963"/>
                </a:cubicBezTo>
                <a:lnTo>
                  <a:pt x="5413399" y="5422434"/>
                </a:lnTo>
                <a:lnTo>
                  <a:pt x="5399853" y="5415736"/>
                </a:lnTo>
                <a:cubicBezTo>
                  <a:pt x="5395637" y="5412982"/>
                  <a:pt x="5392091" y="5409780"/>
                  <a:pt x="5389520" y="5405967"/>
                </a:cubicBezTo>
                <a:cubicBezTo>
                  <a:pt x="5335580" y="5415065"/>
                  <a:pt x="5292600" y="5391357"/>
                  <a:pt x="5237937" y="5385377"/>
                </a:cubicBezTo>
                <a:cubicBezTo>
                  <a:pt x="5207993" y="5376752"/>
                  <a:pt x="5126456" y="5381084"/>
                  <a:pt x="5119496" y="5352643"/>
                </a:cubicBezTo>
                <a:cubicBezTo>
                  <a:pt x="5080107" y="5344358"/>
                  <a:pt x="5054089" y="5342197"/>
                  <a:pt x="5001601" y="5335667"/>
                </a:cubicBezTo>
                <a:cubicBezTo>
                  <a:pt x="4950440" y="5305462"/>
                  <a:pt x="4862311" y="5312335"/>
                  <a:pt x="4801046" y="5292281"/>
                </a:cubicBezTo>
                <a:cubicBezTo>
                  <a:pt x="4760767" y="5309390"/>
                  <a:pt x="4784753" y="5291346"/>
                  <a:pt x="4747748" y="5289636"/>
                </a:cubicBezTo>
                <a:cubicBezTo>
                  <a:pt x="4762748" y="5270206"/>
                  <a:pt x="4701198" y="5294183"/>
                  <a:pt x="4705062" y="5270079"/>
                </a:cubicBezTo>
                <a:cubicBezTo>
                  <a:pt x="4698206" y="5270532"/>
                  <a:pt x="4691442" y="5271728"/>
                  <a:pt x="4684625" y="5273113"/>
                </a:cubicBezTo>
                <a:lnTo>
                  <a:pt x="4681053" y="5273825"/>
                </a:lnTo>
                <a:lnTo>
                  <a:pt x="4667771" y="5272561"/>
                </a:lnTo>
                <a:lnTo>
                  <a:pt x="4662767" y="5277347"/>
                </a:lnTo>
                <a:lnTo>
                  <a:pt x="4641874" y="5279132"/>
                </a:lnTo>
                <a:cubicBezTo>
                  <a:pt x="4634243" y="5279004"/>
                  <a:pt x="4626260" y="5277939"/>
                  <a:pt x="4617779" y="5275371"/>
                </a:cubicBezTo>
                <a:cubicBezTo>
                  <a:pt x="4598555" y="5262359"/>
                  <a:pt x="4562195" y="5268321"/>
                  <a:pt x="4532041" y="5262571"/>
                </a:cubicBezTo>
                <a:lnTo>
                  <a:pt x="4518829" y="5257331"/>
                </a:lnTo>
                <a:lnTo>
                  <a:pt x="4472184" y="5254623"/>
                </a:lnTo>
                <a:cubicBezTo>
                  <a:pt x="4459012" y="5253412"/>
                  <a:pt x="4445463" y="5251669"/>
                  <a:pt x="4431409" y="5248968"/>
                </a:cubicBezTo>
                <a:lnTo>
                  <a:pt x="4405730" y="5242275"/>
                </a:lnTo>
                <a:lnTo>
                  <a:pt x="4398381" y="5243052"/>
                </a:lnTo>
                <a:cubicBezTo>
                  <a:pt x="4386449" y="5240842"/>
                  <a:pt x="4372252" y="5231428"/>
                  <a:pt x="4371649" y="5239888"/>
                </a:cubicBezTo>
                <a:lnTo>
                  <a:pt x="4358886" y="5234795"/>
                </a:lnTo>
                <a:lnTo>
                  <a:pt x="4343991" y="5239146"/>
                </a:lnTo>
                <a:cubicBezTo>
                  <a:pt x="4342160" y="5240427"/>
                  <a:pt x="4340669" y="5241867"/>
                  <a:pt x="4339562" y="5243414"/>
                </a:cubicBezTo>
                <a:lnTo>
                  <a:pt x="4321286" y="5238121"/>
                </a:lnTo>
                <a:lnTo>
                  <a:pt x="4304714" y="5240253"/>
                </a:lnTo>
                <a:lnTo>
                  <a:pt x="4292026" y="5234939"/>
                </a:lnTo>
                <a:lnTo>
                  <a:pt x="4286278" y="5234703"/>
                </a:lnTo>
                <a:lnTo>
                  <a:pt x="4271843" y="5234718"/>
                </a:lnTo>
                <a:cubicBezTo>
                  <a:pt x="4264335" y="5235163"/>
                  <a:pt x="4255896" y="5235803"/>
                  <a:pt x="4246654" y="5235901"/>
                </a:cubicBezTo>
                <a:lnTo>
                  <a:pt x="4239016" y="5235376"/>
                </a:lnTo>
                <a:lnTo>
                  <a:pt x="4220827" y="5240574"/>
                </a:lnTo>
                <a:cubicBezTo>
                  <a:pt x="4207542" y="5244578"/>
                  <a:pt x="4197250" y="5247055"/>
                  <a:pt x="4187718" y="5242092"/>
                </a:cubicBezTo>
                <a:cubicBezTo>
                  <a:pt x="4168223" y="5246878"/>
                  <a:pt x="4150621" y="5266466"/>
                  <a:pt x="4126557" y="5256449"/>
                </a:cubicBezTo>
                <a:cubicBezTo>
                  <a:pt x="4131887" y="5267539"/>
                  <a:pt x="4097973" y="5252921"/>
                  <a:pt x="4091247" y="5262278"/>
                </a:cubicBezTo>
                <a:cubicBezTo>
                  <a:pt x="4087295" y="5270061"/>
                  <a:pt x="4076085" y="5267439"/>
                  <a:pt x="4066683" y="5268982"/>
                </a:cubicBezTo>
                <a:cubicBezTo>
                  <a:pt x="4058472" y="5276231"/>
                  <a:pt x="4012988" y="5276524"/>
                  <a:pt x="3998089" y="5272801"/>
                </a:cubicBezTo>
                <a:cubicBezTo>
                  <a:pt x="3957293" y="5257428"/>
                  <a:pt x="3914679" y="5285025"/>
                  <a:pt x="3881853" y="5273593"/>
                </a:cubicBezTo>
                <a:cubicBezTo>
                  <a:pt x="3872698" y="5272881"/>
                  <a:pt x="3864806" y="5273518"/>
                  <a:pt x="3857744" y="5274992"/>
                </a:cubicBezTo>
                <a:lnTo>
                  <a:pt x="3839551" y="5281090"/>
                </a:lnTo>
                <a:lnTo>
                  <a:pt x="3837537" y="5286771"/>
                </a:lnTo>
                <a:lnTo>
                  <a:pt x="3824683" y="5288326"/>
                </a:lnTo>
                <a:lnTo>
                  <a:pt x="3821794" y="5289763"/>
                </a:lnTo>
                <a:cubicBezTo>
                  <a:pt x="3816288" y="5292529"/>
                  <a:pt x="3810733" y="5295104"/>
                  <a:pt x="3804690" y="5296977"/>
                </a:cubicBezTo>
                <a:cubicBezTo>
                  <a:pt x="3795266" y="5272832"/>
                  <a:pt x="3751743" y="5308922"/>
                  <a:pt x="3755041" y="5286973"/>
                </a:cubicBezTo>
                <a:cubicBezTo>
                  <a:pt x="3720203" y="5293060"/>
                  <a:pt x="3732482" y="5270571"/>
                  <a:pt x="3704762" y="5295563"/>
                </a:cubicBezTo>
                <a:cubicBezTo>
                  <a:pt x="3637817" y="5288966"/>
                  <a:pt x="3560727" y="5314057"/>
                  <a:pt x="3497584" y="5295519"/>
                </a:cubicBezTo>
                <a:cubicBezTo>
                  <a:pt x="3511130" y="5304942"/>
                  <a:pt x="3477973" y="5318025"/>
                  <a:pt x="3458496" y="5316179"/>
                </a:cubicBezTo>
                <a:cubicBezTo>
                  <a:pt x="3417933" y="5316399"/>
                  <a:pt x="3316199" y="5298099"/>
                  <a:pt x="3254204" y="5296839"/>
                </a:cubicBezTo>
                <a:cubicBezTo>
                  <a:pt x="3200880" y="5302485"/>
                  <a:pt x="3229929" y="5295584"/>
                  <a:pt x="3185377" y="5315679"/>
                </a:cubicBezTo>
                <a:cubicBezTo>
                  <a:pt x="3180970" y="5312524"/>
                  <a:pt x="3144223" y="5310167"/>
                  <a:pt x="3138878" y="5308383"/>
                </a:cubicBezTo>
                <a:lnTo>
                  <a:pt x="3101673" y="5301204"/>
                </a:lnTo>
                <a:lnTo>
                  <a:pt x="3071638" y="5298594"/>
                </a:lnTo>
                <a:cubicBezTo>
                  <a:pt x="3063259" y="5300547"/>
                  <a:pt x="3057747" y="5300029"/>
                  <a:pt x="3053518" y="5298419"/>
                </a:cubicBezTo>
                <a:lnTo>
                  <a:pt x="3049209" y="5295645"/>
                </a:lnTo>
                <a:lnTo>
                  <a:pt x="3011678" y="5290430"/>
                </a:lnTo>
                <a:lnTo>
                  <a:pt x="3007273" y="5291804"/>
                </a:lnTo>
                <a:lnTo>
                  <a:pt x="2969616" y="5289775"/>
                </a:lnTo>
                <a:cubicBezTo>
                  <a:pt x="2967901" y="5291919"/>
                  <a:pt x="2965033" y="5293372"/>
                  <a:pt x="2959671" y="5293419"/>
                </a:cubicBezTo>
                <a:cubicBezTo>
                  <a:pt x="2969778" y="5308421"/>
                  <a:pt x="2957077" y="5299224"/>
                  <a:pt x="2940370" y="5298037"/>
                </a:cubicBezTo>
                <a:cubicBezTo>
                  <a:pt x="2952343" y="5321071"/>
                  <a:pt x="2903756" y="5308593"/>
                  <a:pt x="2897455" y="5321415"/>
                </a:cubicBezTo>
                <a:cubicBezTo>
                  <a:pt x="2884914" y="5320025"/>
                  <a:pt x="2871868" y="5318973"/>
                  <a:pt x="2858612" y="5318386"/>
                </a:cubicBezTo>
                <a:lnTo>
                  <a:pt x="2850847" y="5318336"/>
                </a:lnTo>
                <a:cubicBezTo>
                  <a:pt x="2850802" y="5318412"/>
                  <a:pt x="2850758" y="5318489"/>
                  <a:pt x="2850713" y="5318566"/>
                </a:cubicBezTo>
                <a:cubicBezTo>
                  <a:pt x="2849071" y="5319049"/>
                  <a:pt x="2846535" y="5319218"/>
                  <a:pt x="2842565" y="5318974"/>
                </a:cubicBezTo>
                <a:lnTo>
                  <a:pt x="2836689" y="5318244"/>
                </a:lnTo>
                <a:lnTo>
                  <a:pt x="2821624" y="5318147"/>
                </a:lnTo>
                <a:lnTo>
                  <a:pt x="2816581" y="5319651"/>
                </a:lnTo>
                <a:lnTo>
                  <a:pt x="2814783" y="5322463"/>
                </a:lnTo>
                <a:lnTo>
                  <a:pt x="2813379" y="5322140"/>
                </a:lnTo>
                <a:cubicBezTo>
                  <a:pt x="2802709" y="5317184"/>
                  <a:pt x="2799370" y="5310064"/>
                  <a:pt x="2785957" y="5329779"/>
                </a:cubicBezTo>
                <a:cubicBezTo>
                  <a:pt x="2761532" y="5321742"/>
                  <a:pt x="2756836" y="5333761"/>
                  <a:pt x="2723518" y="5338101"/>
                </a:cubicBezTo>
                <a:cubicBezTo>
                  <a:pt x="2709522" y="5330511"/>
                  <a:pt x="2698336" y="5333270"/>
                  <a:pt x="2687427" y="5339308"/>
                </a:cubicBezTo>
                <a:cubicBezTo>
                  <a:pt x="2654941" y="5335853"/>
                  <a:pt x="2625399" y="5344352"/>
                  <a:pt x="2588930" y="5346504"/>
                </a:cubicBezTo>
                <a:cubicBezTo>
                  <a:pt x="2549402" y="5336705"/>
                  <a:pt x="2529317" y="5354466"/>
                  <a:pt x="2490342" y="5356688"/>
                </a:cubicBezTo>
                <a:cubicBezTo>
                  <a:pt x="2456446" y="5339697"/>
                  <a:pt x="2462590" y="5371614"/>
                  <a:pt x="2442656" y="5378373"/>
                </a:cubicBezTo>
                <a:lnTo>
                  <a:pt x="2437016" y="5378997"/>
                </a:lnTo>
                <a:lnTo>
                  <a:pt x="2422272" y="5376524"/>
                </a:lnTo>
                <a:lnTo>
                  <a:pt x="2416836" y="5374904"/>
                </a:lnTo>
                <a:cubicBezTo>
                  <a:pt x="2413051" y="5374047"/>
                  <a:pt x="2410484" y="5373805"/>
                  <a:pt x="2408651" y="5374002"/>
                </a:cubicBezTo>
                <a:lnTo>
                  <a:pt x="2408415" y="5374199"/>
                </a:lnTo>
                <a:lnTo>
                  <a:pt x="2400815" y="5372924"/>
                </a:lnTo>
                <a:cubicBezTo>
                  <a:pt x="2388069" y="5370271"/>
                  <a:pt x="2375744" y="5367214"/>
                  <a:pt x="2364067" y="5363916"/>
                </a:cubicBezTo>
                <a:cubicBezTo>
                  <a:pt x="2352019" y="5375037"/>
                  <a:pt x="2310029" y="5355562"/>
                  <a:pt x="2311247" y="5379223"/>
                </a:cubicBezTo>
                <a:cubicBezTo>
                  <a:pt x="2295391" y="5375459"/>
                  <a:pt x="2287126" y="5364760"/>
                  <a:pt x="2290188" y="5380535"/>
                </a:cubicBezTo>
                <a:cubicBezTo>
                  <a:pt x="2284902" y="5379730"/>
                  <a:pt x="2281422" y="5380650"/>
                  <a:pt x="2278760" y="5382406"/>
                </a:cubicBezTo>
                <a:lnTo>
                  <a:pt x="2277929" y="5383278"/>
                </a:lnTo>
                <a:lnTo>
                  <a:pt x="2242720" y="5374533"/>
                </a:lnTo>
                <a:lnTo>
                  <a:pt x="2237766" y="5375135"/>
                </a:lnTo>
                <a:lnTo>
                  <a:pt x="2215171" y="5367180"/>
                </a:lnTo>
                <a:lnTo>
                  <a:pt x="2203308" y="5364272"/>
                </a:lnTo>
                <a:lnTo>
                  <a:pt x="2200349" y="5360969"/>
                </a:lnTo>
                <a:cubicBezTo>
                  <a:pt x="2196931" y="5358779"/>
                  <a:pt x="2191757" y="5357418"/>
                  <a:pt x="2182639" y="5357939"/>
                </a:cubicBezTo>
                <a:lnTo>
                  <a:pt x="2180456" y="5358525"/>
                </a:lnTo>
                <a:lnTo>
                  <a:pt x="2166399" y="5352543"/>
                </a:lnTo>
                <a:cubicBezTo>
                  <a:pt x="2161969" y="5350011"/>
                  <a:pt x="2158166" y="5346997"/>
                  <a:pt x="2155279" y="5343320"/>
                </a:cubicBezTo>
                <a:cubicBezTo>
                  <a:pt x="2102354" y="5355262"/>
                  <a:pt x="2057543" y="5333823"/>
                  <a:pt x="2002613" y="5330726"/>
                </a:cubicBezTo>
                <a:cubicBezTo>
                  <a:pt x="1942330" y="5319731"/>
                  <a:pt x="1861746" y="5297679"/>
                  <a:pt x="1821825" y="5291472"/>
                </a:cubicBezTo>
                <a:cubicBezTo>
                  <a:pt x="1803546" y="5286648"/>
                  <a:pt x="1711733" y="5282438"/>
                  <a:pt x="1720721" y="5293484"/>
                </a:cubicBezTo>
                <a:cubicBezTo>
                  <a:pt x="1667212" y="5265981"/>
                  <a:pt x="1633016" y="5281032"/>
                  <a:pt x="1570313" y="5264210"/>
                </a:cubicBezTo>
                <a:cubicBezTo>
                  <a:pt x="1531674" y="5283444"/>
                  <a:pt x="1543422" y="5260603"/>
                  <a:pt x="1506438" y="5260847"/>
                </a:cubicBezTo>
                <a:cubicBezTo>
                  <a:pt x="1485083" y="5258087"/>
                  <a:pt x="1471128" y="5249703"/>
                  <a:pt x="1459837" y="5247653"/>
                </a:cubicBezTo>
                <a:lnTo>
                  <a:pt x="1438689" y="5248553"/>
                </a:lnTo>
                <a:lnTo>
                  <a:pt x="1425361" y="5247991"/>
                </a:lnTo>
                <a:lnTo>
                  <a:pt x="1420783" y="5253040"/>
                </a:lnTo>
                <a:lnTo>
                  <a:pt x="1400135" y="5255927"/>
                </a:lnTo>
                <a:cubicBezTo>
                  <a:pt x="1373565" y="5253054"/>
                  <a:pt x="1296003" y="5240364"/>
                  <a:pt x="1261360" y="5235803"/>
                </a:cubicBezTo>
                <a:cubicBezTo>
                  <a:pt x="1248435" y="5229929"/>
                  <a:pt x="1203652" y="5223011"/>
                  <a:pt x="1192275" y="5228564"/>
                </a:cubicBezTo>
                <a:cubicBezTo>
                  <a:pt x="1182340" y="5228536"/>
                  <a:pt x="1172533" y="5224286"/>
                  <a:pt x="1165093" y="5231015"/>
                </a:cubicBezTo>
                <a:cubicBezTo>
                  <a:pt x="1154213" y="5238795"/>
                  <a:pt x="1127605" y="5219618"/>
                  <a:pt x="1127765" y="5230940"/>
                </a:cubicBezTo>
                <a:cubicBezTo>
                  <a:pt x="1108724" y="5217668"/>
                  <a:pt x="1082488" y="5233396"/>
                  <a:pt x="1061159" y="5234834"/>
                </a:cubicBezTo>
                <a:cubicBezTo>
                  <a:pt x="1046983" y="5222442"/>
                  <a:pt x="1016217" y="5237680"/>
                  <a:pt x="972937" y="5233065"/>
                </a:cubicBezTo>
                <a:cubicBezTo>
                  <a:pt x="939888" y="5228513"/>
                  <a:pt x="905779" y="5219380"/>
                  <a:pt x="862867" y="5207522"/>
                </a:cubicBezTo>
                <a:cubicBezTo>
                  <a:pt x="812436" y="5178795"/>
                  <a:pt x="761812" y="5172745"/>
                  <a:pt x="715464" y="5161912"/>
                </a:cubicBezTo>
                <a:cubicBezTo>
                  <a:pt x="662499" y="5152035"/>
                  <a:pt x="692593" y="5181401"/>
                  <a:pt x="630248" y="5152128"/>
                </a:cubicBezTo>
                <a:cubicBezTo>
                  <a:pt x="621180" y="5159682"/>
                  <a:pt x="612603" y="5158955"/>
                  <a:pt x="599181" y="5152969"/>
                </a:cubicBezTo>
                <a:cubicBezTo>
                  <a:pt x="573307" y="5148806"/>
                  <a:pt x="570686" y="5170495"/>
                  <a:pt x="547181" y="5154111"/>
                </a:cubicBezTo>
                <a:cubicBezTo>
                  <a:pt x="549410" y="5166246"/>
                  <a:pt x="496844" y="5152022"/>
                  <a:pt x="506290" y="5165583"/>
                </a:cubicBezTo>
                <a:cubicBezTo>
                  <a:pt x="485788" y="5162904"/>
                  <a:pt x="440249" y="5140832"/>
                  <a:pt x="424170" y="5138037"/>
                </a:cubicBezTo>
                <a:close/>
                <a:moveTo>
                  <a:pt x="0" y="1"/>
                </a:moveTo>
                <a:lnTo>
                  <a:pt x="8566207" y="1"/>
                </a:lnTo>
                <a:lnTo>
                  <a:pt x="8580495" y="6325"/>
                </a:lnTo>
                <a:cubicBezTo>
                  <a:pt x="8596450" y="-2564"/>
                  <a:pt x="8595265" y="32752"/>
                  <a:pt x="8623441" y="22251"/>
                </a:cubicBezTo>
                <a:cubicBezTo>
                  <a:pt x="8636141" y="23328"/>
                  <a:pt x="8634367" y="8204"/>
                  <a:pt x="8656693" y="12785"/>
                </a:cubicBezTo>
                <a:cubicBezTo>
                  <a:pt x="8700150" y="13"/>
                  <a:pt x="8728803" y="25903"/>
                  <a:pt x="8760926" y="28552"/>
                </a:cubicBezTo>
                <a:cubicBezTo>
                  <a:pt x="8796379" y="33892"/>
                  <a:pt x="8767843" y="35157"/>
                  <a:pt x="8818432" y="25135"/>
                </a:cubicBezTo>
                <a:cubicBezTo>
                  <a:pt x="8835233" y="31594"/>
                  <a:pt x="8854495" y="41940"/>
                  <a:pt x="8865264" y="49656"/>
                </a:cubicBezTo>
                <a:cubicBezTo>
                  <a:pt x="8857890" y="60263"/>
                  <a:pt x="8895296" y="61476"/>
                  <a:pt x="8883048" y="71429"/>
                </a:cubicBezTo>
                <a:cubicBezTo>
                  <a:pt x="8889978" y="84293"/>
                  <a:pt x="8901886" y="68582"/>
                  <a:pt x="8909255" y="80078"/>
                </a:cubicBezTo>
                <a:cubicBezTo>
                  <a:pt x="8919916" y="81887"/>
                  <a:pt x="8934174" y="78230"/>
                  <a:pt x="8947015" y="82283"/>
                </a:cubicBezTo>
                <a:cubicBezTo>
                  <a:pt x="8966581" y="79993"/>
                  <a:pt x="8965299" y="92691"/>
                  <a:pt x="8986296" y="104392"/>
                </a:cubicBezTo>
                <a:cubicBezTo>
                  <a:pt x="8998619" y="100189"/>
                  <a:pt x="9005185" y="105378"/>
                  <a:pt x="9010342" y="113680"/>
                </a:cubicBezTo>
                <a:cubicBezTo>
                  <a:pt x="9033677" y="117644"/>
                  <a:pt x="9050566" y="132521"/>
                  <a:pt x="9074515" y="142811"/>
                </a:cubicBezTo>
                <a:cubicBezTo>
                  <a:pt x="9104989" y="142213"/>
                  <a:pt x="9112015" y="163935"/>
                  <a:pt x="9137640" y="174857"/>
                </a:cubicBezTo>
                <a:cubicBezTo>
                  <a:pt x="9156929" y="185799"/>
                  <a:pt x="9176414" y="202560"/>
                  <a:pt x="9190250" y="208462"/>
                </a:cubicBezTo>
                <a:lnTo>
                  <a:pt x="9220655" y="210269"/>
                </a:lnTo>
                <a:cubicBezTo>
                  <a:pt x="9224695" y="223750"/>
                  <a:pt x="9260439" y="214336"/>
                  <a:pt x="9250811" y="236979"/>
                </a:cubicBezTo>
                <a:cubicBezTo>
                  <a:pt x="9262973" y="236901"/>
                  <a:pt x="9272562" y="228397"/>
                  <a:pt x="9264615" y="242987"/>
                </a:cubicBezTo>
                <a:cubicBezTo>
                  <a:pt x="9268503" y="243398"/>
                  <a:pt x="9270522" y="245072"/>
                  <a:pt x="9271677" y="247371"/>
                </a:cubicBezTo>
                <a:cubicBezTo>
                  <a:pt x="9277419" y="248183"/>
                  <a:pt x="9288867" y="248375"/>
                  <a:pt x="9299065" y="247855"/>
                </a:cubicBezTo>
                <a:lnTo>
                  <a:pt x="9332868" y="244249"/>
                </a:lnTo>
                <a:cubicBezTo>
                  <a:pt x="9336002" y="242898"/>
                  <a:pt x="9340020" y="242743"/>
                  <a:pt x="9346015" y="245298"/>
                </a:cubicBezTo>
                <a:lnTo>
                  <a:pt x="9347277" y="246358"/>
                </a:lnTo>
                <a:lnTo>
                  <a:pt x="9387287" y="236666"/>
                </a:lnTo>
                <a:cubicBezTo>
                  <a:pt x="9391235" y="235211"/>
                  <a:pt x="9412590" y="236679"/>
                  <a:pt x="9415916" y="233766"/>
                </a:cubicBezTo>
                <a:cubicBezTo>
                  <a:pt x="9447394" y="257241"/>
                  <a:pt x="9471660" y="239495"/>
                  <a:pt x="9510093" y="248856"/>
                </a:cubicBezTo>
                <a:cubicBezTo>
                  <a:pt x="9555096" y="251770"/>
                  <a:pt x="9610638" y="251812"/>
                  <a:pt x="9640041" y="254782"/>
                </a:cubicBezTo>
                <a:cubicBezTo>
                  <a:pt x="9694482" y="260083"/>
                  <a:pt x="9729092" y="265495"/>
                  <a:pt x="9762595" y="273598"/>
                </a:cubicBezTo>
                <a:cubicBezTo>
                  <a:pt x="9781666" y="300921"/>
                  <a:pt x="9780748" y="280723"/>
                  <a:pt x="9805759" y="289280"/>
                </a:cubicBezTo>
                <a:cubicBezTo>
                  <a:pt x="9804269" y="266709"/>
                  <a:pt x="9869649" y="320524"/>
                  <a:pt x="9877476" y="296578"/>
                </a:cubicBezTo>
                <a:cubicBezTo>
                  <a:pt x="9881780" y="298894"/>
                  <a:pt x="9885702" y="301892"/>
                  <a:pt x="9889580" y="305081"/>
                </a:cubicBezTo>
                <a:lnTo>
                  <a:pt x="9891616" y="306739"/>
                </a:lnTo>
                <a:lnTo>
                  <a:pt x="9900873" y="309194"/>
                </a:lnTo>
                <a:lnTo>
                  <a:pt x="9902100" y="315114"/>
                </a:lnTo>
                <a:lnTo>
                  <a:pt x="9915042" y="322554"/>
                </a:lnTo>
                <a:cubicBezTo>
                  <a:pt x="9920101" y="324533"/>
                  <a:pt x="9925796" y="325716"/>
                  <a:pt x="9932465" y="325613"/>
                </a:cubicBezTo>
                <a:cubicBezTo>
                  <a:pt x="9956735" y="316194"/>
                  <a:pt x="9986500" y="347179"/>
                  <a:pt x="10016712" y="334288"/>
                </a:cubicBezTo>
                <a:cubicBezTo>
                  <a:pt x="10027669" y="331507"/>
                  <a:pt x="10060637" y="334882"/>
                  <a:pt x="10066292" y="342820"/>
                </a:cubicBezTo>
                <a:cubicBezTo>
                  <a:pt x="10073046" y="345028"/>
                  <a:pt x="10081283" y="343118"/>
                  <a:pt x="10083830" y="351309"/>
                </a:cubicBezTo>
                <a:cubicBezTo>
                  <a:pt x="10088320" y="361292"/>
                  <a:pt x="10113512" y="348705"/>
                  <a:pt x="10109192" y="359635"/>
                </a:cubicBezTo>
                <a:cubicBezTo>
                  <a:pt x="10127052" y="351064"/>
                  <a:pt x="10139009" y="372201"/>
                  <a:pt x="10152949" y="378393"/>
                </a:cubicBezTo>
                <a:cubicBezTo>
                  <a:pt x="10167179" y="369581"/>
                  <a:pt x="10185926" y="377139"/>
                  <a:pt x="10217015" y="382407"/>
                </a:cubicBezTo>
                <a:cubicBezTo>
                  <a:pt x="10232710" y="372150"/>
                  <a:pt x="10234405" y="400236"/>
                  <a:pt x="10263104" y="387329"/>
                </a:cubicBezTo>
                <a:cubicBezTo>
                  <a:pt x="10277138" y="387333"/>
                  <a:pt x="10293605" y="396852"/>
                  <a:pt x="10318870" y="396554"/>
                </a:cubicBezTo>
                <a:cubicBezTo>
                  <a:pt x="10363783" y="380077"/>
                  <a:pt x="10379208" y="385607"/>
                  <a:pt x="10414695" y="385544"/>
                </a:cubicBezTo>
                <a:cubicBezTo>
                  <a:pt x="10454315" y="387894"/>
                  <a:pt x="10422969" y="409565"/>
                  <a:pt x="10476169" y="395241"/>
                </a:cubicBezTo>
                <a:cubicBezTo>
                  <a:pt x="10479514" y="404597"/>
                  <a:pt x="10485606" y="405823"/>
                  <a:pt x="10496942" y="403045"/>
                </a:cubicBezTo>
                <a:cubicBezTo>
                  <a:pt x="10516050" y="404835"/>
                  <a:pt x="10509763" y="426432"/>
                  <a:pt x="10531810" y="415850"/>
                </a:cubicBezTo>
                <a:cubicBezTo>
                  <a:pt x="10525784" y="427103"/>
                  <a:pt x="10566751" y="425153"/>
                  <a:pt x="10555295" y="436163"/>
                </a:cubicBezTo>
                <a:cubicBezTo>
                  <a:pt x="10563894" y="440449"/>
                  <a:pt x="10579000" y="435050"/>
                  <a:pt x="10590465" y="434499"/>
                </a:cubicBezTo>
                <a:lnTo>
                  <a:pt x="10624082" y="432854"/>
                </a:lnTo>
                <a:lnTo>
                  <a:pt x="10650274" y="426692"/>
                </a:lnTo>
                <a:lnTo>
                  <a:pt x="10679600" y="425001"/>
                </a:lnTo>
                <a:cubicBezTo>
                  <a:pt x="10690906" y="436538"/>
                  <a:pt x="10711798" y="418711"/>
                  <a:pt x="10743440" y="420137"/>
                </a:cubicBezTo>
                <a:cubicBezTo>
                  <a:pt x="10755757" y="433383"/>
                  <a:pt x="10764779" y="420940"/>
                  <a:pt x="10788958" y="439490"/>
                </a:cubicBezTo>
                <a:cubicBezTo>
                  <a:pt x="10790141" y="438044"/>
                  <a:pt x="10791575" y="436742"/>
                  <a:pt x="10793215" y="435623"/>
                </a:cubicBezTo>
                <a:cubicBezTo>
                  <a:pt x="10802745" y="429122"/>
                  <a:pt x="10817024" y="430102"/>
                  <a:pt x="10825107" y="437813"/>
                </a:cubicBezTo>
                <a:cubicBezTo>
                  <a:pt x="10864000" y="463233"/>
                  <a:pt x="10894006" y="454973"/>
                  <a:pt x="10928403" y="462494"/>
                </a:cubicBezTo>
                <a:cubicBezTo>
                  <a:pt x="10967490" y="468543"/>
                  <a:pt x="10950288" y="451529"/>
                  <a:pt x="10997825" y="476604"/>
                </a:cubicBezTo>
                <a:cubicBezTo>
                  <a:pt x="11003717" y="468233"/>
                  <a:pt x="11009973" y="468325"/>
                  <a:pt x="11020180" y="473402"/>
                </a:cubicBezTo>
                <a:cubicBezTo>
                  <a:pt x="11039218" y="475682"/>
                  <a:pt x="11039233" y="453416"/>
                  <a:pt x="11057619" y="468313"/>
                </a:cubicBezTo>
                <a:cubicBezTo>
                  <a:pt x="11054960" y="456133"/>
                  <a:pt x="11094137" y="466636"/>
                  <a:pt x="11086145" y="453550"/>
                </a:cubicBezTo>
                <a:cubicBezTo>
                  <a:pt x="11099304" y="443716"/>
                  <a:pt x="11104259" y="462063"/>
                  <a:pt x="11117235" y="453639"/>
                </a:cubicBezTo>
                <a:cubicBezTo>
                  <a:pt x="11129084" y="455268"/>
                  <a:pt x="11142094" y="452520"/>
                  <a:pt x="11157240" y="452736"/>
                </a:cubicBezTo>
                <a:cubicBezTo>
                  <a:pt x="11176367" y="460954"/>
                  <a:pt x="11180975" y="459313"/>
                  <a:pt x="11208113" y="454938"/>
                </a:cubicBezTo>
                <a:cubicBezTo>
                  <a:pt x="11218869" y="462688"/>
                  <a:pt x="11228070" y="459893"/>
                  <a:pt x="11237272" y="453759"/>
                </a:cubicBezTo>
                <a:cubicBezTo>
                  <a:pt x="11263210" y="457321"/>
                  <a:pt x="11287590" y="448707"/>
                  <a:pt x="11317118" y="446565"/>
                </a:cubicBezTo>
                <a:cubicBezTo>
                  <a:pt x="11348294" y="456600"/>
                  <a:pt x="11365692" y="438539"/>
                  <a:pt x="11397244" y="436328"/>
                </a:cubicBezTo>
                <a:cubicBezTo>
                  <a:pt x="11430655" y="434974"/>
                  <a:pt x="11419244" y="410859"/>
                  <a:pt x="11445551" y="413161"/>
                </a:cubicBezTo>
                <a:cubicBezTo>
                  <a:pt x="11487482" y="431762"/>
                  <a:pt x="11445376" y="398242"/>
                  <a:pt x="11511323" y="406594"/>
                </a:cubicBezTo>
                <a:cubicBezTo>
                  <a:pt x="11536725" y="407483"/>
                  <a:pt x="11575643" y="413680"/>
                  <a:pt x="11597961" y="418494"/>
                </a:cubicBezTo>
                <a:cubicBezTo>
                  <a:pt x="11639085" y="409038"/>
                  <a:pt x="11615701" y="437546"/>
                  <a:pt x="11645230" y="435478"/>
                </a:cubicBezTo>
                <a:cubicBezTo>
                  <a:pt x="11669338" y="423894"/>
                  <a:pt x="11677700" y="434234"/>
                  <a:pt x="11705300" y="426891"/>
                </a:cubicBezTo>
                <a:cubicBezTo>
                  <a:pt x="11713932" y="447476"/>
                  <a:pt x="11731056" y="425554"/>
                  <a:pt x="11741537" y="431597"/>
                </a:cubicBezTo>
                <a:cubicBezTo>
                  <a:pt x="11759214" y="408416"/>
                  <a:pt x="11789606" y="440304"/>
                  <a:pt x="11807360" y="440354"/>
                </a:cubicBezTo>
                <a:cubicBezTo>
                  <a:pt x="11837349" y="436802"/>
                  <a:pt x="11863234" y="427342"/>
                  <a:pt x="11879039" y="451064"/>
                </a:cubicBezTo>
                <a:cubicBezTo>
                  <a:pt x="11900042" y="450060"/>
                  <a:pt x="11907251" y="444749"/>
                  <a:pt x="11926320" y="448453"/>
                </a:cubicBezTo>
                <a:cubicBezTo>
                  <a:pt x="11947469" y="458311"/>
                  <a:pt x="11989353" y="463338"/>
                  <a:pt x="12007572" y="469756"/>
                </a:cubicBezTo>
                <a:cubicBezTo>
                  <a:pt x="12033154" y="476583"/>
                  <a:pt x="12062750" y="486163"/>
                  <a:pt x="12079811" y="489415"/>
                </a:cubicBezTo>
                <a:cubicBezTo>
                  <a:pt x="12083484" y="497368"/>
                  <a:pt x="12087992" y="497010"/>
                  <a:pt x="12095813" y="492801"/>
                </a:cubicBezTo>
                <a:cubicBezTo>
                  <a:pt x="12119374" y="491449"/>
                  <a:pt x="12146391" y="502966"/>
                  <a:pt x="12171404" y="515934"/>
                </a:cubicBezTo>
                <a:lnTo>
                  <a:pt x="12191999" y="527050"/>
                </a:lnTo>
                <a:lnTo>
                  <a:pt x="12191999" y="6858001"/>
                </a:lnTo>
                <a:lnTo>
                  <a:pt x="0" y="6858001"/>
                </a:lnTo>
                <a:close/>
                <a:moveTo>
                  <a:pt x="8566205" y="0"/>
                </a:moveTo>
                <a:lnTo>
                  <a:pt x="12192000" y="0"/>
                </a:lnTo>
                <a:lnTo>
                  <a:pt x="12192000" y="527050"/>
                </a:lnTo>
                <a:lnTo>
                  <a:pt x="12191999" y="527050"/>
                </a:lnTo>
                <a:lnTo>
                  <a:pt x="12191999" y="1"/>
                </a:lnTo>
                <a:lnTo>
                  <a:pt x="8566207" y="1"/>
                </a:lnTo>
                <a:close/>
              </a:path>
            </a:pathLst>
          </a:cu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57AC6569-4486-8E6A-9329-B44AC92CE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112" y="736847"/>
            <a:ext cx="9250532" cy="3231472"/>
          </a:xfrm>
        </p:spPr>
        <p:txBody>
          <a:bodyPr anchor="t">
            <a:noAutofit/>
          </a:bodyPr>
          <a:lstStyle/>
          <a:p>
            <a:pPr algn="l"/>
            <a:r>
              <a:rPr lang="sl-SI" sz="6000" dirty="0"/>
              <a:t>Hranjenje rezultatov igre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3C04F35-6921-B014-FA2A-7BCBC41DE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385" y="5557421"/>
            <a:ext cx="5450688" cy="1039241"/>
          </a:xfrm>
        </p:spPr>
        <p:txBody>
          <a:bodyPr anchor="b">
            <a:normAutofit/>
          </a:bodyPr>
          <a:lstStyle/>
          <a:p>
            <a:pPr algn="l"/>
            <a:r>
              <a:rPr lang="sl-SI" sz="1800" dirty="0"/>
              <a:t>Polona Fajdiga</a:t>
            </a:r>
          </a:p>
          <a:p>
            <a:pPr algn="l"/>
            <a:r>
              <a:rPr lang="sl-SI" sz="1800" dirty="0"/>
              <a:t>Fakulteta za matematiko in fiziko</a:t>
            </a:r>
          </a:p>
        </p:txBody>
      </p:sp>
    </p:spTree>
    <p:extLst>
      <p:ext uri="{BB962C8B-B14F-4D97-AF65-F5344CB8AC3E}">
        <p14:creationId xmlns:p14="http://schemas.microsoft.com/office/powerpoint/2010/main" val="237349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07673F9-EFF2-D4A8-7612-9FEE8CE9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5755341"/>
            <a:ext cx="10160000" cy="8845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sl-SI" sz="2000" dirty="0">
                <a:latin typeface="+mn-lt"/>
              </a:rPr>
              <a:t>Zelena kljukica pomeni da je bila knjižnica uspešno nameščena.</a:t>
            </a:r>
            <a:endParaRPr lang="en-US" sz="2000" dirty="0">
              <a:latin typeface="+mn-lt"/>
            </a:endParaRPr>
          </a:p>
        </p:txBody>
      </p:sp>
      <p:pic>
        <p:nvPicPr>
          <p:cNvPr id="6" name="Označba mesta vsebine 5" descr="Slika, ki vsebuje besede besedilo, posnetek zaslona, monitor, črna&#10;&#10;Opis je samodejno ustvarjen">
            <a:extLst>
              <a:ext uri="{FF2B5EF4-FFF2-40B4-BE49-F238E27FC236}">
                <a16:creationId xmlns:a16="http://schemas.microsoft.com/office/drawing/2014/main" id="{BA795F1C-888C-0EE3-C918-C463A834C6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6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  <p:grpSp>
        <p:nvGrpSpPr>
          <p:cNvPr id="10" name="Skupina 9">
            <a:extLst>
              <a:ext uri="{FF2B5EF4-FFF2-40B4-BE49-F238E27FC236}">
                <a16:creationId xmlns:a16="http://schemas.microsoft.com/office/drawing/2014/main" id="{0A4BE338-44F9-20EA-490A-E3459831B19A}"/>
              </a:ext>
            </a:extLst>
          </p:cNvPr>
          <p:cNvGrpSpPr/>
          <p:nvPr/>
        </p:nvGrpSpPr>
        <p:grpSpPr>
          <a:xfrm>
            <a:off x="399750" y="1828500"/>
            <a:ext cx="178200" cy="425520"/>
            <a:chOff x="399750" y="1828500"/>
            <a:chExt cx="178200" cy="42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Rokopis 7">
                  <a:extLst>
                    <a:ext uri="{FF2B5EF4-FFF2-40B4-BE49-F238E27FC236}">
                      <a16:creationId xmlns:a16="http://schemas.microsoft.com/office/drawing/2014/main" id="{159285E4-FEE6-0913-4EB1-E0AA49E76B80}"/>
                    </a:ext>
                  </a:extLst>
                </p14:cNvPr>
                <p14:cNvContentPartPr/>
                <p14:nvPr/>
              </p14:nvContentPartPr>
              <p14:xfrm>
                <a:off x="399750" y="1842900"/>
                <a:ext cx="178200" cy="150120"/>
              </p14:xfrm>
            </p:contentPart>
          </mc:Choice>
          <mc:Fallback>
            <p:pic>
              <p:nvPicPr>
                <p:cNvPr id="8" name="Rokopis 7">
                  <a:extLst>
                    <a:ext uri="{FF2B5EF4-FFF2-40B4-BE49-F238E27FC236}">
                      <a16:creationId xmlns:a16="http://schemas.microsoft.com/office/drawing/2014/main" id="{159285E4-FEE6-0913-4EB1-E0AA49E76B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0750" y="1834260"/>
                  <a:ext cx="1958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Rokopis 8">
                  <a:extLst>
                    <a:ext uri="{FF2B5EF4-FFF2-40B4-BE49-F238E27FC236}">
                      <a16:creationId xmlns:a16="http://schemas.microsoft.com/office/drawing/2014/main" id="{3FD22B72-AC2E-1BCA-31C0-AC44DD964101}"/>
                    </a:ext>
                  </a:extLst>
                </p14:cNvPr>
                <p14:cNvContentPartPr/>
                <p14:nvPr/>
              </p14:nvContentPartPr>
              <p14:xfrm>
                <a:off x="425670" y="1828500"/>
                <a:ext cx="126720" cy="425520"/>
              </p14:xfrm>
            </p:contentPart>
          </mc:Choice>
          <mc:Fallback>
            <p:pic>
              <p:nvPicPr>
                <p:cNvPr id="9" name="Rokopis 8">
                  <a:extLst>
                    <a:ext uri="{FF2B5EF4-FFF2-40B4-BE49-F238E27FC236}">
                      <a16:creationId xmlns:a16="http://schemas.microsoft.com/office/drawing/2014/main" id="{3FD22B72-AC2E-1BCA-31C0-AC44DD96410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6670" y="1819860"/>
                  <a:ext cx="144360" cy="443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9653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8F87F7C-C3CC-23FB-7B8A-5702F435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 kakšen načine bi lahko shranili najboljše rezultate igre?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A43BB34-77BA-5E47-E253-4F505E27C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 dirty="0"/>
              <a:t>Datoteke so najbolj primeren način shranjevanja podatkov.</a:t>
            </a:r>
          </a:p>
          <a:p>
            <a:pPr marL="0" indent="0">
              <a:buNone/>
            </a:pPr>
            <a:r>
              <a:rPr lang="sl-SI" dirty="0"/>
              <a:t>Najlažje shranjevanje podatkov je s pomočjo </a:t>
            </a:r>
            <a:r>
              <a:rPr lang="sl-SI" dirty="0" err="1"/>
              <a:t>knjižnjice</a:t>
            </a:r>
            <a:r>
              <a:rPr lang="sl-SI" dirty="0"/>
              <a:t> </a:t>
            </a:r>
            <a:r>
              <a:rPr lang="sl-SI" dirty="0" err="1"/>
              <a:t>System.Text.Json</a:t>
            </a:r>
            <a:r>
              <a:rPr lang="sl-SI" dirty="0"/>
              <a:t>, ki shrani podatke v </a:t>
            </a:r>
            <a:r>
              <a:rPr lang="sl-SI" dirty="0" err="1"/>
              <a:t>json</a:t>
            </a:r>
            <a:r>
              <a:rPr lang="sl-SI" dirty="0"/>
              <a:t> format.</a:t>
            </a:r>
          </a:p>
        </p:txBody>
      </p:sp>
    </p:spTree>
    <p:extLst>
      <p:ext uri="{BB962C8B-B14F-4D97-AF65-F5344CB8AC3E}">
        <p14:creationId xmlns:p14="http://schemas.microsoft.com/office/powerpoint/2010/main" val="423511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8FBAA4A-E2FE-1E4E-C13B-208D2D3F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sl-SI" dirty="0"/>
              <a:t>Hranjenje podatkov v </a:t>
            </a:r>
            <a:r>
              <a:rPr lang="sl-SI" dirty="0" err="1"/>
              <a:t>json</a:t>
            </a:r>
            <a:r>
              <a:rPr lang="sl-SI" dirty="0"/>
              <a:t> datoteki: 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886D338-8281-BD00-C9F1-AE76BB4E0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 lnSpcReduction="10000"/>
          </a:bodyPr>
          <a:lstStyle/>
          <a:p>
            <a:r>
              <a:rPr lang="sl-SI" dirty="0" err="1"/>
              <a:t>JavaScript</a:t>
            </a:r>
            <a:r>
              <a:rPr lang="sl-SI" dirty="0"/>
              <a:t> </a:t>
            </a:r>
            <a:r>
              <a:rPr lang="sl-SI" dirty="0" err="1"/>
              <a:t>Object</a:t>
            </a:r>
            <a:r>
              <a:rPr lang="sl-SI" dirty="0"/>
              <a:t> </a:t>
            </a:r>
            <a:r>
              <a:rPr lang="sl-SI" dirty="0" err="1"/>
              <a:t>Notation</a:t>
            </a:r>
            <a:r>
              <a:rPr lang="sl-SI" dirty="0"/>
              <a:t> </a:t>
            </a:r>
          </a:p>
          <a:p>
            <a:r>
              <a:rPr lang="sl-SI" dirty="0"/>
              <a:t>Je zelo lahko berljiv format ta računalnike in ljudi</a:t>
            </a:r>
          </a:p>
          <a:p>
            <a:r>
              <a:rPr lang="sl-SI" dirty="0"/>
              <a:t>Primeren za prenašanje podatkov iz ene aplikacije v drugo</a:t>
            </a:r>
          </a:p>
          <a:p>
            <a:r>
              <a:rPr lang="sl-SI" dirty="0"/>
              <a:t>Zgled zapisa: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sl-SI" dirty="0"/>
              <a:t>Podatki so predstavljeni kot pri slovarju (ključ : vrednost)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sl-SI" dirty="0"/>
              <a:t>Podatki so ločeni z vejico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sl-SI" dirty="0"/>
              <a:t>Zaviti oklepaji predstavljajo objekt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sl-SI" dirty="0"/>
              <a:t>Oglati oklepaj predstavlja seznam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sl-SI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E463B50-DBD3-FEEB-DB83-5888EEE38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426" y="3214261"/>
            <a:ext cx="4788505" cy="1373833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6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C5A2D3-1D42-C677-95E4-DA68D0FF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Serializacija</a:t>
            </a:r>
            <a:r>
              <a:rPr lang="sl-SI" dirty="0"/>
              <a:t> in </a:t>
            </a:r>
            <a:r>
              <a:rPr lang="sl-SI" dirty="0" err="1"/>
              <a:t>deserializacija</a:t>
            </a:r>
            <a:r>
              <a:rPr lang="sl-SI" dirty="0"/>
              <a:t> 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54CE731-4638-436E-2BC8-2C46E07A2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  <a:p>
            <a:r>
              <a:rPr lang="sl-SI" dirty="0"/>
              <a:t>Koncept </a:t>
            </a:r>
            <a:r>
              <a:rPr lang="sl-SI" dirty="0" err="1"/>
              <a:t>serializacije</a:t>
            </a:r>
            <a:r>
              <a:rPr lang="sl-SI" dirty="0"/>
              <a:t> in </a:t>
            </a:r>
            <a:r>
              <a:rPr lang="sl-SI" dirty="0" err="1"/>
              <a:t>deserializacije</a:t>
            </a:r>
            <a:r>
              <a:rPr lang="sl-SI" dirty="0"/>
              <a:t> se uporablja vedno, ko je treba podatke, ki se nanašajo na objekte, prenesti do druge aplikacije. </a:t>
            </a:r>
          </a:p>
          <a:p>
            <a:r>
              <a:rPr lang="sl-SI" dirty="0"/>
              <a:t>SERIALIZACIJA : se uporabi za izvoz podatkov  aplikacije v datoteko (pretvori v niz)</a:t>
            </a:r>
          </a:p>
          <a:p>
            <a:r>
              <a:rPr lang="sl-SI" dirty="0"/>
              <a:t>DESERIALIZACIJA:  se uporabi za </a:t>
            </a:r>
            <a:r>
              <a:rPr lang="sl-SI" dirty="0" err="1"/>
              <a:t>ekstrahiranje</a:t>
            </a:r>
            <a:r>
              <a:rPr lang="sl-SI" dirty="0"/>
              <a:t> podatkov iz datoteke (iz niza pretvori nazaj v objekte)</a:t>
            </a:r>
          </a:p>
          <a:p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8681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09E6FE9-C0D1-2601-FD9B-A159B454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Kako shraniti podatke na </a:t>
            </a:r>
            <a:r>
              <a:rPr lang="sl-SI" dirty="0" err="1"/>
              <a:t>json</a:t>
            </a:r>
            <a:r>
              <a:rPr lang="sl-SI" dirty="0"/>
              <a:t> datoteko?</a:t>
            </a:r>
          </a:p>
        </p:txBody>
      </p:sp>
      <p:sp>
        <p:nvSpPr>
          <p:cNvPr id="7" name="Označba mesta vsebine 6">
            <a:extLst>
              <a:ext uri="{FF2B5EF4-FFF2-40B4-BE49-F238E27FC236}">
                <a16:creationId xmlns:a16="http://schemas.microsoft.com/office/drawing/2014/main" id="{26C49888-D00E-4433-A259-BA2F96572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Naj spremenljivka igralci predstavlja seznam objektov Igralec in naj pot predstavlja povezavo do datoteke:</a:t>
            </a:r>
          </a:p>
          <a:p>
            <a:endParaRPr lang="sl-SI" dirty="0"/>
          </a:p>
          <a:p>
            <a:r>
              <a:rPr lang="sl-SI" dirty="0"/>
              <a:t>Podatke shranimo na datoteko tako, da uporabimo knjižnico System.IO</a:t>
            </a:r>
          </a:p>
          <a:p>
            <a:r>
              <a:rPr lang="sl-SI" dirty="0"/>
              <a:t>Sintaksa: </a:t>
            </a:r>
            <a:r>
              <a:rPr lang="sl-SI" dirty="0" err="1"/>
              <a:t>File.WriteAllText</a:t>
            </a:r>
            <a:r>
              <a:rPr lang="sl-SI" dirty="0"/>
              <a:t>(povezava do datoteke, </a:t>
            </a:r>
            <a:r>
              <a:rPr lang="sl-SI" dirty="0" err="1"/>
              <a:t>serializirani</a:t>
            </a:r>
            <a:r>
              <a:rPr lang="sl-SI" dirty="0"/>
              <a:t> podatki)</a:t>
            </a:r>
          </a:p>
          <a:p>
            <a:endParaRPr lang="sl-SI" dirty="0"/>
          </a:p>
          <a:p>
            <a:endParaRPr lang="sl-SI" dirty="0"/>
          </a:p>
          <a:p>
            <a:r>
              <a:rPr lang="sl-SI" dirty="0" err="1"/>
              <a:t>Prepipe</a:t>
            </a:r>
            <a:r>
              <a:rPr lang="sl-SI" dirty="0"/>
              <a:t> niz </a:t>
            </a:r>
            <a:r>
              <a:rPr lang="sl-SI" dirty="0" err="1"/>
              <a:t>json</a:t>
            </a:r>
            <a:r>
              <a:rPr lang="sl-SI" dirty="0"/>
              <a:t> na datoteko .</a:t>
            </a:r>
            <a:r>
              <a:rPr lang="sl-SI" dirty="0" err="1"/>
              <a:t>json</a:t>
            </a:r>
            <a:r>
              <a:rPr lang="sl-SI" dirty="0"/>
              <a:t> na, ki se nahaja na lokaciji pot</a:t>
            </a:r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DAF94F59-F8C9-E023-0A1D-9CD454BA0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517" y="2728912"/>
            <a:ext cx="4476750" cy="257175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9EA3D300-54F4-542A-CD50-8B097DE56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517" y="4110852"/>
            <a:ext cx="28289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4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B952DBB-B101-0DD3-A05F-2913804B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599" y="2902267"/>
            <a:ext cx="9810604" cy="1053465"/>
          </a:xfrm>
        </p:spPr>
        <p:txBody>
          <a:bodyPr>
            <a:noAutofit/>
          </a:bodyPr>
          <a:lstStyle/>
          <a:p>
            <a:r>
              <a:rPr lang="sl-SI" sz="4400" dirty="0"/>
              <a:t>Navodila uvoz </a:t>
            </a:r>
            <a:r>
              <a:rPr lang="sl-SI" sz="4400" dirty="0" err="1"/>
              <a:t>knjižnjice</a:t>
            </a:r>
            <a:r>
              <a:rPr lang="sl-SI" sz="4400" dirty="0"/>
              <a:t> </a:t>
            </a:r>
            <a:r>
              <a:rPr lang="sl-SI" sz="4400" dirty="0" err="1"/>
              <a:t>sYstem.Text.Json</a:t>
            </a:r>
            <a:endParaRPr lang="sl-SI" sz="4400" dirty="0"/>
          </a:p>
        </p:txBody>
      </p:sp>
    </p:spTree>
    <p:extLst>
      <p:ext uri="{BB962C8B-B14F-4D97-AF65-F5344CB8AC3E}">
        <p14:creationId xmlns:p14="http://schemas.microsoft.com/office/powerpoint/2010/main" val="361693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66DE11-17E1-4DC7-B2B7-6DA2E6A9C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2E493E-0B27-4F3C-AA01-17F0A2564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042" y="1"/>
            <a:ext cx="7354956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8B375F8-0E47-5A30-6B59-FECA1522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236" y="1084118"/>
            <a:ext cx="4816934" cy="140652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sl-SI" sz="1800" dirty="0"/>
              <a:t>Postopek uvažanja knjižnice </a:t>
            </a:r>
            <a:br>
              <a:rPr lang="sl-SI" sz="1800" dirty="0"/>
            </a:br>
            <a:r>
              <a:rPr lang="sl-SI" sz="1800" dirty="0" err="1"/>
              <a:t>system.text.json</a:t>
            </a:r>
            <a:endParaRPr lang="sl-SI" sz="1800" dirty="0"/>
          </a:p>
        </p:txBody>
      </p:sp>
      <p:pic>
        <p:nvPicPr>
          <p:cNvPr id="5" name="Označba mesta vsebine 4" descr="Slika, ki vsebuje besede besedilo&#10;&#10;Opis je samodejno ustvarjen">
            <a:extLst>
              <a:ext uri="{FF2B5EF4-FFF2-40B4-BE49-F238E27FC236}">
                <a16:creationId xmlns:a16="http://schemas.microsoft.com/office/drawing/2014/main" id="{0702AFF0-D669-3C54-0F25-82F8A1E582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73" r="42455" b="2"/>
          <a:stretch/>
        </p:blipFill>
        <p:spPr>
          <a:xfrm>
            <a:off x="-1952625" y="-1"/>
            <a:ext cx="8239121" cy="6857999"/>
          </a:xfrm>
          <a:custGeom>
            <a:avLst/>
            <a:gdLst/>
            <a:ahLst/>
            <a:cxnLst/>
            <a:rect l="l" t="t" r="r" b="b"/>
            <a:pathLst>
              <a:path w="7037119" h="6857999">
                <a:moveTo>
                  <a:pt x="0" y="0"/>
                </a:moveTo>
                <a:lnTo>
                  <a:pt x="6964192" y="0"/>
                </a:lnTo>
                <a:lnTo>
                  <a:pt x="6958160" y="70714"/>
                </a:lnTo>
                <a:cubicBezTo>
                  <a:pt x="6951001" y="105084"/>
                  <a:pt x="6926062" y="125041"/>
                  <a:pt x="6922034" y="154825"/>
                </a:cubicBezTo>
                <a:cubicBezTo>
                  <a:pt x="6888738" y="184083"/>
                  <a:pt x="6875225" y="272154"/>
                  <a:pt x="6864029" y="301580"/>
                </a:cubicBezTo>
                <a:cubicBezTo>
                  <a:pt x="6850541" y="382476"/>
                  <a:pt x="6857766" y="543626"/>
                  <a:pt x="6842156" y="642469"/>
                </a:cubicBezTo>
                <a:cubicBezTo>
                  <a:pt x="6828250" y="715553"/>
                  <a:pt x="6832569" y="729947"/>
                  <a:pt x="6802087" y="818449"/>
                </a:cubicBezTo>
                <a:cubicBezTo>
                  <a:pt x="6828151" y="830541"/>
                  <a:pt x="6801214" y="859084"/>
                  <a:pt x="6798684" y="875396"/>
                </a:cubicBezTo>
                <a:cubicBezTo>
                  <a:pt x="6792414" y="895056"/>
                  <a:pt x="6762852" y="912465"/>
                  <a:pt x="6756983" y="952375"/>
                </a:cubicBezTo>
                <a:lnTo>
                  <a:pt x="6758478" y="972424"/>
                </a:lnTo>
                <a:lnTo>
                  <a:pt x="6752651" y="996407"/>
                </a:lnTo>
                <a:cubicBezTo>
                  <a:pt x="6744201" y="1040546"/>
                  <a:pt x="6736270" y="1086165"/>
                  <a:pt x="6716997" y="1091248"/>
                </a:cubicBezTo>
                <a:cubicBezTo>
                  <a:pt x="6678332" y="1122349"/>
                  <a:pt x="6707411" y="1240829"/>
                  <a:pt x="6657090" y="1307489"/>
                </a:cubicBezTo>
                <a:cubicBezTo>
                  <a:pt x="6621135" y="1444387"/>
                  <a:pt x="6524184" y="1590429"/>
                  <a:pt x="6508075" y="1709568"/>
                </a:cubicBezTo>
                <a:cubicBezTo>
                  <a:pt x="6474780" y="1738828"/>
                  <a:pt x="6473953" y="1782449"/>
                  <a:pt x="6462759" y="1811874"/>
                </a:cubicBezTo>
                <a:cubicBezTo>
                  <a:pt x="6449270" y="1892769"/>
                  <a:pt x="6399402" y="2130120"/>
                  <a:pt x="6383790" y="2228963"/>
                </a:cubicBezTo>
                <a:cubicBezTo>
                  <a:pt x="6369883" y="2302046"/>
                  <a:pt x="6399578" y="2316440"/>
                  <a:pt x="6369096" y="2404942"/>
                </a:cubicBezTo>
                <a:cubicBezTo>
                  <a:pt x="6395161" y="2417035"/>
                  <a:pt x="6368224" y="2445577"/>
                  <a:pt x="6365696" y="2461889"/>
                </a:cubicBezTo>
                <a:cubicBezTo>
                  <a:pt x="6359423" y="2481550"/>
                  <a:pt x="6329861" y="2498958"/>
                  <a:pt x="6323990" y="2538869"/>
                </a:cubicBezTo>
                <a:cubicBezTo>
                  <a:pt x="6317721" y="2603362"/>
                  <a:pt x="6317811" y="2723423"/>
                  <a:pt x="6299971" y="2852842"/>
                </a:cubicBezTo>
                <a:cubicBezTo>
                  <a:pt x="6296888" y="2889820"/>
                  <a:pt x="6314227" y="2924069"/>
                  <a:pt x="6305256" y="2965146"/>
                </a:cubicBezTo>
                <a:lnTo>
                  <a:pt x="6297430" y="3010980"/>
                </a:lnTo>
                <a:lnTo>
                  <a:pt x="6301903" y="3017531"/>
                </a:lnTo>
                <a:lnTo>
                  <a:pt x="6312288" y="3141762"/>
                </a:lnTo>
                <a:cubicBezTo>
                  <a:pt x="6310891" y="3148458"/>
                  <a:pt x="6311653" y="3156601"/>
                  <a:pt x="6317307" y="3167974"/>
                </a:cubicBezTo>
                <a:lnTo>
                  <a:pt x="6319343" y="3170223"/>
                </a:lnTo>
                <a:lnTo>
                  <a:pt x="6388791" y="3425292"/>
                </a:lnTo>
                <a:cubicBezTo>
                  <a:pt x="6411564" y="3519098"/>
                  <a:pt x="6451294" y="3670230"/>
                  <a:pt x="6473625" y="3778499"/>
                </a:cubicBezTo>
                <a:cubicBezTo>
                  <a:pt x="6461715" y="3876413"/>
                  <a:pt x="6479795" y="3911499"/>
                  <a:pt x="6488572" y="4010514"/>
                </a:cubicBezTo>
                <a:cubicBezTo>
                  <a:pt x="6537658" y="4041328"/>
                  <a:pt x="6522549" y="4094791"/>
                  <a:pt x="6542727" y="4142824"/>
                </a:cubicBezTo>
                <a:cubicBezTo>
                  <a:pt x="6562367" y="4174785"/>
                  <a:pt x="6560025" y="4194356"/>
                  <a:pt x="6574700" y="4253089"/>
                </a:cubicBezTo>
                <a:lnTo>
                  <a:pt x="6630782" y="4495230"/>
                </a:lnTo>
                <a:cubicBezTo>
                  <a:pt x="6629041" y="4518096"/>
                  <a:pt x="6642831" y="4583613"/>
                  <a:pt x="6657121" y="4592798"/>
                </a:cubicBezTo>
                <a:cubicBezTo>
                  <a:pt x="6662404" y="4605798"/>
                  <a:pt x="6661388" y="4622935"/>
                  <a:pt x="6675304" y="4625784"/>
                </a:cubicBezTo>
                <a:cubicBezTo>
                  <a:pt x="6692614" y="4632048"/>
                  <a:pt x="6678575" y="4686348"/>
                  <a:pt x="6695194" y="4674587"/>
                </a:cubicBezTo>
                <a:cubicBezTo>
                  <a:pt x="6692850" y="4684186"/>
                  <a:pt x="6692968" y="4695174"/>
                  <a:pt x="6694674" y="4706669"/>
                </a:cubicBezTo>
                <a:lnTo>
                  <a:pt x="6696125" y="4712312"/>
                </a:lnTo>
                <a:lnTo>
                  <a:pt x="6683308" y="4752491"/>
                </a:lnTo>
                <a:cubicBezTo>
                  <a:pt x="6668335" y="4814629"/>
                  <a:pt x="6667993" y="4870176"/>
                  <a:pt x="6662625" y="4924134"/>
                </a:cubicBezTo>
                <a:cubicBezTo>
                  <a:pt x="6658601" y="5004697"/>
                  <a:pt x="6700287" y="4943260"/>
                  <a:pt x="6666282" y="5049729"/>
                </a:cubicBezTo>
                <a:cubicBezTo>
                  <a:pt x="6680923" y="5057425"/>
                  <a:pt x="6681720" y="5069899"/>
                  <a:pt x="6674923" y="5092608"/>
                </a:cubicBezTo>
                <a:cubicBezTo>
                  <a:pt x="6674055" y="5131530"/>
                  <a:pt x="6710642" y="5120894"/>
                  <a:pt x="6688949" y="5164561"/>
                </a:cubicBezTo>
                <a:lnTo>
                  <a:pt x="6713476" y="5227429"/>
                </a:lnTo>
                <a:cubicBezTo>
                  <a:pt x="6707551" y="5224995"/>
                  <a:pt x="6700321" y="5279972"/>
                  <a:pt x="6699741" y="5295738"/>
                </a:cubicBezTo>
                <a:cubicBezTo>
                  <a:pt x="6701613" y="5328539"/>
                  <a:pt x="6674230" y="5338382"/>
                  <a:pt x="6698438" y="5353315"/>
                </a:cubicBezTo>
                <a:lnTo>
                  <a:pt x="6705394" y="5356747"/>
                </a:lnTo>
                <a:cubicBezTo>
                  <a:pt x="6705576" y="5359175"/>
                  <a:pt x="6705758" y="5361603"/>
                  <a:pt x="6705941" y="5364029"/>
                </a:cubicBezTo>
                <a:cubicBezTo>
                  <a:pt x="6705372" y="5367899"/>
                  <a:pt x="6703413" y="5370023"/>
                  <a:pt x="6698760" y="5369188"/>
                </a:cubicBezTo>
                <a:cubicBezTo>
                  <a:pt x="6715543" y="5400565"/>
                  <a:pt x="6682626" y="5434448"/>
                  <a:pt x="6674560" y="5465115"/>
                </a:cubicBezTo>
                <a:cubicBezTo>
                  <a:pt x="6691190" y="5489165"/>
                  <a:pt x="6702277" y="5478984"/>
                  <a:pt x="6698322" y="5543278"/>
                </a:cubicBezTo>
                <a:lnTo>
                  <a:pt x="6673987" y="5606762"/>
                </a:lnTo>
                <a:lnTo>
                  <a:pt x="6665359" y="5656986"/>
                </a:lnTo>
                <a:lnTo>
                  <a:pt x="6718420" y="5747675"/>
                </a:lnTo>
                <a:cubicBezTo>
                  <a:pt x="6736039" y="5788270"/>
                  <a:pt x="6794550" y="5740224"/>
                  <a:pt x="6786357" y="5797270"/>
                </a:cubicBezTo>
                <a:cubicBezTo>
                  <a:pt x="6803000" y="5835160"/>
                  <a:pt x="6831082" y="5856958"/>
                  <a:pt x="6834299" y="5897781"/>
                </a:cubicBezTo>
                <a:cubicBezTo>
                  <a:pt x="6850938" y="5902014"/>
                  <a:pt x="6860579" y="5910872"/>
                  <a:pt x="6848771" y="5936497"/>
                </a:cubicBezTo>
                <a:lnTo>
                  <a:pt x="6883460" y="6064046"/>
                </a:lnTo>
                <a:cubicBezTo>
                  <a:pt x="6906450" y="6070324"/>
                  <a:pt x="6870051" y="6102610"/>
                  <a:pt x="6896072" y="6107188"/>
                </a:cubicBezTo>
                <a:cubicBezTo>
                  <a:pt x="6912283" y="6129421"/>
                  <a:pt x="6963567" y="6167207"/>
                  <a:pt x="6980725" y="6197444"/>
                </a:cubicBezTo>
                <a:cubicBezTo>
                  <a:pt x="6947762" y="6297975"/>
                  <a:pt x="6995609" y="6226141"/>
                  <a:pt x="6999028" y="6288610"/>
                </a:cubicBezTo>
                <a:cubicBezTo>
                  <a:pt x="6997432" y="6346629"/>
                  <a:pt x="7058551" y="6337651"/>
                  <a:pt x="7021306" y="6426700"/>
                </a:cubicBezTo>
                <a:cubicBezTo>
                  <a:pt x="7020466" y="6447474"/>
                  <a:pt x="7026793" y="6469543"/>
                  <a:pt x="7033259" y="6489284"/>
                </a:cubicBezTo>
                <a:lnTo>
                  <a:pt x="7037119" y="6501140"/>
                </a:lnTo>
                <a:lnTo>
                  <a:pt x="7037119" y="6557754"/>
                </a:lnTo>
                <a:lnTo>
                  <a:pt x="7031649" y="6569925"/>
                </a:lnTo>
                <a:cubicBezTo>
                  <a:pt x="7023197" y="6591634"/>
                  <a:pt x="7028560" y="6588450"/>
                  <a:pt x="7011548" y="6615002"/>
                </a:cubicBezTo>
                <a:cubicBezTo>
                  <a:pt x="7016567" y="6637881"/>
                  <a:pt x="7011534" y="6732922"/>
                  <a:pt x="7021837" y="6743644"/>
                </a:cubicBezTo>
                <a:cubicBezTo>
                  <a:pt x="7023032" y="6757943"/>
                  <a:pt x="7005198" y="6842091"/>
                  <a:pt x="7006394" y="6856390"/>
                </a:cubicBezTo>
                <a:lnTo>
                  <a:pt x="7037119" y="6856494"/>
                </a:lnTo>
                <a:lnTo>
                  <a:pt x="7037119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6C0308-CEFA-D00F-55C3-217CF381C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4" y="3303538"/>
            <a:ext cx="4761367" cy="2950840"/>
          </a:xfrm>
        </p:spPr>
        <p:txBody>
          <a:bodyPr>
            <a:normAutofit/>
          </a:bodyPr>
          <a:lstStyle/>
          <a:p>
            <a:r>
              <a:rPr lang="sl-SI" dirty="0"/>
              <a:t>Z miško se postavimo na ime projekta in z desnim kliknemo nanj</a:t>
            </a:r>
          </a:p>
          <a:p>
            <a:r>
              <a:rPr lang="sl-SI" dirty="0"/>
              <a:t>Kliknem ona „</a:t>
            </a:r>
            <a:r>
              <a:rPr lang="sl-SI" dirty="0" err="1"/>
              <a:t>Manage</a:t>
            </a:r>
            <a:r>
              <a:rPr lang="sl-SI" dirty="0"/>
              <a:t> </a:t>
            </a:r>
            <a:r>
              <a:rPr lang="sl-SI" dirty="0" err="1"/>
              <a:t>NuGet</a:t>
            </a:r>
            <a:r>
              <a:rPr lang="sl-SI" dirty="0"/>
              <a:t> </a:t>
            </a:r>
            <a:r>
              <a:rPr lang="sl-SI" dirty="0" err="1"/>
              <a:t>Package</a:t>
            </a:r>
            <a:r>
              <a:rPr lang="sl-SI" dirty="0"/>
              <a:t>“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Rokopis 5">
                <a:extLst>
                  <a:ext uri="{FF2B5EF4-FFF2-40B4-BE49-F238E27FC236}">
                    <a16:creationId xmlns:a16="http://schemas.microsoft.com/office/drawing/2014/main" id="{789261FE-9667-6439-2C45-8E38A08A023E}"/>
                  </a:ext>
                </a:extLst>
              </p14:cNvPr>
              <p14:cNvContentPartPr/>
              <p14:nvPr/>
            </p14:nvContentPartPr>
            <p14:xfrm>
              <a:off x="3925044" y="3130738"/>
              <a:ext cx="784440" cy="48600"/>
            </p14:xfrm>
          </p:contentPart>
        </mc:Choice>
        <mc:Fallback>
          <p:pic>
            <p:nvPicPr>
              <p:cNvPr id="6" name="Rokopis 5">
                <a:extLst>
                  <a:ext uri="{FF2B5EF4-FFF2-40B4-BE49-F238E27FC236}">
                    <a16:creationId xmlns:a16="http://schemas.microsoft.com/office/drawing/2014/main" id="{789261FE-9667-6439-2C45-8E38A08A02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6404" y="3121738"/>
                <a:ext cx="8020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Rokopis 6">
                <a:extLst>
                  <a:ext uri="{FF2B5EF4-FFF2-40B4-BE49-F238E27FC236}">
                    <a16:creationId xmlns:a16="http://schemas.microsoft.com/office/drawing/2014/main" id="{B1F01566-A8BE-1272-9EAC-75C2C0D4A796}"/>
                  </a:ext>
                </a:extLst>
              </p14:cNvPr>
              <p14:cNvContentPartPr/>
              <p14:nvPr/>
            </p14:nvContentPartPr>
            <p14:xfrm>
              <a:off x="3929004" y="3075298"/>
              <a:ext cx="174240" cy="228240"/>
            </p14:xfrm>
          </p:contentPart>
        </mc:Choice>
        <mc:Fallback>
          <p:pic>
            <p:nvPicPr>
              <p:cNvPr id="7" name="Rokopis 6">
                <a:extLst>
                  <a:ext uri="{FF2B5EF4-FFF2-40B4-BE49-F238E27FC236}">
                    <a16:creationId xmlns:a16="http://schemas.microsoft.com/office/drawing/2014/main" id="{B1F01566-A8BE-1272-9EAC-75C2C0D4A7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0004" y="3066298"/>
                <a:ext cx="191880" cy="2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660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F7D2E8-5F8A-4E0B-9647-8072A94A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6A6E2CC-84C1-424C-A664-BC849F6D0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33668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53AB763-2C83-E515-8067-3977914F0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9" y="5048250"/>
            <a:ext cx="10506075" cy="13525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sl-SI" sz="2000" dirty="0"/>
              <a:t>Namestimo knjižnico </a:t>
            </a:r>
            <a:r>
              <a:rPr lang="sl-SI" sz="2000" dirty="0" err="1"/>
              <a:t>System.text.json</a:t>
            </a:r>
            <a:r>
              <a:rPr lang="sl-SI" sz="2000" dirty="0"/>
              <a:t>, tako da kliknemo na gumb „</a:t>
            </a:r>
            <a:r>
              <a:rPr lang="sl-SI" sz="2000" dirty="0" err="1"/>
              <a:t>Install</a:t>
            </a:r>
            <a:r>
              <a:rPr lang="sl-SI" sz="2000" dirty="0"/>
              <a:t>“</a:t>
            </a:r>
            <a:endParaRPr lang="en-US" sz="2000" dirty="0"/>
          </a:p>
        </p:txBody>
      </p:sp>
      <p:pic>
        <p:nvPicPr>
          <p:cNvPr id="5" name="Označba mesta vsebine 4" descr="Slika, ki vsebuje besede besedilo, posnetek zaslona, črna, zaslon&#10;&#10;Opis je samodejno ustvarjen">
            <a:extLst>
              <a:ext uri="{FF2B5EF4-FFF2-40B4-BE49-F238E27FC236}">
                <a16:creationId xmlns:a16="http://schemas.microsoft.com/office/drawing/2014/main" id="{B18920D9-6FE3-755C-9875-2C8645BB9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679126"/>
            <a:ext cx="10744200" cy="39216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Rokopis 5">
                <a:extLst>
                  <a:ext uri="{FF2B5EF4-FFF2-40B4-BE49-F238E27FC236}">
                    <a16:creationId xmlns:a16="http://schemas.microsoft.com/office/drawing/2014/main" id="{079E9A3F-AD68-8360-25C1-B6D1C83AD8C5}"/>
                  </a:ext>
                </a:extLst>
              </p14:cNvPr>
              <p14:cNvContentPartPr/>
              <p14:nvPr/>
            </p14:nvContentPartPr>
            <p14:xfrm>
              <a:off x="10200750" y="2349780"/>
              <a:ext cx="1059480" cy="433080"/>
            </p14:xfrm>
          </p:contentPart>
        </mc:Choice>
        <mc:Fallback>
          <p:pic>
            <p:nvPicPr>
              <p:cNvPr id="6" name="Rokopis 5">
                <a:extLst>
                  <a:ext uri="{FF2B5EF4-FFF2-40B4-BE49-F238E27FC236}">
                    <a16:creationId xmlns:a16="http://schemas.microsoft.com/office/drawing/2014/main" id="{079E9A3F-AD68-8360-25C1-B6D1C83AD8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92110" y="2340780"/>
                <a:ext cx="107712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Rokopis 6">
                <a:extLst>
                  <a:ext uri="{FF2B5EF4-FFF2-40B4-BE49-F238E27FC236}">
                    <a16:creationId xmlns:a16="http://schemas.microsoft.com/office/drawing/2014/main" id="{354E20F7-6401-6BE7-8B6B-55A4AB97B8F8}"/>
                  </a:ext>
                </a:extLst>
              </p14:cNvPr>
              <p14:cNvContentPartPr/>
              <p14:nvPr/>
            </p14:nvContentPartPr>
            <p14:xfrm>
              <a:off x="913830" y="950460"/>
              <a:ext cx="641520" cy="432000"/>
            </p14:xfrm>
          </p:contentPart>
        </mc:Choice>
        <mc:Fallback>
          <p:pic>
            <p:nvPicPr>
              <p:cNvPr id="7" name="Rokopis 6">
                <a:extLst>
                  <a:ext uri="{FF2B5EF4-FFF2-40B4-BE49-F238E27FC236}">
                    <a16:creationId xmlns:a16="http://schemas.microsoft.com/office/drawing/2014/main" id="{354E20F7-6401-6BE7-8B6B-55A4AB97B8F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190" y="941460"/>
                <a:ext cx="659160" cy="44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182F9D1-826B-F5DE-A715-BA2ADD1BCB5F}"/>
              </a:ext>
            </a:extLst>
          </p:cNvPr>
          <p:cNvGrpSpPr/>
          <p:nvPr/>
        </p:nvGrpSpPr>
        <p:grpSpPr>
          <a:xfrm>
            <a:off x="942630" y="1810860"/>
            <a:ext cx="415800" cy="172080"/>
            <a:chOff x="942630" y="1810860"/>
            <a:chExt cx="41580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Rokopis 8">
                  <a:extLst>
                    <a:ext uri="{FF2B5EF4-FFF2-40B4-BE49-F238E27FC236}">
                      <a16:creationId xmlns:a16="http://schemas.microsoft.com/office/drawing/2014/main" id="{ECAA79E7-A1BB-9CAA-30FB-2752B4449D81}"/>
                    </a:ext>
                  </a:extLst>
                </p14:cNvPr>
                <p14:cNvContentPartPr/>
                <p14:nvPr/>
              </p14:nvContentPartPr>
              <p14:xfrm>
                <a:off x="942630" y="1828500"/>
                <a:ext cx="393120" cy="129600"/>
              </p14:xfrm>
            </p:contentPart>
          </mc:Choice>
          <mc:Fallback>
            <p:pic>
              <p:nvPicPr>
                <p:cNvPr id="9" name="Rokopis 8">
                  <a:extLst>
                    <a:ext uri="{FF2B5EF4-FFF2-40B4-BE49-F238E27FC236}">
                      <a16:creationId xmlns:a16="http://schemas.microsoft.com/office/drawing/2014/main" id="{ECAA79E7-A1BB-9CAA-30FB-2752B4449D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33990" y="1819860"/>
                  <a:ext cx="410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Rokopis 10">
                  <a:extLst>
                    <a:ext uri="{FF2B5EF4-FFF2-40B4-BE49-F238E27FC236}">
                      <a16:creationId xmlns:a16="http://schemas.microsoft.com/office/drawing/2014/main" id="{01F0E040-3A09-ADA1-13D8-85DCC377821D}"/>
                    </a:ext>
                  </a:extLst>
                </p14:cNvPr>
                <p14:cNvContentPartPr/>
                <p14:nvPr/>
              </p14:nvContentPartPr>
              <p14:xfrm>
                <a:off x="1199670" y="1810860"/>
                <a:ext cx="158760" cy="172080"/>
              </p14:xfrm>
            </p:contentPart>
          </mc:Choice>
          <mc:Fallback>
            <p:pic>
              <p:nvPicPr>
                <p:cNvPr id="11" name="Rokopis 10">
                  <a:extLst>
                    <a:ext uri="{FF2B5EF4-FFF2-40B4-BE49-F238E27FC236}">
                      <a16:creationId xmlns:a16="http://schemas.microsoft.com/office/drawing/2014/main" id="{01F0E040-3A09-ADA1-13D8-85DCC37782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90670" y="1801860"/>
                  <a:ext cx="17640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Rokopis 14">
                <a:extLst>
                  <a:ext uri="{FF2B5EF4-FFF2-40B4-BE49-F238E27FC236}">
                    <a16:creationId xmlns:a16="http://schemas.microsoft.com/office/drawing/2014/main" id="{9E14A8DA-48DA-4C90-02A0-73A8715E2F61}"/>
                  </a:ext>
                </a:extLst>
              </p14:cNvPr>
              <p14:cNvContentPartPr/>
              <p14:nvPr/>
            </p14:nvContentPartPr>
            <p14:xfrm>
              <a:off x="1485510" y="2256900"/>
              <a:ext cx="1096200" cy="38880"/>
            </p14:xfrm>
          </p:contentPart>
        </mc:Choice>
        <mc:Fallback>
          <p:pic>
            <p:nvPicPr>
              <p:cNvPr id="15" name="Rokopis 14">
                <a:extLst>
                  <a:ext uri="{FF2B5EF4-FFF2-40B4-BE49-F238E27FC236}">
                    <a16:creationId xmlns:a16="http://schemas.microsoft.com/office/drawing/2014/main" id="{9E14A8DA-48DA-4C90-02A0-73A8715E2F6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76510" y="2248260"/>
                <a:ext cx="1113840" cy="5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410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5440670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CB6A867-E1FD-39F8-9A4D-F66852F4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51" y="2924895"/>
            <a:ext cx="3649956" cy="8623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sl-SI" sz="2000" dirty="0">
                <a:latin typeface="+mn-lt"/>
              </a:rPr>
              <a:t>Pritisnemo na GUMB „OK“</a:t>
            </a:r>
            <a:endParaRPr lang="en-US" sz="2000" dirty="0">
              <a:latin typeface="+mn-lt"/>
            </a:endParaRPr>
          </a:p>
        </p:txBody>
      </p:sp>
      <p:pic>
        <p:nvPicPr>
          <p:cNvPr id="6" name="Označba mesta vsebine 5" descr="Slika, ki vsebuje besede besedilo, posnetek zaslona, monitor, srebrno&#10;&#10;Opis je samodejno ustvarjen">
            <a:extLst>
              <a:ext uri="{FF2B5EF4-FFF2-40B4-BE49-F238E27FC236}">
                <a16:creationId xmlns:a16="http://schemas.microsoft.com/office/drawing/2014/main" id="{288EDD08-D665-B655-1265-2FA0C5C69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132" y="615950"/>
            <a:ext cx="5524917" cy="56705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Rokopis 3">
                <a:extLst>
                  <a:ext uri="{FF2B5EF4-FFF2-40B4-BE49-F238E27FC236}">
                    <a16:creationId xmlns:a16="http://schemas.microsoft.com/office/drawing/2014/main" id="{26B2DD9F-D11F-017C-2421-BE737A5966E2}"/>
                  </a:ext>
                </a:extLst>
              </p14:cNvPr>
              <p14:cNvContentPartPr/>
              <p14:nvPr/>
            </p14:nvContentPartPr>
            <p14:xfrm>
              <a:off x="1418910" y="2009580"/>
              <a:ext cx="360" cy="360"/>
            </p14:xfrm>
          </p:contentPart>
        </mc:Choice>
        <mc:Fallback>
          <p:pic>
            <p:nvPicPr>
              <p:cNvPr id="4" name="Rokopis 3">
                <a:extLst>
                  <a:ext uri="{FF2B5EF4-FFF2-40B4-BE49-F238E27FC236}">
                    <a16:creationId xmlns:a16="http://schemas.microsoft.com/office/drawing/2014/main" id="{26B2DD9F-D11F-017C-2421-BE737A5966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09910" y="20005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6433431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291</Words>
  <Application>Microsoft Office PowerPoint</Application>
  <PresentationFormat>Širokozaslonsko</PresentationFormat>
  <Paragraphs>36</Paragraphs>
  <Slides>10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10</vt:i4>
      </vt:variant>
    </vt:vector>
  </HeadingPairs>
  <TitlesOfParts>
    <vt:vector size="13" baseType="lpstr">
      <vt:lpstr>Arial</vt:lpstr>
      <vt:lpstr>Bembo</vt:lpstr>
      <vt:lpstr>ArchiveVTI</vt:lpstr>
      <vt:lpstr>Hranjenje rezultatov igre</vt:lpstr>
      <vt:lpstr>Na kakšen načine bi lahko shranili najboljše rezultate igre?</vt:lpstr>
      <vt:lpstr>Hranjenje podatkov v json datoteki: </vt:lpstr>
      <vt:lpstr>Serializacija in deserializacija </vt:lpstr>
      <vt:lpstr>Kako shraniti podatke na json datoteko?</vt:lpstr>
      <vt:lpstr>Navodila uvoz knjižnjice sYstem.Text.Json</vt:lpstr>
      <vt:lpstr>Postopek uvažanja knjižnice  system.text.json</vt:lpstr>
      <vt:lpstr>Namestimo knjižnico System.text.json, tako da kliknemo na gumb „Install“</vt:lpstr>
      <vt:lpstr>Pritisnemo na GUMB „OK“</vt:lpstr>
      <vt:lpstr>Zelena kljukica pomeni da je bila knjižnica uspešno nameščena.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Hranjenje rezultatov igre</dc:title>
  <dc:creator>Fajdiga, Polona</dc:creator>
  <cp:lastModifiedBy>Fajdiga, Polona</cp:lastModifiedBy>
  <cp:revision>4</cp:revision>
  <dcterms:created xsi:type="dcterms:W3CDTF">2023-04-17T20:55:13Z</dcterms:created>
  <dcterms:modified xsi:type="dcterms:W3CDTF">2023-04-18T02:53:10Z</dcterms:modified>
</cp:coreProperties>
</file>