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14A01-1BF9-4FF5-A805-C2B5D4032A7D}" v="42" dt="2021-01-09T21:39:1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jer YOUSAF" userId="e9d9c818026dd739" providerId="LiveId" clId="{E6E14A01-1BF9-4FF5-A805-C2B5D4032A7D}"/>
    <pc:docChg chg="undo custSel mod addSld delSld modSld sldOrd">
      <pc:chgData name="Fajer YOUSAF" userId="e9d9c818026dd739" providerId="LiveId" clId="{E6E14A01-1BF9-4FF5-A805-C2B5D4032A7D}" dt="2021-01-09T21:40:38.531" v="4622" actId="20577"/>
      <pc:docMkLst>
        <pc:docMk/>
      </pc:docMkLst>
      <pc:sldChg chg="modSp">
        <pc:chgData name="Fajer YOUSAF" userId="e9d9c818026dd739" providerId="LiveId" clId="{E6E14A01-1BF9-4FF5-A805-C2B5D4032A7D}" dt="2021-01-09T17:56:32.301" v="2673" actId="2"/>
        <pc:sldMkLst>
          <pc:docMk/>
          <pc:sldMk cId="1161900846" sldId="256"/>
        </pc:sldMkLst>
        <pc:spChg chg="mod">
          <ac:chgData name="Fajer YOUSAF" userId="e9d9c818026dd739" providerId="LiveId" clId="{E6E14A01-1BF9-4FF5-A805-C2B5D4032A7D}" dt="2021-01-09T17:54:49.800" v="2641" actId="20577"/>
          <ac:spMkLst>
            <pc:docMk/>
            <pc:sldMk cId="1161900846" sldId="256"/>
            <ac:spMk id="2" creationId="{8C456E2E-AFB2-408C-A2D3-678ED6CEF2B6}"/>
          </ac:spMkLst>
        </pc:spChg>
        <pc:spChg chg="mod">
          <ac:chgData name="Fajer YOUSAF" userId="e9d9c818026dd739" providerId="LiveId" clId="{E6E14A01-1BF9-4FF5-A805-C2B5D4032A7D}" dt="2021-01-09T17:56:32.301" v="2673" actId="2"/>
          <ac:spMkLst>
            <pc:docMk/>
            <pc:sldMk cId="1161900846" sldId="256"/>
            <ac:spMk id="3" creationId="{81F04E53-349F-4056-A59F-44B4A465DD92}"/>
          </ac:spMkLst>
        </pc:spChg>
      </pc:sldChg>
      <pc:sldChg chg="addSp delSp modSp">
        <pc:chgData name="Fajer YOUSAF" userId="e9d9c818026dd739" providerId="LiveId" clId="{E6E14A01-1BF9-4FF5-A805-C2B5D4032A7D}" dt="2021-01-09T21:40:38.531" v="4622" actId="20577"/>
        <pc:sldMkLst>
          <pc:docMk/>
          <pc:sldMk cId="4126466612" sldId="257"/>
        </pc:sldMkLst>
        <pc:spChg chg="mod">
          <ac:chgData name="Fajer YOUSAF" userId="e9d9c818026dd739" providerId="LiveId" clId="{E6E14A01-1BF9-4FF5-A805-C2B5D4032A7D}" dt="2021-01-09T16:45:04.211" v="71" actId="1076"/>
          <ac:spMkLst>
            <pc:docMk/>
            <pc:sldMk cId="4126466612" sldId="257"/>
            <ac:spMk id="2" creationId="{EFDA047B-2327-4B37-9FB2-12E1CB38FF82}"/>
          </ac:spMkLst>
        </pc:spChg>
        <pc:spChg chg="mod ord">
          <ac:chgData name="Fajer YOUSAF" userId="e9d9c818026dd739" providerId="LiveId" clId="{E6E14A01-1BF9-4FF5-A805-C2B5D4032A7D}" dt="2021-01-09T21:40:38.531" v="4622" actId="20577"/>
          <ac:spMkLst>
            <pc:docMk/>
            <pc:sldMk cId="4126466612" sldId="257"/>
            <ac:spMk id="3" creationId="{65FE25F6-AB8F-453B-9EE6-40E817FF8A0B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8" creationId="{88294908-8B00-4F58-BBBA-20F71A40AA9E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10" creationId="{4364C879-1404-4203-8E9D-CC5DE0A621A2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12" creationId="{84617302-4B0D-4351-A6BB-6F0930D943AC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14" creationId="{DA2C7802-C2E0-4218-8F89-8DD7CCD2CD1C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16" creationId="{A6D7111A-21E5-4EE9-8A78-10E5530F0116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18" creationId="{A3969E80-A77B-49FC-9122-D89AFD5EE118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20" creationId="{1849CA57-76BD-4CF2-80BA-D7A46A01B7B1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22" creationId="{35E9085E-E730-4768-83D4-6CB7E9897153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24" creationId="{973272FE-A474-4CAE-8CA2-BCC8B476C3F4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26" creationId="{E07981EA-05A6-437C-88D7-B377B92B031D}"/>
          </ac:spMkLst>
        </pc:spChg>
        <pc:spChg chg="add del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28" creationId="{15E3C750-986E-4769-B1AE-49289FBEE757}"/>
          </ac:spMkLst>
        </pc:spChg>
        <pc:spChg chg="add del">
          <ac:chgData name="Fajer YOUSAF" userId="e9d9c818026dd739" providerId="LiveId" clId="{E6E14A01-1BF9-4FF5-A805-C2B5D4032A7D}" dt="2021-01-09T16:43:45.719" v="56" actId="26606"/>
          <ac:spMkLst>
            <pc:docMk/>
            <pc:sldMk cId="4126466612" sldId="257"/>
            <ac:spMk id="33" creationId="{5C8908E2-EE49-44D2-9428-A28D2312A8D5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34" creationId="{E650428A-A0FE-4718-BB52-1A3BDBF51DBA}"/>
          </ac:spMkLst>
        </pc:spChg>
        <pc:spChg chg="add del">
          <ac:chgData name="Fajer YOUSAF" userId="e9d9c818026dd739" providerId="LiveId" clId="{E6E14A01-1BF9-4FF5-A805-C2B5D4032A7D}" dt="2021-01-09T16:43:45.719" v="56" actId="26606"/>
          <ac:spMkLst>
            <pc:docMk/>
            <pc:sldMk cId="4126466612" sldId="257"/>
            <ac:spMk id="39" creationId="{D06891CE-5B9C-4B9E-AA78-3A5E25434F86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40" creationId="{4B7A2B20-C280-41CF-965D-FA68DA2BD679}"/>
          </ac:spMkLst>
        </pc:spChg>
        <pc:spChg chg="add del">
          <ac:chgData name="Fajer YOUSAF" userId="e9d9c818026dd739" providerId="LiveId" clId="{E6E14A01-1BF9-4FF5-A805-C2B5D4032A7D}" dt="2021-01-09T16:43:45.719" v="56" actId="26606"/>
          <ac:spMkLst>
            <pc:docMk/>
            <pc:sldMk cId="4126466612" sldId="257"/>
            <ac:spMk id="41" creationId="{ED888B23-07FA-482A-96DF-47E31AF1A603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42" creationId="{5CF218E6-E246-4EBB-BA8D-DB65AB59A70E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44" creationId="{13B9D26D-939B-4838-886B-07E227F3A303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46" creationId="{2A4816AD-26D3-4C16-8CD2-0AE877FBAD4C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48" creationId="{449E75B4-6C35-495B-850B-28CDE6E39ED0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50" creationId="{0EB2D58A-B2F2-4B07-9595-4FED1037FF80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52" creationId="{DEB95C3F-0968-4E23-80BD-35CE22E83376}"/>
          </ac:spMkLst>
        </pc:spChg>
        <pc:spChg chg="add">
          <ac:chgData name="Fajer YOUSAF" userId="e9d9c818026dd739" providerId="LiveId" clId="{E6E14A01-1BF9-4FF5-A805-C2B5D4032A7D}" dt="2021-01-09T16:44:03.205" v="60" actId="26606"/>
          <ac:spMkLst>
            <pc:docMk/>
            <pc:sldMk cId="4126466612" sldId="257"/>
            <ac:spMk id="54" creationId="{16E9C92B-1893-4BFE-B7CF-905EB3F87DAF}"/>
          </ac:spMkLst>
        </pc:spChg>
        <pc:grpChg chg="add del">
          <ac:chgData name="Fajer YOUSAF" userId="e9d9c818026dd739" providerId="LiveId" clId="{E6E14A01-1BF9-4FF5-A805-C2B5D4032A7D}" dt="2021-01-09T16:43:45.719" v="56" actId="26606"/>
          <ac:grpSpMkLst>
            <pc:docMk/>
            <pc:sldMk cId="4126466612" sldId="257"/>
            <ac:grpSpMk id="35" creationId="{A23D792D-D9F2-4EB4-ADE2-65A518DA6489}"/>
          </ac:grpSpMkLst>
        </pc:grpChg>
        <pc:grpChg chg="add">
          <ac:chgData name="Fajer YOUSAF" userId="e9d9c818026dd739" providerId="LiveId" clId="{E6E14A01-1BF9-4FF5-A805-C2B5D4032A7D}" dt="2021-01-09T16:44:03.205" v="60" actId="26606"/>
          <ac:grpSpMkLst>
            <pc:docMk/>
            <pc:sldMk cId="4126466612" sldId="257"/>
            <ac:grpSpMk id="36" creationId="{8F428E7C-CF72-4177-B907-662EDCB35B02}"/>
          </ac:grpSpMkLst>
        </pc:grpChg>
        <pc:picChg chg="add mod">
          <ac:chgData name="Fajer YOUSAF" userId="e9d9c818026dd739" providerId="LiveId" clId="{E6E14A01-1BF9-4FF5-A805-C2B5D4032A7D}" dt="2021-01-09T16:44:58.827" v="70" actId="1076"/>
          <ac:picMkLst>
            <pc:docMk/>
            <pc:sldMk cId="4126466612" sldId="257"/>
            <ac:picMk id="30" creationId="{3053DFD9-D57F-46C1-851D-C9DBC2E53884}"/>
          </ac:picMkLst>
        </pc:picChg>
      </pc:sldChg>
      <pc:sldChg chg="modSp">
        <pc:chgData name="Fajer YOUSAF" userId="e9d9c818026dd739" providerId="LiveId" clId="{E6E14A01-1BF9-4FF5-A805-C2B5D4032A7D}" dt="2021-01-09T18:00:21.813" v="2754" actId="2"/>
        <pc:sldMkLst>
          <pc:docMk/>
          <pc:sldMk cId="856704826" sldId="258"/>
        </pc:sldMkLst>
        <pc:spChg chg="mod">
          <ac:chgData name="Fajer YOUSAF" userId="e9d9c818026dd739" providerId="LiveId" clId="{E6E14A01-1BF9-4FF5-A805-C2B5D4032A7D}" dt="2021-01-09T17:38:40.101" v="1594" actId="20577"/>
          <ac:spMkLst>
            <pc:docMk/>
            <pc:sldMk cId="856704826" sldId="258"/>
            <ac:spMk id="2" creationId="{3766EA34-50AB-47F2-993B-ED41939B0DB9}"/>
          </ac:spMkLst>
        </pc:spChg>
        <pc:spChg chg="mod">
          <ac:chgData name="Fajer YOUSAF" userId="e9d9c818026dd739" providerId="LiveId" clId="{E6E14A01-1BF9-4FF5-A805-C2B5D4032A7D}" dt="2021-01-09T18:00:21.813" v="2754" actId="2"/>
          <ac:spMkLst>
            <pc:docMk/>
            <pc:sldMk cId="856704826" sldId="258"/>
            <ac:spMk id="3" creationId="{3DE4DCAA-0DD0-4B51-97A7-80FF1D8E8A7A}"/>
          </ac:spMkLst>
        </pc:spChg>
        <pc:spChg chg="mod">
          <ac:chgData name="Fajer YOUSAF" userId="e9d9c818026dd739" providerId="LiveId" clId="{E6E14A01-1BF9-4FF5-A805-C2B5D4032A7D}" dt="2021-01-09T17:46:14.143" v="2015" actId="255"/>
          <ac:spMkLst>
            <pc:docMk/>
            <pc:sldMk cId="856704826" sldId="258"/>
            <ac:spMk id="17" creationId="{841F05F9-650E-4E31-9629-5B4CD69F7B81}"/>
          </ac:spMkLst>
        </pc:spChg>
      </pc:sldChg>
      <pc:sldChg chg="modSp">
        <pc:chgData name="Fajer YOUSAF" userId="e9d9c818026dd739" providerId="LiveId" clId="{E6E14A01-1BF9-4FF5-A805-C2B5D4032A7D}" dt="2021-01-09T18:03:29.403" v="2944" actId="2"/>
        <pc:sldMkLst>
          <pc:docMk/>
          <pc:sldMk cId="4281562609" sldId="260"/>
        </pc:sldMkLst>
        <pc:spChg chg="mod">
          <ac:chgData name="Fajer YOUSAF" userId="e9d9c818026dd739" providerId="LiveId" clId="{E6E14A01-1BF9-4FF5-A805-C2B5D4032A7D}" dt="2021-01-09T17:38:49.264" v="1617" actId="20577"/>
          <ac:spMkLst>
            <pc:docMk/>
            <pc:sldMk cId="4281562609" sldId="260"/>
            <ac:spMk id="2" creationId="{9F4F3F7E-2BA1-400D-BB69-14B12B936CCF}"/>
          </ac:spMkLst>
        </pc:spChg>
        <pc:spChg chg="mod">
          <ac:chgData name="Fajer YOUSAF" userId="e9d9c818026dd739" providerId="LiveId" clId="{E6E14A01-1BF9-4FF5-A805-C2B5D4032A7D}" dt="2021-01-09T18:03:27.659" v="2941" actId="2"/>
          <ac:spMkLst>
            <pc:docMk/>
            <pc:sldMk cId="4281562609" sldId="260"/>
            <ac:spMk id="3" creationId="{4AB3B4DF-F830-4EF7-9EBA-2E5B9823C07A}"/>
          </ac:spMkLst>
        </pc:spChg>
        <pc:spChg chg="mod">
          <ac:chgData name="Fajer YOUSAF" userId="e9d9c818026dd739" providerId="LiveId" clId="{E6E14A01-1BF9-4FF5-A805-C2B5D4032A7D}" dt="2021-01-09T18:03:29.403" v="2944" actId="2"/>
          <ac:spMkLst>
            <pc:docMk/>
            <pc:sldMk cId="4281562609" sldId="260"/>
            <ac:spMk id="9" creationId="{646C077F-5CF0-4717-9687-198160BB6307}"/>
          </ac:spMkLst>
        </pc:spChg>
      </pc:sldChg>
      <pc:sldChg chg="modSp">
        <pc:chgData name="Fajer YOUSAF" userId="e9d9c818026dd739" providerId="LiveId" clId="{E6E14A01-1BF9-4FF5-A805-C2B5D4032A7D}" dt="2021-01-09T21:07:19.553" v="3134" actId="20577"/>
        <pc:sldMkLst>
          <pc:docMk/>
          <pc:sldMk cId="490377116" sldId="262"/>
        </pc:sldMkLst>
        <pc:spChg chg="mod">
          <ac:chgData name="Fajer YOUSAF" userId="e9d9c818026dd739" providerId="LiveId" clId="{E6E14A01-1BF9-4FF5-A805-C2B5D4032A7D}" dt="2021-01-09T21:07:19.553" v="3134" actId="20577"/>
          <ac:spMkLst>
            <pc:docMk/>
            <pc:sldMk cId="490377116" sldId="262"/>
            <ac:spMk id="2" creationId="{1DF641E9-35B5-43D2-95C1-8FEDD1A498FC}"/>
          </ac:spMkLst>
        </pc:spChg>
      </pc:sldChg>
      <pc:sldChg chg="del">
        <pc:chgData name="Fajer YOUSAF" userId="e9d9c818026dd739" providerId="LiveId" clId="{E6E14A01-1BF9-4FF5-A805-C2B5D4032A7D}" dt="2021-01-09T16:41:04.620" v="3" actId="2696"/>
        <pc:sldMkLst>
          <pc:docMk/>
          <pc:sldMk cId="1489779094" sldId="263"/>
        </pc:sldMkLst>
      </pc:sldChg>
      <pc:sldChg chg="addSp modSp add mod setBg">
        <pc:chgData name="Fajer YOUSAF" userId="e9d9c818026dd739" providerId="LiveId" clId="{E6E14A01-1BF9-4FF5-A805-C2B5D4032A7D}" dt="2021-01-09T18:03:36.390" v="2953" actId="2"/>
        <pc:sldMkLst>
          <pc:docMk/>
          <pc:sldMk cId="1769465915" sldId="263"/>
        </pc:sldMkLst>
        <pc:spChg chg="mod">
          <ac:chgData name="Fajer YOUSAF" userId="e9d9c818026dd739" providerId="LiveId" clId="{E6E14A01-1BF9-4FF5-A805-C2B5D4032A7D}" dt="2021-01-09T17:26:15.513" v="104" actId="20577"/>
          <ac:spMkLst>
            <pc:docMk/>
            <pc:sldMk cId="1769465915" sldId="263"/>
            <ac:spMk id="2" creationId="{7C3C3028-5220-43DC-8251-1DB45B9D893F}"/>
          </ac:spMkLst>
        </pc:spChg>
        <pc:spChg chg="mod">
          <ac:chgData name="Fajer YOUSAF" userId="e9d9c818026dd739" providerId="LiveId" clId="{E6E14A01-1BF9-4FF5-A805-C2B5D4032A7D}" dt="2021-01-09T18:03:31.915" v="2946" actId="2"/>
          <ac:spMkLst>
            <pc:docMk/>
            <pc:sldMk cId="1769465915" sldId="263"/>
            <ac:spMk id="3" creationId="{1F411C74-0740-4F95-9420-93AF986E7A7E}"/>
          </ac:spMkLst>
        </pc:spChg>
        <pc:spChg chg="add">
          <ac:chgData name="Fajer YOUSAF" userId="e9d9c818026dd739" providerId="LiveId" clId="{E6E14A01-1BF9-4FF5-A805-C2B5D4032A7D}" dt="2021-01-09T17:26:06.344" v="74" actId="26606"/>
          <ac:spMkLst>
            <pc:docMk/>
            <pc:sldMk cId="1769465915" sldId="263"/>
            <ac:spMk id="8" creationId="{2B566528-1B12-4246-9431-5C2D7D081168}"/>
          </ac:spMkLst>
        </pc:spChg>
        <pc:spChg chg="add mod">
          <ac:chgData name="Fajer YOUSAF" userId="e9d9c818026dd739" providerId="LiveId" clId="{E6E14A01-1BF9-4FF5-A805-C2B5D4032A7D}" dt="2021-01-09T18:03:32.655" v="2947" actId="2"/>
          <ac:spMkLst>
            <pc:docMk/>
            <pc:sldMk cId="1769465915" sldId="263"/>
            <ac:spMk id="9" creationId="{C3869D14-C32C-43D7-9517-61189A673ED5}"/>
          </ac:spMkLst>
        </pc:spChg>
        <pc:spChg chg="add">
          <ac:chgData name="Fajer YOUSAF" userId="e9d9c818026dd739" providerId="LiveId" clId="{E6E14A01-1BF9-4FF5-A805-C2B5D4032A7D}" dt="2021-01-09T17:26:06.344" v="74" actId="26606"/>
          <ac:spMkLst>
            <pc:docMk/>
            <pc:sldMk cId="1769465915" sldId="263"/>
            <ac:spMk id="10" creationId="{2E80C965-DB6D-4F81-9E9E-B027384D0BD6}"/>
          </ac:spMkLst>
        </pc:spChg>
        <pc:spChg chg="add mod">
          <ac:chgData name="Fajer YOUSAF" userId="e9d9c818026dd739" providerId="LiveId" clId="{E6E14A01-1BF9-4FF5-A805-C2B5D4032A7D}" dt="2021-01-09T18:03:36.390" v="2953" actId="2"/>
          <ac:spMkLst>
            <pc:docMk/>
            <pc:sldMk cId="1769465915" sldId="263"/>
            <ac:spMk id="11" creationId="{270ADA4A-CF83-4CCD-92AF-2DE4E9C878E0}"/>
          </ac:spMkLst>
        </pc:spChg>
        <pc:spChg chg="add">
          <ac:chgData name="Fajer YOUSAF" userId="e9d9c818026dd739" providerId="LiveId" clId="{E6E14A01-1BF9-4FF5-A805-C2B5D4032A7D}" dt="2021-01-09T17:26:06.344" v="74" actId="26606"/>
          <ac:spMkLst>
            <pc:docMk/>
            <pc:sldMk cId="1769465915" sldId="263"/>
            <ac:spMk id="12" creationId="{A580F890-B085-4E95-96AA-55AEBEC5CE6E}"/>
          </ac:spMkLst>
        </pc:spChg>
        <pc:spChg chg="add mod">
          <ac:chgData name="Fajer YOUSAF" userId="e9d9c818026dd739" providerId="LiveId" clId="{E6E14A01-1BF9-4FF5-A805-C2B5D4032A7D}" dt="2021-01-09T18:02:14.116" v="2857" actId="2"/>
          <ac:spMkLst>
            <pc:docMk/>
            <pc:sldMk cId="1769465915" sldId="263"/>
            <ac:spMk id="13" creationId="{18D56876-6E80-4DE1-BEBF-972CFAA0C15D}"/>
          </ac:spMkLst>
        </pc:spChg>
        <pc:spChg chg="add">
          <ac:chgData name="Fajer YOUSAF" userId="e9d9c818026dd739" providerId="LiveId" clId="{E6E14A01-1BF9-4FF5-A805-C2B5D4032A7D}" dt="2021-01-09T17:26:06.344" v="74" actId="26606"/>
          <ac:spMkLst>
            <pc:docMk/>
            <pc:sldMk cId="1769465915" sldId="263"/>
            <ac:spMk id="14" creationId="{D3F51FEB-38FB-4F6C-9F7B-2F2AFAB65463}"/>
          </ac:spMkLst>
        </pc:spChg>
        <pc:spChg chg="add">
          <ac:chgData name="Fajer YOUSAF" userId="e9d9c818026dd739" providerId="LiveId" clId="{E6E14A01-1BF9-4FF5-A805-C2B5D4032A7D}" dt="2021-01-09T17:26:06.344" v="74" actId="26606"/>
          <ac:spMkLst>
            <pc:docMk/>
            <pc:sldMk cId="1769465915" sldId="263"/>
            <ac:spMk id="16" creationId="{1E547BA6-BAE0-43BB-A7CA-60F69CE252F0}"/>
          </ac:spMkLst>
        </pc:spChg>
      </pc:sldChg>
      <pc:sldChg chg="modSp add del">
        <pc:chgData name="Fajer YOUSAF" userId="e9d9c818026dd739" providerId="LiveId" clId="{E6E14A01-1BF9-4FF5-A805-C2B5D4032A7D}" dt="2021-01-09T17:49:02.120" v="2049" actId="2696"/>
        <pc:sldMkLst>
          <pc:docMk/>
          <pc:sldMk cId="182120890" sldId="264"/>
        </pc:sldMkLst>
        <pc:spChg chg="mod">
          <ac:chgData name="Fajer YOUSAF" userId="e9d9c818026dd739" providerId="LiveId" clId="{E6E14A01-1BF9-4FF5-A805-C2B5D4032A7D}" dt="2021-01-09T17:40:20.849" v="1708" actId="20577"/>
          <ac:spMkLst>
            <pc:docMk/>
            <pc:sldMk cId="182120890" sldId="264"/>
            <ac:spMk id="2" creationId="{E14F96F6-3A6B-4C40-874D-0EFB893C01AC}"/>
          </ac:spMkLst>
        </pc:spChg>
        <pc:spChg chg="mod">
          <ac:chgData name="Fajer YOUSAF" userId="e9d9c818026dd739" providerId="LiveId" clId="{E6E14A01-1BF9-4FF5-A805-C2B5D4032A7D}" dt="2021-01-09T17:45:38.822" v="2011" actId="255"/>
          <ac:spMkLst>
            <pc:docMk/>
            <pc:sldMk cId="182120890" sldId="264"/>
            <ac:spMk id="3" creationId="{7E779DA1-EED3-4CDF-95F9-FA998232F19D}"/>
          </ac:spMkLst>
        </pc:spChg>
      </pc:sldChg>
      <pc:sldChg chg="delSp add del setBg delDesignElem">
        <pc:chgData name="Fajer YOUSAF" userId="e9d9c818026dd739" providerId="LiveId" clId="{E6E14A01-1BF9-4FF5-A805-C2B5D4032A7D}" dt="2021-01-09T16:41:01.311" v="2" actId="2696"/>
        <pc:sldMkLst>
          <pc:docMk/>
          <pc:sldMk cId="1750744436" sldId="264"/>
        </pc:sldMkLst>
        <pc:spChg chg="del">
          <ac:chgData name="Fajer YOUSAF" userId="e9d9c818026dd739" providerId="LiveId" clId="{E6E14A01-1BF9-4FF5-A805-C2B5D4032A7D}" dt="2021-01-09T16:40:47.675" v="1"/>
          <ac:spMkLst>
            <pc:docMk/>
            <pc:sldMk cId="1750744436" sldId="264"/>
            <ac:spMk id="8" creationId="{2B566528-1B12-4246-9431-5C2D7D081168}"/>
          </ac:spMkLst>
        </pc:spChg>
        <pc:spChg chg="del">
          <ac:chgData name="Fajer YOUSAF" userId="e9d9c818026dd739" providerId="LiveId" clId="{E6E14A01-1BF9-4FF5-A805-C2B5D4032A7D}" dt="2021-01-09T16:40:47.675" v="1"/>
          <ac:spMkLst>
            <pc:docMk/>
            <pc:sldMk cId="1750744436" sldId="264"/>
            <ac:spMk id="10" creationId="{2E80C965-DB6D-4F81-9E9E-B027384D0BD6}"/>
          </ac:spMkLst>
        </pc:spChg>
        <pc:spChg chg="del">
          <ac:chgData name="Fajer YOUSAF" userId="e9d9c818026dd739" providerId="LiveId" clId="{E6E14A01-1BF9-4FF5-A805-C2B5D4032A7D}" dt="2021-01-09T16:40:47.675" v="1"/>
          <ac:spMkLst>
            <pc:docMk/>
            <pc:sldMk cId="1750744436" sldId="264"/>
            <ac:spMk id="12" creationId="{A580F890-B085-4E95-96AA-55AEBEC5CE6E}"/>
          </ac:spMkLst>
        </pc:spChg>
        <pc:spChg chg="del">
          <ac:chgData name="Fajer YOUSAF" userId="e9d9c818026dd739" providerId="LiveId" clId="{E6E14A01-1BF9-4FF5-A805-C2B5D4032A7D}" dt="2021-01-09T16:40:47.675" v="1"/>
          <ac:spMkLst>
            <pc:docMk/>
            <pc:sldMk cId="1750744436" sldId="264"/>
            <ac:spMk id="14" creationId="{D3F51FEB-38FB-4F6C-9F7B-2F2AFAB65463}"/>
          </ac:spMkLst>
        </pc:spChg>
        <pc:spChg chg="del">
          <ac:chgData name="Fajer YOUSAF" userId="e9d9c818026dd739" providerId="LiveId" clId="{E6E14A01-1BF9-4FF5-A805-C2B5D4032A7D}" dt="2021-01-09T16:40:47.675" v="1"/>
          <ac:spMkLst>
            <pc:docMk/>
            <pc:sldMk cId="1750744436" sldId="264"/>
            <ac:spMk id="16" creationId="{1E547BA6-BAE0-43BB-A7CA-60F69CE252F0}"/>
          </ac:spMkLst>
        </pc:spChg>
      </pc:sldChg>
      <pc:sldChg chg="addSp modSp add mod setBg">
        <pc:chgData name="Fajer YOUSAF" userId="e9d9c818026dd739" providerId="LiveId" clId="{E6E14A01-1BF9-4FF5-A805-C2B5D4032A7D}" dt="2021-01-09T21:36:51.918" v="4460" actId="2"/>
        <pc:sldMkLst>
          <pc:docMk/>
          <pc:sldMk cId="1145769950" sldId="265"/>
        </pc:sldMkLst>
        <pc:spChg chg="mod">
          <ac:chgData name="Fajer YOUSAF" userId="e9d9c818026dd739" providerId="LiveId" clId="{E6E14A01-1BF9-4FF5-A805-C2B5D4032A7D}" dt="2021-01-09T19:07:48.217" v="2977" actId="20577"/>
          <ac:spMkLst>
            <pc:docMk/>
            <pc:sldMk cId="1145769950" sldId="265"/>
            <ac:spMk id="2" creationId="{3CA65E84-83F8-4AED-BBC4-F0E276149342}"/>
          </ac:spMkLst>
        </pc:spChg>
        <pc:spChg chg="mod">
          <ac:chgData name="Fajer YOUSAF" userId="e9d9c818026dd739" providerId="LiveId" clId="{E6E14A01-1BF9-4FF5-A805-C2B5D4032A7D}" dt="2021-01-09T18:03:39.420" v="2959" actId="2"/>
          <ac:spMkLst>
            <pc:docMk/>
            <pc:sldMk cId="1145769950" sldId="265"/>
            <ac:spMk id="3" creationId="{D43F9091-71E8-4BAA-9E44-09D491614F4F}"/>
          </ac:spMkLst>
        </pc:spChg>
        <pc:spChg chg="add">
          <ac:chgData name="Fajer YOUSAF" userId="e9d9c818026dd739" providerId="LiveId" clId="{E6E14A01-1BF9-4FF5-A805-C2B5D4032A7D}" dt="2021-01-09T17:47:57.388" v="2028" actId="26606"/>
          <ac:spMkLst>
            <pc:docMk/>
            <pc:sldMk cId="1145769950" sldId="265"/>
            <ac:spMk id="8" creationId="{2B566528-1B12-4246-9431-5C2D7D081168}"/>
          </ac:spMkLst>
        </pc:spChg>
        <pc:spChg chg="add mod">
          <ac:chgData name="Fajer YOUSAF" userId="e9d9c818026dd739" providerId="LiveId" clId="{E6E14A01-1BF9-4FF5-A805-C2B5D4032A7D}" dt="2021-01-09T21:36:51.918" v="4460" actId="2"/>
          <ac:spMkLst>
            <pc:docMk/>
            <pc:sldMk cId="1145769950" sldId="265"/>
            <ac:spMk id="9" creationId="{B2948BFA-8DC0-423E-B997-891C875A9E4A}"/>
          </ac:spMkLst>
        </pc:spChg>
        <pc:spChg chg="add">
          <ac:chgData name="Fajer YOUSAF" userId="e9d9c818026dd739" providerId="LiveId" clId="{E6E14A01-1BF9-4FF5-A805-C2B5D4032A7D}" dt="2021-01-09T17:47:57.388" v="2028" actId="26606"/>
          <ac:spMkLst>
            <pc:docMk/>
            <pc:sldMk cId="1145769950" sldId="265"/>
            <ac:spMk id="10" creationId="{2E80C965-DB6D-4F81-9E9E-B027384D0BD6}"/>
          </ac:spMkLst>
        </pc:spChg>
        <pc:spChg chg="add">
          <ac:chgData name="Fajer YOUSAF" userId="e9d9c818026dd739" providerId="LiveId" clId="{E6E14A01-1BF9-4FF5-A805-C2B5D4032A7D}" dt="2021-01-09T17:47:57.388" v="2028" actId="26606"/>
          <ac:spMkLst>
            <pc:docMk/>
            <pc:sldMk cId="1145769950" sldId="265"/>
            <ac:spMk id="12" creationId="{A580F890-B085-4E95-96AA-55AEBEC5CE6E}"/>
          </ac:spMkLst>
        </pc:spChg>
        <pc:spChg chg="add">
          <ac:chgData name="Fajer YOUSAF" userId="e9d9c818026dd739" providerId="LiveId" clId="{E6E14A01-1BF9-4FF5-A805-C2B5D4032A7D}" dt="2021-01-09T17:47:57.388" v="2028" actId="26606"/>
          <ac:spMkLst>
            <pc:docMk/>
            <pc:sldMk cId="1145769950" sldId="265"/>
            <ac:spMk id="14" creationId="{D3F51FEB-38FB-4F6C-9F7B-2F2AFAB65463}"/>
          </ac:spMkLst>
        </pc:spChg>
        <pc:spChg chg="add">
          <ac:chgData name="Fajer YOUSAF" userId="e9d9c818026dd739" providerId="LiveId" clId="{E6E14A01-1BF9-4FF5-A805-C2B5D4032A7D}" dt="2021-01-09T17:47:57.388" v="2028" actId="26606"/>
          <ac:spMkLst>
            <pc:docMk/>
            <pc:sldMk cId="1145769950" sldId="265"/>
            <ac:spMk id="16" creationId="{1E547BA6-BAE0-43BB-A7CA-60F69CE252F0}"/>
          </ac:spMkLst>
        </pc:spChg>
      </pc:sldChg>
      <pc:sldChg chg="addSp delSp modSp add mod setBg">
        <pc:chgData name="Fajer YOUSAF" userId="e9d9c818026dd739" providerId="LiveId" clId="{E6E14A01-1BF9-4FF5-A805-C2B5D4032A7D}" dt="2021-01-09T17:54:29.116" v="2617" actId="26606"/>
        <pc:sldMkLst>
          <pc:docMk/>
          <pc:sldMk cId="2995977727" sldId="266"/>
        </pc:sldMkLst>
        <pc:spChg chg="mod">
          <ac:chgData name="Fajer YOUSAF" userId="e9d9c818026dd739" providerId="LiveId" clId="{E6E14A01-1BF9-4FF5-A805-C2B5D4032A7D}" dt="2021-01-09T17:54:29.116" v="2617" actId="26606"/>
          <ac:spMkLst>
            <pc:docMk/>
            <pc:sldMk cId="2995977727" sldId="266"/>
            <ac:spMk id="2" creationId="{7BDD4AC1-F960-4872-AC94-BC86DD07CFA6}"/>
          </ac:spMkLst>
        </pc:spChg>
        <pc:spChg chg="mod ord">
          <ac:chgData name="Fajer YOUSAF" userId="e9d9c818026dd739" providerId="LiveId" clId="{E6E14A01-1BF9-4FF5-A805-C2B5D4032A7D}" dt="2021-01-09T17:54:29.116" v="2617" actId="26606"/>
          <ac:spMkLst>
            <pc:docMk/>
            <pc:sldMk cId="2995977727" sldId="266"/>
            <ac:spMk id="3" creationId="{5DE357C5-BA47-467C-9AAC-C356CE926F3E}"/>
          </ac:spMkLst>
        </pc:spChg>
        <pc:spChg chg="add del mod">
          <ac:chgData name="Fajer YOUSAF" userId="e9d9c818026dd739" providerId="LiveId" clId="{E6E14A01-1BF9-4FF5-A805-C2B5D4032A7D}" dt="2021-01-09T17:54:29.116" v="2617" actId="26606"/>
          <ac:spMkLst>
            <pc:docMk/>
            <pc:sldMk cId="2995977727" sldId="266"/>
            <ac:spMk id="5" creationId="{5EFB32EB-5248-4258-9B25-F80BE12A93D6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8" creationId="{46D6306C-ED4F-4AAE-B4A5-EEA6AFAD726E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10" creationId="{0EC5361D-F897-4856-B945-0455A365EB24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12" creationId="{4508C0C5-2268-42B5-B3C8-4D0899E05F8C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14" creationId="{141ACBDB-38F8-4B34-8183-BD95B4E55A62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16" creationId="{DE00DB52-3455-4E2F-867B-A6D0516E175B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18" creationId="{9E914C83-E0D8-4953-92D5-169D28CB43AE}"/>
          </ac:spMkLst>
        </pc:spChg>
        <pc:spChg chg="add del">
          <ac:chgData name="Fajer YOUSAF" userId="e9d9c818026dd739" providerId="LiveId" clId="{E6E14A01-1BF9-4FF5-A805-C2B5D4032A7D}" dt="2021-01-09T17:53:26.680" v="2558" actId="26606"/>
          <ac:spMkLst>
            <pc:docMk/>
            <pc:sldMk cId="2995977727" sldId="266"/>
            <ac:spMk id="20" creationId="{3512E083-F550-46AF-8490-767ECFD00CB7}"/>
          </ac:spMkLst>
        </pc:spChg>
        <pc:spChg chg="add del">
          <ac:chgData name="Fajer YOUSAF" userId="e9d9c818026dd739" providerId="LiveId" clId="{E6E14A01-1BF9-4FF5-A805-C2B5D4032A7D}" dt="2021-01-09T17:54:29.116" v="2617" actId="26606"/>
          <ac:spMkLst>
            <pc:docMk/>
            <pc:sldMk cId="2995977727" sldId="266"/>
            <ac:spMk id="25" creationId="{EBF87945-A001-489F-9D9B-7D9435F0B9CA}"/>
          </ac:spMkLst>
        </pc:spChg>
        <pc:spChg chg="add">
          <ac:chgData name="Fajer YOUSAF" userId="e9d9c818026dd739" providerId="LiveId" clId="{E6E14A01-1BF9-4FF5-A805-C2B5D4032A7D}" dt="2021-01-09T17:54:29.116" v="2617" actId="26606"/>
          <ac:spMkLst>
            <pc:docMk/>
            <pc:sldMk cId="2995977727" sldId="266"/>
            <ac:spMk id="30" creationId="{AB45A142-4255-493C-8284-5D566C121B10}"/>
          </ac:spMkLst>
        </pc:spChg>
        <pc:picChg chg="add mod ord modCrop">
          <ac:chgData name="Fajer YOUSAF" userId="e9d9c818026dd739" providerId="LiveId" clId="{E6E14A01-1BF9-4FF5-A805-C2B5D4032A7D}" dt="2021-01-09T17:54:29.116" v="2617" actId="26606"/>
          <ac:picMkLst>
            <pc:docMk/>
            <pc:sldMk cId="2995977727" sldId="266"/>
            <ac:picMk id="4" creationId="{0468F187-811F-4239-9217-CD534DCDD4E2}"/>
          </ac:picMkLst>
        </pc:picChg>
        <pc:cxnChg chg="add">
          <ac:chgData name="Fajer YOUSAF" userId="e9d9c818026dd739" providerId="LiveId" clId="{E6E14A01-1BF9-4FF5-A805-C2B5D4032A7D}" dt="2021-01-09T17:54:29.116" v="2617" actId="26606"/>
          <ac:cxnSpMkLst>
            <pc:docMk/>
            <pc:sldMk cId="2995977727" sldId="266"/>
            <ac:cxnSpMk id="32" creationId="{38FB9660-F42F-4313-BBC4-47C007FE484C}"/>
          </ac:cxnSpMkLst>
        </pc:cxnChg>
      </pc:sldChg>
      <pc:sldChg chg="modSp add del ord">
        <pc:chgData name="Fajer YOUSAF" userId="e9d9c818026dd739" providerId="LiveId" clId="{E6E14A01-1BF9-4FF5-A805-C2B5D4032A7D}" dt="2021-01-09T21:36:35.560" v="4437" actId="2696"/>
        <pc:sldMkLst>
          <pc:docMk/>
          <pc:sldMk cId="2146647148" sldId="267"/>
        </pc:sldMkLst>
        <pc:spChg chg="mod">
          <ac:chgData name="Fajer YOUSAF" userId="e9d9c818026dd739" providerId="LiveId" clId="{E6E14A01-1BF9-4FF5-A805-C2B5D4032A7D}" dt="2021-01-09T21:12:28.154" v="3140"/>
          <ac:spMkLst>
            <pc:docMk/>
            <pc:sldMk cId="2146647148" sldId="267"/>
            <ac:spMk id="2" creationId="{2C9558B8-851F-404F-945C-DDC4567168A0}"/>
          </ac:spMkLst>
        </pc:spChg>
        <pc:spChg chg="mod">
          <ac:chgData name="Fajer YOUSAF" userId="e9d9c818026dd739" providerId="LiveId" clId="{E6E14A01-1BF9-4FF5-A805-C2B5D4032A7D}" dt="2021-01-09T21:12:49.137" v="3194" actId="20577"/>
          <ac:spMkLst>
            <pc:docMk/>
            <pc:sldMk cId="2146647148" sldId="267"/>
            <ac:spMk id="3" creationId="{A3F1B5D3-857C-4B55-91C2-5E4A56F5D5F0}"/>
          </ac:spMkLst>
        </pc:spChg>
      </pc:sldChg>
      <pc:sldChg chg="addSp delSp modSp add mod setBg">
        <pc:chgData name="Fajer YOUSAF" userId="e9d9c818026dd739" providerId="LiveId" clId="{E6E14A01-1BF9-4FF5-A805-C2B5D4032A7D}" dt="2021-01-09T21:36:48.439" v="4459" actId="2"/>
        <pc:sldMkLst>
          <pc:docMk/>
          <pc:sldMk cId="4292246686" sldId="268"/>
        </pc:sldMkLst>
        <pc:spChg chg="mod">
          <ac:chgData name="Fajer YOUSAF" userId="e9d9c818026dd739" providerId="LiveId" clId="{E6E14A01-1BF9-4FF5-A805-C2B5D4032A7D}" dt="2021-01-09T21:13:26.630" v="3198"/>
          <ac:spMkLst>
            <pc:docMk/>
            <pc:sldMk cId="4292246686" sldId="268"/>
            <ac:spMk id="2" creationId="{FFB1BACC-8DD5-4F55-BC58-C31413045B27}"/>
          </ac:spMkLst>
        </pc:spChg>
        <pc:spChg chg="mod">
          <ac:chgData name="Fajer YOUSAF" userId="e9d9c818026dd739" providerId="LiveId" clId="{E6E14A01-1BF9-4FF5-A805-C2B5D4032A7D}" dt="2021-01-09T21:36:41.849" v="4444" actId="2"/>
          <ac:spMkLst>
            <pc:docMk/>
            <pc:sldMk cId="4292246686" sldId="268"/>
            <ac:spMk id="3" creationId="{E73A5FCA-B83D-4212-8C84-4E5B7173B9DA}"/>
          </ac:spMkLst>
        </pc:spChg>
        <pc:spChg chg="add">
          <ac:chgData name="Fajer YOUSAF" userId="e9d9c818026dd739" providerId="LiveId" clId="{E6E14A01-1BF9-4FF5-A805-C2B5D4032A7D}" dt="2021-01-09T21:13:16.390" v="3196" actId="26606"/>
          <ac:spMkLst>
            <pc:docMk/>
            <pc:sldMk cId="4292246686" sldId="268"/>
            <ac:spMk id="8" creationId="{2B566528-1B12-4246-9431-5C2D7D081168}"/>
          </ac:spMkLst>
        </pc:spChg>
        <pc:spChg chg="add del mod">
          <ac:chgData name="Fajer YOUSAF" userId="e9d9c818026dd739" providerId="LiveId" clId="{E6E14A01-1BF9-4FF5-A805-C2B5D4032A7D}" dt="2021-01-09T21:23:33.320" v="3878"/>
          <ac:spMkLst>
            <pc:docMk/>
            <pc:sldMk cId="4292246686" sldId="268"/>
            <ac:spMk id="9" creationId="{8086E3AA-C781-41F8-B3B8-BC1ABF5EEAB9}"/>
          </ac:spMkLst>
        </pc:spChg>
        <pc:spChg chg="add">
          <ac:chgData name="Fajer YOUSAF" userId="e9d9c818026dd739" providerId="LiveId" clId="{E6E14A01-1BF9-4FF5-A805-C2B5D4032A7D}" dt="2021-01-09T21:13:16.390" v="3196" actId="26606"/>
          <ac:spMkLst>
            <pc:docMk/>
            <pc:sldMk cId="4292246686" sldId="268"/>
            <ac:spMk id="10" creationId="{2E80C965-DB6D-4F81-9E9E-B027384D0BD6}"/>
          </ac:spMkLst>
        </pc:spChg>
        <pc:spChg chg="add mod">
          <ac:chgData name="Fajer YOUSAF" userId="e9d9c818026dd739" providerId="LiveId" clId="{E6E14A01-1BF9-4FF5-A805-C2B5D4032A7D}" dt="2021-01-09T21:36:48.439" v="4459" actId="2"/>
          <ac:spMkLst>
            <pc:docMk/>
            <pc:sldMk cId="4292246686" sldId="268"/>
            <ac:spMk id="11" creationId="{02CBD6BA-A8AA-4CA3-98F9-3940AE3DF6C4}"/>
          </ac:spMkLst>
        </pc:spChg>
        <pc:spChg chg="add">
          <ac:chgData name="Fajer YOUSAF" userId="e9d9c818026dd739" providerId="LiveId" clId="{E6E14A01-1BF9-4FF5-A805-C2B5D4032A7D}" dt="2021-01-09T21:13:16.390" v="3196" actId="26606"/>
          <ac:spMkLst>
            <pc:docMk/>
            <pc:sldMk cId="4292246686" sldId="268"/>
            <ac:spMk id="12" creationId="{A580F890-B085-4E95-96AA-55AEBEC5CE6E}"/>
          </ac:spMkLst>
        </pc:spChg>
        <pc:spChg chg="add">
          <ac:chgData name="Fajer YOUSAF" userId="e9d9c818026dd739" providerId="LiveId" clId="{E6E14A01-1BF9-4FF5-A805-C2B5D4032A7D}" dt="2021-01-09T21:13:16.390" v="3196" actId="26606"/>
          <ac:spMkLst>
            <pc:docMk/>
            <pc:sldMk cId="4292246686" sldId="268"/>
            <ac:spMk id="14" creationId="{D3F51FEB-38FB-4F6C-9F7B-2F2AFAB65463}"/>
          </ac:spMkLst>
        </pc:spChg>
        <pc:spChg chg="add">
          <ac:chgData name="Fajer YOUSAF" userId="e9d9c818026dd739" providerId="LiveId" clId="{E6E14A01-1BF9-4FF5-A805-C2B5D4032A7D}" dt="2021-01-09T21:13:16.390" v="3196" actId="26606"/>
          <ac:spMkLst>
            <pc:docMk/>
            <pc:sldMk cId="4292246686" sldId="268"/>
            <ac:spMk id="16" creationId="{1E547BA6-BAE0-43BB-A7CA-60F69CE252F0}"/>
          </ac:spMkLst>
        </pc:spChg>
      </pc:sldChg>
      <pc:sldChg chg="addSp delSp modSp add del mod setBg">
        <pc:chgData name="Fajer YOUSAF" userId="e9d9c818026dd739" providerId="LiveId" clId="{E6E14A01-1BF9-4FF5-A805-C2B5D4032A7D}" dt="2021-01-09T21:40:30.923" v="4614" actId="2696"/>
        <pc:sldMkLst>
          <pc:docMk/>
          <pc:sldMk cId="108922947" sldId="269"/>
        </pc:sldMkLst>
        <pc:spChg chg="mod">
          <ac:chgData name="Fajer YOUSAF" userId="e9d9c818026dd739" providerId="LiveId" clId="{E6E14A01-1BF9-4FF5-A805-C2B5D4032A7D}" dt="2021-01-09T21:37:52.999" v="4462" actId="26606"/>
          <ac:spMkLst>
            <pc:docMk/>
            <pc:sldMk cId="108922947" sldId="269"/>
            <ac:spMk id="2" creationId="{F511B1FD-0600-4146-98B8-1642A3060E37}"/>
          </ac:spMkLst>
        </pc:spChg>
        <pc:spChg chg="mod">
          <ac:chgData name="Fajer YOUSAF" userId="e9d9c818026dd739" providerId="LiveId" clId="{E6E14A01-1BF9-4FF5-A805-C2B5D4032A7D}" dt="2021-01-09T21:37:52.999" v="4462" actId="26606"/>
          <ac:spMkLst>
            <pc:docMk/>
            <pc:sldMk cId="108922947" sldId="269"/>
            <ac:spMk id="3" creationId="{E6AA1CF1-AA7C-4167-8B64-D35039187507}"/>
          </ac:spMkLst>
        </pc:spChg>
        <pc:spChg chg="mod">
          <ac:chgData name="Fajer YOUSAF" userId="e9d9c818026dd739" providerId="LiveId" clId="{E6E14A01-1BF9-4FF5-A805-C2B5D4032A7D}" dt="2021-01-09T21:37:52.999" v="4462" actId="26606"/>
          <ac:spMkLst>
            <pc:docMk/>
            <pc:sldMk cId="108922947" sldId="269"/>
            <ac:spMk id="4" creationId="{6A19995D-7197-4010-8919-1430022329E2}"/>
          </ac:spMkLst>
        </pc:spChg>
        <pc:spChg chg="add">
          <ac:chgData name="Fajer YOUSAF" userId="e9d9c818026dd739" providerId="LiveId" clId="{E6E14A01-1BF9-4FF5-A805-C2B5D4032A7D}" dt="2021-01-09T21:37:52.999" v="4462" actId="26606"/>
          <ac:spMkLst>
            <pc:docMk/>
            <pc:sldMk cId="108922947" sldId="269"/>
            <ac:spMk id="9" creationId="{4C608BEB-860E-4094-8511-78603564A75E}"/>
          </ac:spMkLst>
        </pc:spChg>
        <pc:picChg chg="add mod">
          <ac:chgData name="Fajer YOUSAF" userId="e9d9c818026dd739" providerId="LiveId" clId="{E6E14A01-1BF9-4FF5-A805-C2B5D4032A7D}" dt="2021-01-09T21:38:08.964" v="4464" actId="14100"/>
          <ac:picMkLst>
            <pc:docMk/>
            <pc:sldMk cId="108922947" sldId="269"/>
            <ac:picMk id="5" creationId="{35CAC905-DD2A-459F-9147-642EF78CA2A8}"/>
          </ac:picMkLst>
        </pc:picChg>
        <pc:picChg chg="add del mod">
          <ac:chgData name="Fajer YOUSAF" userId="e9d9c818026dd739" providerId="LiveId" clId="{E6E14A01-1BF9-4FF5-A805-C2B5D4032A7D}" dt="2021-01-09T21:38:42.039" v="4470"/>
          <ac:picMkLst>
            <pc:docMk/>
            <pc:sldMk cId="108922947" sldId="269"/>
            <ac:picMk id="6" creationId="{E3517CB0-A31B-41DC-80F0-72AE276CEFE1}"/>
          </ac:picMkLst>
        </pc:picChg>
        <pc:cxnChg chg="add">
          <ac:chgData name="Fajer YOUSAF" userId="e9d9c818026dd739" providerId="LiveId" clId="{E6E14A01-1BF9-4FF5-A805-C2B5D4032A7D}" dt="2021-01-09T21:37:52.999" v="4462" actId="26606"/>
          <ac:cxnSpMkLst>
            <pc:docMk/>
            <pc:sldMk cId="108922947" sldId="269"/>
            <ac:cxnSpMk id="11" creationId="{1F16A8D4-FE87-4604-88B2-394B5D1EB437}"/>
          </ac:cxnSpMkLst>
        </pc:cxnChg>
      </pc:sldChg>
      <pc:sldChg chg="addSp delSp modSp add mod setBg">
        <pc:chgData name="Fajer YOUSAF" userId="e9d9c818026dd739" providerId="LiveId" clId="{E6E14A01-1BF9-4FF5-A805-C2B5D4032A7D}" dt="2021-01-09T21:40:25.488" v="4613" actId="1076"/>
        <pc:sldMkLst>
          <pc:docMk/>
          <pc:sldMk cId="684465039" sldId="270"/>
        </pc:sldMkLst>
        <pc:spChg chg="mod">
          <ac:chgData name="Fajer YOUSAF" userId="e9d9c818026dd739" providerId="LiveId" clId="{E6E14A01-1BF9-4FF5-A805-C2B5D4032A7D}" dt="2021-01-09T21:40:25.488" v="4613" actId="1076"/>
          <ac:spMkLst>
            <pc:docMk/>
            <pc:sldMk cId="684465039" sldId="270"/>
            <ac:spMk id="2" creationId="{05A83DB9-DEB6-4FA3-9479-DB3AB2A3A4BB}"/>
          </ac:spMkLst>
        </pc:spChg>
        <pc:spChg chg="del mod ord">
          <ac:chgData name="Fajer YOUSAF" userId="e9d9c818026dd739" providerId="LiveId" clId="{E6E14A01-1BF9-4FF5-A805-C2B5D4032A7D}" dt="2021-01-09T21:39:19.134" v="4475"/>
          <ac:spMkLst>
            <pc:docMk/>
            <pc:sldMk cId="684465039" sldId="270"/>
            <ac:spMk id="3" creationId="{1C8AF17D-0975-4CFC-BBA0-794B4B0BBB48}"/>
          </ac:spMkLst>
        </pc:spChg>
        <pc:spChg chg="add del">
          <ac:chgData name="Fajer YOUSAF" userId="e9d9c818026dd739" providerId="LiveId" clId="{E6E14A01-1BF9-4FF5-A805-C2B5D4032A7D}" dt="2021-01-09T21:39:32.100" v="4477" actId="26606"/>
          <ac:spMkLst>
            <pc:docMk/>
            <pc:sldMk cId="684465039" sldId="270"/>
            <ac:spMk id="10" creationId="{5E52985E-2553-471E-82AA-5ED7A329890A}"/>
          </ac:spMkLst>
        </pc:spChg>
        <pc:spChg chg="add del">
          <ac:chgData name="Fajer YOUSAF" userId="e9d9c818026dd739" providerId="LiveId" clId="{E6E14A01-1BF9-4FF5-A805-C2B5D4032A7D}" dt="2021-01-09T21:40:22.068" v="4611" actId="26606"/>
          <ac:spMkLst>
            <pc:docMk/>
            <pc:sldMk cId="684465039" sldId="270"/>
            <ac:spMk id="19" creationId="{823AC064-BC96-4F32-8AE1-B2FD38754823}"/>
          </ac:spMkLst>
        </pc:spChg>
        <pc:spChg chg="add">
          <ac:chgData name="Fajer YOUSAF" userId="e9d9c818026dd739" providerId="LiveId" clId="{E6E14A01-1BF9-4FF5-A805-C2B5D4032A7D}" dt="2021-01-09T21:40:22.068" v="4611" actId="26606"/>
          <ac:spMkLst>
            <pc:docMk/>
            <pc:sldMk cId="684465039" sldId="270"/>
            <ac:spMk id="28" creationId="{823AC064-BC96-4F32-8AE1-B2FD38754823}"/>
          </ac:spMkLst>
        </pc:spChg>
        <pc:picChg chg="add mod ord">
          <ac:chgData name="Fajer YOUSAF" userId="e9d9c818026dd739" providerId="LiveId" clId="{E6E14A01-1BF9-4FF5-A805-C2B5D4032A7D}" dt="2021-01-09T21:39:32.100" v="4477" actId="26606"/>
          <ac:picMkLst>
            <pc:docMk/>
            <pc:sldMk cId="684465039" sldId="270"/>
            <ac:picMk id="4" creationId="{E7A92103-E33D-4007-8D34-2028A0DF4A91}"/>
          </ac:picMkLst>
        </pc:picChg>
        <pc:picChg chg="add mod">
          <ac:chgData name="Fajer YOUSAF" userId="e9d9c818026dd739" providerId="LiveId" clId="{E6E14A01-1BF9-4FF5-A805-C2B5D4032A7D}" dt="2021-01-09T21:39:32.100" v="4477" actId="26606"/>
          <ac:picMkLst>
            <pc:docMk/>
            <pc:sldMk cId="684465039" sldId="270"/>
            <ac:picMk id="5" creationId="{9203F716-BC5B-4EFD-B7A7-E697C4207E14}"/>
          </ac:picMkLst>
        </pc:picChg>
        <pc:cxnChg chg="add del">
          <ac:chgData name="Fajer YOUSAF" userId="e9d9c818026dd739" providerId="LiveId" clId="{E6E14A01-1BF9-4FF5-A805-C2B5D4032A7D}" dt="2021-01-09T21:39:32.100" v="4477" actId="26606"/>
          <ac:cxnSpMkLst>
            <pc:docMk/>
            <pc:sldMk cId="684465039" sldId="270"/>
            <ac:cxnSpMk id="12" creationId="{DAE3ABC6-4042-4293-A7DF-F01181363B7E}"/>
          </ac:cxnSpMkLst>
        </pc:cxnChg>
        <pc:cxnChg chg="add del">
          <ac:chgData name="Fajer YOUSAF" userId="e9d9c818026dd739" providerId="LiveId" clId="{E6E14A01-1BF9-4FF5-A805-C2B5D4032A7D}" dt="2021-01-09T21:40:22.068" v="4611" actId="26606"/>
          <ac:cxnSpMkLst>
            <pc:docMk/>
            <pc:sldMk cId="684465039" sldId="270"/>
            <ac:cxnSpMk id="17" creationId="{DB146403-F3D6-484B-B2ED-97F9565D0370}"/>
          </ac:cxnSpMkLst>
        </pc:cxnChg>
        <pc:cxnChg chg="add del">
          <ac:chgData name="Fajer YOUSAF" userId="e9d9c818026dd739" providerId="LiveId" clId="{E6E14A01-1BF9-4FF5-A805-C2B5D4032A7D}" dt="2021-01-09T21:40:22.068" v="4611" actId="26606"/>
          <ac:cxnSpMkLst>
            <pc:docMk/>
            <pc:sldMk cId="684465039" sldId="270"/>
            <ac:cxnSpMk id="21" creationId="{7E7C77BC-7138-40B1-A15B-20F57A494629}"/>
          </ac:cxnSpMkLst>
        </pc:cxnChg>
        <pc:cxnChg chg="add">
          <ac:chgData name="Fajer YOUSAF" userId="e9d9c818026dd739" providerId="LiveId" clId="{E6E14A01-1BF9-4FF5-A805-C2B5D4032A7D}" dt="2021-01-09T21:40:22.068" v="4611" actId="26606"/>
          <ac:cxnSpMkLst>
            <pc:docMk/>
            <pc:sldMk cId="684465039" sldId="270"/>
            <ac:cxnSpMk id="26" creationId="{DB146403-F3D6-484B-B2ED-97F9565D0370}"/>
          </ac:cxnSpMkLst>
        </pc:cxnChg>
        <pc:cxnChg chg="add">
          <ac:chgData name="Fajer YOUSAF" userId="e9d9c818026dd739" providerId="LiveId" clId="{E6E14A01-1BF9-4FF5-A805-C2B5D4032A7D}" dt="2021-01-09T21:40:22.068" v="4611" actId="26606"/>
          <ac:cxnSpMkLst>
            <pc:docMk/>
            <pc:sldMk cId="684465039" sldId="270"/>
            <ac:cxnSpMk id="30" creationId="{7E7C77BC-7138-40B1-A15B-20F57A4946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14EA4-71DE-4EDB-96F6-1A6F5E4A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629F8E-ADCA-4168-9062-2BB823C9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E3FF2-D763-4197-A3AE-66A1ACFF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F0DA6-E890-41DD-913E-904319EE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BB1B2-F104-455B-9166-55727F35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5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B9E46-6F8C-4304-AAE6-4E212702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B9C7BE-E7D6-4494-B67E-9C1A3624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0E31B-857A-4343-899A-14B533E8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F35B0-116B-4D59-A7AB-201C975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73EC7-90EB-4818-AB61-58B9A3D2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59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BFB2D7-CB5C-4555-821B-9AC24745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061CF6-5078-49E8-A7E9-DB8498C8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FFA8F-22E9-4511-BD95-0BCBF70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84440-9228-4D6F-933C-DB46B6CB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C07BB-FCAE-4AE4-9D85-8276C251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1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B0B0-113C-400E-9D2D-A10A5FD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2285F-A260-4246-8056-E779A40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520EC-082A-435D-9E8A-5DA0192F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96AA00-4632-46FC-B4C9-8EB774F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BD821-FF7E-4789-AD12-8B6B632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20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80988-5BFC-47F2-B2FE-F4B3DD63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7FC6D0-E020-4772-AC4F-4DE24792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2CED8-D2D9-475E-A54D-7E18A9E4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0AB0E-B0D2-46CC-827A-73D0A08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07870-F12C-4E0B-A51D-961738F4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1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3DB72-B9E9-41FF-A02F-C3E933E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3F22A-6864-41FA-A824-F44B06BDC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128FBC-63F6-4A86-B61E-28AEAF2E0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30B99-646C-41FB-8FB1-211A9B93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C6BD02-69C6-427B-89BD-16709AF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986B1-BA92-4B71-8CBA-7FA9DB2E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00BEE-4903-4894-B2EB-5CA17316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431AF-1B8F-46FA-A26B-E0306A02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47E67F-8F3E-4D97-999E-9F3C46DD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A111F4-6870-4A8F-A619-9C9DF37AA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EF19CA-82BE-4F5D-A85C-25387C2D4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C0A75-3C2D-4D62-BCC6-EE029F8B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F84B27-FC99-4DCE-B041-5809BFBD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36C2AF-1CB0-48D2-9E06-D23B783E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4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6EEC6-A87B-435C-8389-87A9EA13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909AEB-E551-4960-8E51-249E4513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1F6194-AD77-4346-BA71-5797B280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C9B406-5C03-4A32-8AB1-0AC6E62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91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82D2F8-F031-488A-B961-A9DF6EEE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0D5AB1-6DB5-40C7-AAA7-5035D8D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734AC7-E953-4BB3-815F-A4546A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22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C09B4-5528-4534-B39E-F40B7349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7C36C-39E2-4A7D-98E3-7ED5043D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2170-34AE-4C5D-BC43-CC64E42D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BDFE60-BA13-4D88-B775-FD595C6C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990187-B9AD-4AC0-A706-935049D6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4D21D-CC0B-483A-B456-35E35538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3EC68-5E3D-46DA-B90F-99F5A6A5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37273A-03B6-4215-949C-9C4E0EBD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58E280-C931-410B-A42B-72E735B4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18FE7F-FCAF-4A61-B28C-4FF347CA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C41A3E-F1D1-42AE-BD27-D68A63BC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980C7-41CC-402A-9207-16EBD9A5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7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126E7E-3ADF-464C-96C5-58CC2762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BAA10-BEE3-40AF-A212-49B577B3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5C6638-984D-4F3F-B4BB-990C0A2CB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85DF-D604-4EC8-A0AE-12BB891EAC2D}" type="datetimeFigureOut">
              <a:rPr lang="fr-FR" smtClean="0"/>
              <a:t>09/01/2021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24CC4-861C-4178-A8C8-8548CE59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20159-A1B7-4074-AF59-E7C6D841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EB4B-182E-4452-B3CE-DF4DA9F8C92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65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OMMENT: How computer programming became the worst choice of career |  eFinancialCareers">
            <a:extLst>
              <a:ext uri="{FF2B5EF4-FFF2-40B4-BE49-F238E27FC236}">
                <a16:creationId xmlns:a16="http://schemas.microsoft.com/office/drawing/2014/main" id="{7F326092-E95D-4454-A679-2CE7D9E23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r="-1" b="-1"/>
          <a:stretch/>
        </p:blipFill>
        <p:spPr bwMode="auto"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ame 8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456E2E-AFB2-408C-A2D3-678ED6CE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3" y="3087528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fr-FR" sz="2800" dirty="0">
                <a:solidFill>
                  <a:srgbClr val="080808"/>
                </a:solidFill>
              </a:rPr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F04E53-349F-4056-A59F-44B4A465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53" y="4527440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080808"/>
                </a:solidFill>
              </a:rPr>
              <a:t>Spambase dataset</a:t>
            </a:r>
          </a:p>
        </p:txBody>
      </p:sp>
    </p:spTree>
    <p:extLst>
      <p:ext uri="{BB962C8B-B14F-4D97-AF65-F5344CB8AC3E}">
        <p14:creationId xmlns:p14="http://schemas.microsoft.com/office/powerpoint/2010/main" val="116190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A83DB9-DEB6-4FA3-9479-DB3AB2A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4434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display message looks like this stating if the email is a spam or not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03F716-BC5B-4EFD-B7A7-E697C4207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3823"/>
          <a:stretch/>
        </p:blipFill>
        <p:spPr>
          <a:xfrm>
            <a:off x="320040" y="466955"/>
            <a:ext cx="5455917" cy="36791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A92103-E33D-4007-8D34-2028A0DF4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8" b="1"/>
          <a:stretch/>
        </p:blipFill>
        <p:spPr>
          <a:xfrm>
            <a:off x="6416043" y="462782"/>
            <a:ext cx="5455917" cy="368753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6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53DFD9-D57F-46C1-851D-C9DBC2E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2005"/>
          <a:stretch/>
        </p:blipFill>
        <p:spPr>
          <a:xfrm>
            <a:off x="2285132" y="-7565"/>
            <a:ext cx="7621733" cy="5781597"/>
          </a:xfrm>
          <a:custGeom>
            <a:avLst/>
            <a:gdLst/>
            <a:ahLst/>
            <a:cxnLst/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FE25F6-AB8F-453B-9EE6-40E817FF8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127" y="1802973"/>
            <a:ext cx="6619847" cy="1748210"/>
          </a:xfrm>
          <a:noFill/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rgbClr val="080808"/>
                </a:solidFill>
              </a:rPr>
              <a:t>1. EXPLORING THE DATASET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</a:rPr>
              <a:t>2. CLEANING THE DATASET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</a:rPr>
              <a:t>3. BUILDING THE MODELS</a:t>
            </a:r>
          </a:p>
          <a:p>
            <a:pPr algn="l"/>
            <a:r>
              <a:rPr lang="fr-FR" sz="1600" dirty="0">
                <a:solidFill>
                  <a:srgbClr val="080808"/>
                </a:solidFill>
              </a:rPr>
              <a:t>4. API FLASK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DA047B-2327-4B37-9FB2-12E1CB38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583" y="505897"/>
            <a:ext cx="6394862" cy="79117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TABLE OF CONTENTS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4F3F7E-2BA1-400D-BB69-14B12B93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EXPLORING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B4DF-F830-4EF7-9EBA-2E5B9823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1516846"/>
          </a:xfrm>
        </p:spPr>
        <p:txBody>
          <a:bodyPr>
            <a:normAutofit fontScale="92500" lnSpcReduction="20000"/>
          </a:bodyPr>
          <a:lstStyle/>
          <a:p>
            <a:r>
              <a:rPr lang="fr-FR" sz="1900" dirty="0"/>
              <a:t>First, </a:t>
            </a:r>
            <a:r>
              <a:rPr lang="en-US" sz="1900" dirty="0"/>
              <a:t>we</a:t>
            </a:r>
            <a:r>
              <a:rPr lang="fr-FR" sz="1900" dirty="0"/>
              <a:t> </a:t>
            </a:r>
            <a:r>
              <a:rPr lang="en-US" sz="1900" dirty="0"/>
              <a:t>started</a:t>
            </a:r>
            <a:r>
              <a:rPr lang="fr-FR" sz="1900" dirty="0"/>
              <a:t> to read the dataset just to </a:t>
            </a:r>
            <a:r>
              <a:rPr lang="en-GB" sz="1900" dirty="0"/>
              <a:t>see</a:t>
            </a:r>
            <a:r>
              <a:rPr lang="fr-FR" sz="1900" dirty="0"/>
              <a:t> and get </a:t>
            </a:r>
            <a:r>
              <a:rPr lang="en-GB" sz="1900" dirty="0"/>
              <a:t>familiar</a:t>
            </a:r>
            <a:r>
              <a:rPr lang="fr-FR" sz="1900" dirty="0"/>
              <a:t> </a:t>
            </a:r>
            <a:r>
              <a:rPr lang="en-GB" sz="1900" dirty="0"/>
              <a:t>with</a:t>
            </a:r>
            <a:r>
              <a:rPr lang="fr-FR" sz="1900" dirty="0"/>
              <a:t> the </a:t>
            </a:r>
            <a:r>
              <a:rPr lang="en-US" sz="1900" dirty="0"/>
              <a:t>elements</a:t>
            </a:r>
            <a:r>
              <a:rPr lang="fr-FR" sz="1900" dirty="0"/>
              <a:t> </a:t>
            </a:r>
            <a:r>
              <a:rPr lang="en-US" sz="1900" dirty="0"/>
              <a:t>inside</a:t>
            </a:r>
            <a:r>
              <a:rPr lang="fr-FR" sz="1900" dirty="0"/>
              <a:t>.</a:t>
            </a:r>
          </a:p>
          <a:p>
            <a:r>
              <a:rPr lang="fr-FR" sz="1900" dirty="0"/>
              <a:t>For this, </a:t>
            </a:r>
            <a:r>
              <a:rPr lang="en-US" sz="1900" dirty="0"/>
              <a:t>we</a:t>
            </a:r>
            <a:r>
              <a:rPr lang="fr-FR" sz="1900" dirty="0"/>
              <a:t> </a:t>
            </a:r>
            <a:r>
              <a:rPr lang="en-US" sz="1900" dirty="0"/>
              <a:t>decided</a:t>
            </a:r>
            <a:r>
              <a:rPr lang="fr-FR" sz="1900" dirty="0"/>
              <a:t> to use </a:t>
            </a:r>
            <a:r>
              <a:rPr lang="en-US" sz="1900" dirty="0"/>
              <a:t>many</a:t>
            </a:r>
            <a:r>
              <a:rPr lang="fr-FR" sz="1900" dirty="0"/>
              <a:t> </a:t>
            </a:r>
            <a:r>
              <a:rPr lang="en-US" sz="1900" dirty="0"/>
              <a:t>functions</a:t>
            </a:r>
            <a:r>
              <a:rPr lang="fr-FR" sz="1900" dirty="0"/>
              <a:t> like :</a:t>
            </a:r>
          </a:p>
          <a:p>
            <a:pPr lvl="2"/>
            <a:r>
              <a:rPr lang="en-US" sz="1500" dirty="0"/>
              <a:t>spam.infos</a:t>
            </a:r>
            <a:r>
              <a:rPr lang="fr-FR" sz="1500" dirty="0"/>
              <a:t>() </a:t>
            </a:r>
            <a:r>
              <a:rPr lang="fr-FR" sz="1500" dirty="0">
                <a:sym typeface="Wingdings" panose="05000000000000000000" pitchFamily="2" charset="2"/>
              </a:rPr>
              <a:t> to see the types of variables </a:t>
            </a:r>
          </a:p>
          <a:p>
            <a:pPr lvl="2"/>
            <a:r>
              <a:rPr lang="fr-FR" sz="1500" dirty="0">
                <a:sym typeface="Wingdings" panose="05000000000000000000" pitchFamily="2" charset="2"/>
              </a:rPr>
              <a:t>spam.isnull().sum()  to check if there is any missing values</a:t>
            </a:r>
          </a:p>
          <a:p>
            <a:pPr lvl="2"/>
            <a:r>
              <a:rPr lang="fr-FR" sz="1500" dirty="0">
                <a:sym typeface="Wingdings" panose="05000000000000000000" pitchFamily="2" charset="2"/>
              </a:rPr>
              <a:t>spam.shape ()  to obtain the number of rows and columns</a:t>
            </a:r>
          </a:p>
          <a:p>
            <a:pPr lvl="2"/>
            <a:r>
              <a:rPr lang="fr-FR" sz="1500" dirty="0">
                <a:sym typeface="Wingdings" panose="05000000000000000000" pitchFamily="2" charset="2"/>
              </a:rPr>
              <a:t>spam,columns  to obtain the name of columns in order to </a:t>
            </a:r>
            <a:r>
              <a:rPr lang="en-US" sz="1500" dirty="0">
                <a:sym typeface="Wingdings" panose="05000000000000000000" pitchFamily="2" charset="2"/>
              </a:rPr>
              <a:t>visualize</a:t>
            </a:r>
            <a:r>
              <a:rPr lang="fr-FR" sz="1500" dirty="0">
                <a:sym typeface="Wingdings" panose="05000000000000000000" pitchFamily="2" charset="2"/>
              </a:rPr>
              <a:t> all the variables that we may need in the future</a:t>
            </a:r>
          </a:p>
          <a:p>
            <a:pPr lvl="2"/>
            <a:endParaRPr lang="fr-FR" sz="1200" dirty="0">
              <a:sym typeface="Wingdings" panose="05000000000000000000" pitchFamily="2" charset="2"/>
            </a:endParaRPr>
          </a:p>
          <a:p>
            <a:pPr lvl="2"/>
            <a:endParaRPr lang="fr-FR" sz="12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fr-FR" sz="1200" dirty="0">
              <a:sym typeface="Wingdings" panose="05000000000000000000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6C077F-5CF0-4717-9687-198160BB6307}"/>
              </a:ext>
            </a:extLst>
          </p:cNvPr>
          <p:cNvSpPr txBox="1">
            <a:spLocks/>
          </p:cNvSpPr>
          <p:nvPr/>
        </p:nvSpPr>
        <p:spPr>
          <a:xfrm>
            <a:off x="650418" y="3449342"/>
            <a:ext cx="10905066" cy="286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After visualizing the dataset, we wanted to know the number of spam/not spam.</a:t>
            </a:r>
          </a:p>
          <a:p>
            <a:pPr marL="0" indent="0">
              <a:buNone/>
            </a:pPr>
            <a:r>
              <a:rPr lang="fr-FR" sz="1900" dirty="0">
                <a:sym typeface="Wingdings" panose="05000000000000000000" pitchFamily="2" charset="2"/>
              </a:rPr>
              <a:t>	 </a:t>
            </a:r>
            <a:r>
              <a:rPr lang="fr-FR" sz="1900" dirty="0"/>
              <a:t>spam['class'].value_counts()  which has shown us :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  <a:p>
            <a:pPr lvl="2"/>
            <a:r>
              <a:rPr lang="fr-FR" sz="1200" dirty="0"/>
              <a:t>0 means the email is not a spam</a:t>
            </a:r>
          </a:p>
          <a:p>
            <a:pPr lvl="2"/>
            <a:r>
              <a:rPr lang="fr-FR" sz="1200" dirty="0"/>
              <a:t>1 means the email is a spam</a:t>
            </a:r>
            <a:endParaRPr lang="fr-FR" sz="800" dirty="0"/>
          </a:p>
          <a:p>
            <a:r>
              <a:rPr lang="fr-FR" sz="1800" dirty="0"/>
              <a:t>To represent the distribution spam/not spam, we called the matplot library to build an histogram</a:t>
            </a:r>
            <a:r>
              <a:rPr lang="fr-FR" sz="1900" dirty="0"/>
              <a:t>.</a:t>
            </a:r>
          </a:p>
          <a:p>
            <a:pPr marL="914400" lvl="2" indent="0">
              <a:buNone/>
            </a:pPr>
            <a:endParaRPr lang="fr-FR" sz="1200" dirty="0">
              <a:sym typeface="Wingdings" panose="05000000000000000000" pitchFamily="2" charset="2"/>
            </a:endParaRPr>
          </a:p>
          <a:p>
            <a:pPr lvl="2"/>
            <a:endParaRPr lang="fr-FR" sz="1200" dirty="0"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fr-FR" sz="1200" dirty="0">
              <a:sym typeface="Wingdings" panose="05000000000000000000" pitchFamily="2" charset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4B38D8-F6EE-43EA-A690-08AB9CBD9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4" b="9714"/>
          <a:stretch/>
        </p:blipFill>
        <p:spPr>
          <a:xfrm>
            <a:off x="2225656" y="4306857"/>
            <a:ext cx="3686493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F641E9-35B5-43D2-95C1-8FEDD1A4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We created a matrix to show the missing values and a correlation using the library seaborn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430AED4-8D8D-41F4-AB19-78510A0B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48" y="307731"/>
            <a:ext cx="3887701" cy="39976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EB5D77-7303-4CEB-8DF9-606F6C48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33" y="307731"/>
            <a:ext cx="5191737" cy="39976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6EA34-50AB-47F2-993B-ED41939B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CLEANING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4DCAA-0DD0-4B51-97A7-80FF1D8E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2489622"/>
          </a:xfrm>
        </p:spPr>
        <p:txBody>
          <a:bodyPr>
            <a:normAutofit/>
          </a:bodyPr>
          <a:lstStyle/>
          <a:p>
            <a:r>
              <a:rPr lang="fr-FR" sz="1800" dirty="0"/>
              <a:t>After discussion , we have decided to drop </a:t>
            </a:r>
            <a:r>
              <a:rPr lang="en-US" sz="1800" dirty="0"/>
              <a:t>the features which have correlation less than &lt;0.2. We now only have 20 variables left :</a:t>
            </a:r>
          </a:p>
          <a:p>
            <a:endParaRPr lang="fr-FR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2CE8E3-BFB6-488B-9EDE-BAEBB230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9" y="2442708"/>
            <a:ext cx="9467850" cy="165735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41F05F9-650E-4E31-9629-5B4CD69F7B81}"/>
              </a:ext>
            </a:extLst>
          </p:cNvPr>
          <p:cNvSpPr txBox="1">
            <a:spLocks/>
          </p:cNvSpPr>
          <p:nvPr/>
        </p:nvSpPr>
        <p:spPr>
          <a:xfrm>
            <a:off x="725559" y="4428952"/>
            <a:ext cx="10905066" cy="129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will test our future models on both data set and based on the accuracy score we will decide which dataset is better for prediction :</a:t>
            </a:r>
          </a:p>
          <a:p>
            <a:pPr lvl="1"/>
            <a:r>
              <a:rPr lang="en-US" sz="1600" dirty="0"/>
              <a:t>The one with all the features</a:t>
            </a:r>
          </a:p>
          <a:p>
            <a:pPr lvl="1"/>
            <a:r>
              <a:rPr lang="en-US" sz="1600" dirty="0"/>
              <a:t>The other one with only 20 features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670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3C3028-5220-43DC-8251-1DB45B9D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BUILDING THE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11C74-0740-4F95-9420-93AF986E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15418"/>
            <a:ext cx="10905066" cy="1646019"/>
          </a:xfrm>
        </p:spPr>
        <p:txBody>
          <a:bodyPr>
            <a:normAutofit/>
          </a:bodyPr>
          <a:lstStyle/>
          <a:p>
            <a:r>
              <a:rPr lang="fr-FR" sz="1800" dirty="0"/>
              <a:t>We have built different models using different libraries such as sckiti from Python :</a:t>
            </a:r>
          </a:p>
          <a:p>
            <a:pPr lvl="1"/>
            <a:r>
              <a:rPr lang="fr-FR" sz="1600" dirty="0"/>
              <a:t>Logistic Regression </a:t>
            </a:r>
            <a:r>
              <a:rPr lang="fr-FR" sz="1600" dirty="0">
                <a:sym typeface="Wingdings" panose="05000000000000000000" pitchFamily="2" charset="2"/>
              </a:rPr>
              <a:t> using sklearn.linear_model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Random Forest  using sklearn.ensemble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Boost  using xgboost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Naives Bayes  using sklearn.naive_bayes</a:t>
            </a:r>
          </a:p>
          <a:p>
            <a:pPr marL="457200" lvl="1" indent="0">
              <a:buNone/>
            </a:pPr>
            <a:endParaRPr lang="fr-FR" sz="1600" dirty="0">
              <a:sym typeface="Wingdings" panose="05000000000000000000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3869D14-C32C-43D7-9517-61189A673ED5}"/>
              </a:ext>
            </a:extLst>
          </p:cNvPr>
          <p:cNvSpPr txBox="1">
            <a:spLocks/>
          </p:cNvSpPr>
          <p:nvPr/>
        </p:nvSpPr>
        <p:spPr>
          <a:xfrm>
            <a:off x="670705" y="3270217"/>
            <a:ext cx="10905066" cy="36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We also </a:t>
            </a:r>
            <a:r>
              <a:rPr lang="en-US" sz="1800" dirty="0"/>
              <a:t>built</a:t>
            </a:r>
            <a:r>
              <a:rPr lang="fr-FR" sz="1800" dirty="0"/>
              <a:t> a KNN algorithm which consists to have a cluster. </a:t>
            </a:r>
            <a:endParaRPr lang="fr-FR" sz="1800" dirty="0">
              <a:sym typeface="Wingdings" panose="05000000000000000000" pitchFamily="2" charset="2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70ADA4A-CF83-4CCD-92AF-2DE4E9C878E0}"/>
              </a:ext>
            </a:extLst>
          </p:cNvPr>
          <p:cNvSpPr txBox="1">
            <a:spLocks/>
          </p:cNvSpPr>
          <p:nvPr/>
        </p:nvSpPr>
        <p:spPr>
          <a:xfrm>
            <a:off x="670705" y="3948250"/>
            <a:ext cx="10905066" cy="176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After spliting the data into train_set and test_test. </a:t>
            </a:r>
          </a:p>
          <a:p>
            <a:r>
              <a:rPr lang="fr-FR" sz="1800" dirty="0">
                <a:sym typeface="Wingdings" panose="05000000000000000000" pitchFamily="2" charset="2"/>
              </a:rPr>
              <a:t>We trained our models on the train_set and then we did a prediction on the test_set.</a:t>
            </a:r>
          </a:p>
          <a:p>
            <a:r>
              <a:rPr lang="fr-FR" sz="1800" dirty="0">
                <a:sym typeface="Wingdings" panose="05000000000000000000" pitchFamily="2" charset="2"/>
              </a:rPr>
              <a:t>We got </a:t>
            </a:r>
            <a:r>
              <a:rPr lang="en-US" sz="1800" dirty="0">
                <a:sym typeface="Wingdings" panose="05000000000000000000" pitchFamily="2" charset="2"/>
              </a:rPr>
              <a:t>different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accuracies</a:t>
            </a:r>
            <a:r>
              <a:rPr lang="fr-FR" sz="1800" dirty="0">
                <a:sym typeface="Wingdings" panose="05000000000000000000" pitchFamily="2" charset="2"/>
              </a:rPr>
              <a:t> score for different models and dataset :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The model with the highest accuracy score is the Boosting one.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Also, we tried this model on both dataset : the one with all the variables and the one with only 20 variables </a:t>
            </a:r>
          </a:p>
          <a:p>
            <a:pPr lvl="1"/>
            <a:endParaRPr lang="fr-FR" sz="1600" dirty="0">
              <a:sym typeface="Wingdings" panose="05000000000000000000" pitchFamily="2" charset="2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8D56876-6E80-4DE1-BEBF-972CFAA0C15D}"/>
              </a:ext>
            </a:extLst>
          </p:cNvPr>
          <p:cNvSpPr txBox="1">
            <a:spLocks/>
          </p:cNvSpPr>
          <p:nvPr/>
        </p:nvSpPr>
        <p:spPr>
          <a:xfrm>
            <a:off x="670705" y="5952688"/>
            <a:ext cx="10905066" cy="36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u="sng" dirty="0">
                <a:sym typeface="Wingdings" panose="05000000000000000000" pitchFamily="2" charset="2"/>
              </a:rPr>
              <a:t>Conclusion : </a:t>
            </a:r>
            <a:r>
              <a:rPr lang="fr-FR" sz="1800" dirty="0">
                <a:sym typeface="Wingdings" panose="05000000000000000000" pitchFamily="2" charset="2"/>
              </a:rPr>
              <a:t>The highest accuracy score is obtained using all the variables and by the boosting model.</a:t>
            </a:r>
          </a:p>
        </p:txBody>
      </p:sp>
    </p:spTree>
    <p:extLst>
      <p:ext uri="{BB962C8B-B14F-4D97-AF65-F5344CB8AC3E}">
        <p14:creationId xmlns:p14="http://schemas.microsoft.com/office/powerpoint/2010/main" val="17694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A65E84-83F8-4AED-BBC4-F0E27614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API 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F9091-71E8-4BAA-9E44-09D49161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18" y="1493070"/>
            <a:ext cx="10905066" cy="2175967"/>
          </a:xfrm>
        </p:spPr>
        <p:txBody>
          <a:bodyPr>
            <a:normAutofit/>
          </a:bodyPr>
          <a:lstStyle/>
          <a:p>
            <a:r>
              <a:rPr lang="fr-FR" sz="2000" dirty="0"/>
              <a:t>We decided to go with the Flask method to do our API. For that we have followed the same method as our teacher explained during the class.</a:t>
            </a:r>
          </a:p>
          <a:p>
            <a:r>
              <a:rPr lang="fr-FR" sz="2000" dirty="0"/>
              <a:t>We have chosen the software Visual Studio Code in which we have app.py where we imported different libraries from flask such as :</a:t>
            </a:r>
          </a:p>
          <a:p>
            <a:pPr lvl="1"/>
            <a:r>
              <a:rPr lang="fr-FR" sz="1600" dirty="0"/>
              <a:t>Bootstrap</a:t>
            </a:r>
          </a:p>
          <a:p>
            <a:pPr lvl="1"/>
            <a:r>
              <a:rPr lang="en-US" sz="1600" dirty="0"/>
              <a:t>FlaskForm</a:t>
            </a:r>
          </a:p>
          <a:p>
            <a:pPr lvl="1"/>
            <a:r>
              <a:rPr lang="en-US" sz="1600" dirty="0"/>
              <a:t>StringField,FloatField etc….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2948BFA-8DC0-423E-B997-891C875A9E4A}"/>
              </a:ext>
            </a:extLst>
          </p:cNvPr>
          <p:cNvSpPr txBox="1">
            <a:spLocks/>
          </p:cNvSpPr>
          <p:nvPr/>
        </p:nvSpPr>
        <p:spPr>
          <a:xfrm>
            <a:off x="643467" y="3831514"/>
            <a:ext cx="10905066" cy="102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We have 3 different files : </a:t>
            </a:r>
          </a:p>
          <a:p>
            <a:pPr lvl="1"/>
            <a:r>
              <a:rPr lang="fr-FR" sz="1600" dirty="0"/>
              <a:t>App.py where we have created the form in which the person will enter his/her email and submit </a:t>
            </a:r>
          </a:p>
          <a:p>
            <a:pPr lvl="1"/>
            <a:r>
              <a:rPr lang="fr-FR" sz="1600" dirty="0"/>
              <a:t>Prediction_form.html and base.html </a:t>
            </a:r>
            <a:r>
              <a:rPr lang="fr-FR" sz="1600" dirty="0">
                <a:sym typeface="Wingdings" panose="05000000000000000000" pitchFamily="2" charset="2"/>
              </a:rPr>
              <a:t> we created these two files during our last session in class with our teacher.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576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DD4AC1-F960-4872-AC94-BC86DD07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 Application 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357C5-BA47-467C-9AAC-C356CE92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is how our form looks like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468F187-811F-4239-9217-CD534DCDD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r="3" b="7574"/>
          <a:stretch/>
        </p:blipFill>
        <p:spPr>
          <a:xfrm>
            <a:off x="5153822" y="1440953"/>
            <a:ext cx="6553545" cy="39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7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1BACC-8DD5-4F55-BC58-C3141304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API FLASK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A5FCA-B83D-4212-8C84-4E5B7173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1646019"/>
          </a:xfrm>
        </p:spPr>
        <p:txBody>
          <a:bodyPr>
            <a:normAutofit/>
          </a:bodyPr>
          <a:lstStyle/>
          <a:p>
            <a:r>
              <a:rPr lang="fr-FR" sz="1800" dirty="0"/>
              <a:t>Now that we have our application, the task here was to predict if the mail entered is a spam or not.</a:t>
            </a:r>
          </a:p>
          <a:p>
            <a:r>
              <a:rPr lang="fr-FR" sz="1800" dirty="0"/>
              <a:t>In order to do this, we have created different functions :</a:t>
            </a:r>
          </a:p>
          <a:p>
            <a:pPr lvl="1"/>
            <a:r>
              <a:rPr lang="fr-FR" sz="1400" dirty="0"/>
              <a:t>Def comptage (mail) </a:t>
            </a:r>
            <a:r>
              <a:rPr lang="fr-FR" sz="1400" dirty="0">
                <a:sym typeface="Wingdings" panose="05000000000000000000" pitchFamily="2" charset="2"/>
              </a:rPr>
              <a:t> this function counts the percentage of each feature present in the mail (which we just entered).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Def fonctionfinal (mail)  remodel the function comptage and return a dataframe in which the frequency of each feature is clearly seen.</a:t>
            </a:r>
          </a:p>
          <a:p>
            <a:pPr lvl="1"/>
            <a:endParaRPr lang="fr-FR" sz="1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2CBD6BA-A8AA-4CA3-98F9-3940AE3DF6C4}"/>
              </a:ext>
            </a:extLst>
          </p:cNvPr>
          <p:cNvSpPr txBox="1">
            <a:spLocks/>
          </p:cNvSpPr>
          <p:nvPr/>
        </p:nvSpPr>
        <p:spPr>
          <a:xfrm>
            <a:off x="643467" y="3468800"/>
            <a:ext cx="10905066" cy="164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After obtaining the frequency of each feature, we define the function def prediction() where will predict if the email is a spam or not based on our built model previously.</a:t>
            </a:r>
          </a:p>
          <a:p>
            <a:r>
              <a:rPr lang="fr-FR" sz="1800" dirty="0"/>
              <a:t>In our case the boosting model has the highest accuracy score, so we decided to use this one and predict the given mail on this model.</a:t>
            </a:r>
          </a:p>
          <a:p>
            <a:endParaRPr lang="fr-FR" sz="20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92246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PYTHON FOR DATA ANALYSIS</vt:lpstr>
      <vt:lpstr>TABLE OF CONTENTS</vt:lpstr>
      <vt:lpstr>EXPLORING THE DATASET</vt:lpstr>
      <vt:lpstr>We created a matrix to show the missing values and a correlation using the library seaborn</vt:lpstr>
      <vt:lpstr>CLEANING THE DATASET</vt:lpstr>
      <vt:lpstr>BUILDING THE MODEL</vt:lpstr>
      <vt:lpstr>API FLASK</vt:lpstr>
      <vt:lpstr>Mon Application Flask</vt:lpstr>
      <vt:lpstr>API FLASK</vt:lpstr>
      <vt:lpstr>The display message looks like this stating if the email is a spam 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Fajer YOUSAF</dc:creator>
  <cp:lastModifiedBy>Fajer YOUSAF</cp:lastModifiedBy>
  <cp:revision>1</cp:revision>
  <dcterms:created xsi:type="dcterms:W3CDTF">2021-01-09T21:40:22Z</dcterms:created>
  <dcterms:modified xsi:type="dcterms:W3CDTF">2021-01-09T21:40:43Z</dcterms:modified>
</cp:coreProperties>
</file>