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3.xml" ContentType="application/vnd.openxmlformats-officedocument.themeOverr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theme/themeOverride5.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 id="2147483683" r:id="rId2"/>
    <p:sldMasterId id="2147483684" r:id="rId3"/>
  </p:sldMasterIdLst>
  <p:notesMasterIdLst>
    <p:notesMasterId r:id="rId18"/>
  </p:notesMasterIdLst>
  <p:sldIdLst>
    <p:sldId id="256" r:id="rId4"/>
    <p:sldId id="292" r:id="rId5"/>
    <p:sldId id="258" r:id="rId6"/>
    <p:sldId id="257" r:id="rId7"/>
    <p:sldId id="259" r:id="rId8"/>
    <p:sldId id="277" r:id="rId9"/>
    <p:sldId id="278" r:id="rId10"/>
    <p:sldId id="294" r:id="rId11"/>
    <p:sldId id="279" r:id="rId12"/>
    <p:sldId id="293" r:id="rId13"/>
    <p:sldId id="295" r:id="rId14"/>
    <p:sldId id="296" r:id="rId15"/>
    <p:sldId id="272" r:id="rId16"/>
    <p:sldId id="288" r:id="rId17"/>
  </p:sldIdLst>
  <p:sldSz cx="9144000" cy="5143500" type="screen16x9"/>
  <p:notesSz cx="6858000" cy="9144000"/>
  <p:embeddedFontLst>
    <p:embeddedFont>
      <p:font typeface="Consolas" panose="020B0609020204030204" pitchFamily="49" charset="0"/>
      <p:regular r:id="rId19"/>
      <p:bold r:id="rId20"/>
      <p:italic r:id="rId21"/>
      <p:boldItalic r:id="rId22"/>
    </p:embeddedFont>
    <p:embeddedFont>
      <p:font typeface="Outfit" panose="020B0604020202020204" charset="0"/>
      <p:regular r:id="rId23"/>
      <p:bold r:id="rId24"/>
    </p:embeddedFont>
    <p:embeddedFont>
      <p:font typeface="Outfit SemiBold" panose="020B0604020202020204" charset="0"/>
      <p:regular r:id="rId25"/>
      <p:bold r:id="rId26"/>
    </p:embeddedFont>
    <p:embeddedFont>
      <p:font typeface="Plus Jakarta Sans"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a:srgbClr val="FFBD58"/>
    <a:srgbClr val="48A8C4"/>
    <a:srgbClr val="CCFF66"/>
    <a:srgbClr val="FFFF66"/>
    <a:srgbClr val="F08B33"/>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3D4C7A-0556-4E45-9826-DAF6E0AA9D57}">
  <a:tblStyle styleId="{523D4C7A-0556-4E45-9826-DAF6E0AA9D5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447" autoAdjust="0"/>
  </p:normalViewPr>
  <p:slideViewPr>
    <p:cSldViewPr snapToGrid="0">
      <p:cViewPr>
        <p:scale>
          <a:sx n="75" d="100"/>
          <a:sy n="75" d="100"/>
        </p:scale>
        <p:origin x="972" y="36"/>
      </p:cViewPr>
      <p:guideLst>
        <p:guide orient="horz" pos="1620"/>
        <p:guide pos="2880"/>
      </p:guideLst>
    </p:cSldViewPr>
  </p:slideViewPr>
  <p:notesTextViewPr>
    <p:cViewPr>
      <p:scale>
        <a:sx n="66" d="100"/>
        <a:sy n="66"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Master" Target="slideMasters/slideMaster3.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7.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8"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516e7fd8f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2516e7fd8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B3AEF37-8DF3-B59E-52EB-2A688537669C}"/>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816A9506-6AAC-C1B6-4EB1-CEAF9C8ADD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FF034E51-454F-FCCC-2DBA-4B327A780CB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492292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895CAA9-8307-C796-8BDC-8B753E0DE3DD}"/>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9F26B629-BF09-C46C-D1AE-331A650BA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05BFABC8-CC2B-1170-FA8A-B5496A3EB0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000161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6DF006C-9FD5-726E-C2D9-56DBD17C9224}"/>
            </a:ext>
          </a:extLst>
        </p:cNvPr>
        <p:cNvGrpSpPr/>
        <p:nvPr/>
      </p:nvGrpSpPr>
      <p:grpSpPr>
        <a:xfrm>
          <a:off x="0" y="0"/>
          <a:ext cx="0" cy="0"/>
          <a:chOff x="0" y="0"/>
          <a:chExt cx="0" cy="0"/>
        </a:xfrm>
      </p:grpSpPr>
      <p:sp>
        <p:nvSpPr>
          <p:cNvPr id="313" name="Google Shape;313;g32516e7fd8f_0_678:notes">
            <a:extLst>
              <a:ext uri="{FF2B5EF4-FFF2-40B4-BE49-F238E27FC236}">
                <a16:creationId xmlns:a16="http://schemas.microsoft.com/office/drawing/2014/main" id="{B900D696-7DDF-72CA-6102-04B5CBCE17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g32516e7fd8f_0_678:notes">
            <a:extLst>
              <a:ext uri="{FF2B5EF4-FFF2-40B4-BE49-F238E27FC236}">
                <a16:creationId xmlns:a16="http://schemas.microsoft.com/office/drawing/2014/main" id="{C4E1C45E-1276-6595-78DD-1E7EDA4AC9D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1072533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32516e7fd8f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4" name="Google Shape;474;g32516e7fd8f_0_6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58750" indent="0">
              <a:lnSpc>
                <a:spcPts val="1425"/>
              </a:lnSpc>
              <a:buNone/>
            </a:pPr>
            <a:r>
              <a:rPr lang="en-US" b="0" dirty="0">
                <a:solidFill>
                  <a:srgbClr val="6796E6"/>
                </a:solidFill>
                <a:effectLst/>
                <a:latin typeface="Consolas" panose="020B0609020204030204" pitchFamily="49" charset="0"/>
              </a:rPr>
              <a:t>1.</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Dampak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Ekonomi 2008:</a:t>
            </a:r>
          </a:p>
          <a:p>
            <a:pPr marL="158750" indent="0">
              <a:lnSpc>
                <a:spcPts val="1425"/>
              </a:lnSpc>
              <a:buNone/>
            </a:pPr>
            <a:r>
              <a:rPr lang="en-US" b="0" dirty="0" err="1">
                <a:solidFill>
                  <a:srgbClr val="D4D4D4"/>
                </a:solidFill>
                <a:effectLst/>
                <a:latin typeface="Consolas" panose="020B0609020204030204" pitchFamily="49" charset="0"/>
              </a:rPr>
              <a:t>Krisis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ekonomi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memengaruhi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distribusi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peningkatan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fokus</a:t>
            </a:r>
            <a:r>
              <a:rPr lang="en-US" b="0" dirty="0">
                <a:solidFill>
                  <a:srgbClr val="D4D4D4"/>
                </a:solidFill>
                <a:effectLst/>
                <a:latin typeface="Consolas" panose="020B0609020204030204" pitchFamily="49" charset="0"/>
              </a:rPr>
              <a:t> pada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tinggi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setelah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tahun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tersebut</a:t>
            </a:r>
            <a:r>
              <a:rPr lang="en-US" b="0" dirty="0">
                <a:solidFill>
                  <a:srgbClr val="D4D4D4"/>
                </a:solidFill>
                <a:effectLst/>
                <a:latin typeface="Consolas" panose="020B0609020204030204" pitchFamily="49" charset="0"/>
              </a:rPr>
              <a:t>.</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2.</a:t>
            </a:r>
            <a:r>
              <a:rPr lang="en-US" b="0" dirty="0">
                <a:solidFill>
                  <a:srgbClr val="D4D4D4"/>
                </a:solidFill>
                <a:effectLst/>
                <a:latin typeface="Consolas" panose="020B0609020204030204" pitchFamily="49" charset="0"/>
              </a:rPr>
              <a:t> Peran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Baik:</a:t>
            </a:r>
          </a:p>
          <a:p>
            <a:pPr marL="158750" indent="0">
              <a:lnSpc>
                <a:spcPts val="1425"/>
              </a:lnSpc>
              <a:buNone/>
            </a:pP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baik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tetap</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menjadi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tulang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punggung</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publikasi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ilmiah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meskipun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sempat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menurun</a:t>
            </a:r>
            <a:r>
              <a:rPr lang="en-US" b="0" dirty="0">
                <a:solidFill>
                  <a:srgbClr val="D4D4D4"/>
                </a:solidFill>
                <a:effectLst/>
                <a:latin typeface="Consolas" panose="020B0609020204030204" pitchFamily="49" charset="0"/>
              </a:rPr>
              <a:t> pada 2008.</a:t>
            </a:r>
          </a:p>
          <a:p>
            <a:pPr marL="158750" indent="0">
              <a:lnSpc>
                <a:spcPts val="1425"/>
              </a:lnSpc>
              <a:buNone/>
            </a:pPr>
            <a:br>
              <a:rPr lang="en-US" b="0" dirty="0">
                <a:solidFill>
                  <a:srgbClr val="D4D4D4"/>
                </a:solidFill>
                <a:effectLst/>
                <a:latin typeface="Consolas" panose="020B0609020204030204" pitchFamily="49" charset="0"/>
              </a:rPr>
            </a:br>
            <a:r>
              <a:rPr lang="en-US" b="0" dirty="0">
                <a:solidFill>
                  <a:srgbClr val="6796E6"/>
                </a:solidFill>
                <a:effectLst/>
                <a:latin typeface="Consolas" panose="020B0609020204030204" pitchFamily="49" charset="0"/>
              </a:rPr>
              <a:t>3.</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Konsistensi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Jurnal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Berkualitas</a:t>
            </a:r>
            <a:r>
              <a:rPr lang="en-US" b="0" dirty="0">
                <a:solidFill>
                  <a:srgbClr val="D4D4D4"/>
                </a:solidFill>
                <a:effectLst/>
                <a:latin typeface="Consolas" panose="020B0609020204030204" pitchFamily="49" charset="0"/>
              </a:rPr>
              <a:t> Sedang:</a:t>
            </a:r>
          </a:p>
          <a:p>
            <a:pPr marL="158750" indent="0">
              <a:lnSpc>
                <a:spcPts val="1425"/>
              </a:lnSpc>
              <a:buNone/>
            </a:pPr>
            <a:r>
              <a:rPr lang="en-US" b="0" dirty="0" err="1">
                <a:solidFill>
                  <a:srgbClr val="D4D4D4"/>
                </a:solidFill>
                <a:effectLst/>
                <a:latin typeface="Consolas" panose="020B0609020204030204" pitchFamily="49" charset="0"/>
              </a:rPr>
              <a:t>Kategori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ini</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menunjukkan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dinamika</a:t>
            </a:r>
            <a:r>
              <a:rPr lang="en-US" b="0" dirty="0">
                <a:solidFill>
                  <a:srgbClr val="D4D4D4"/>
                </a:solidFill>
                <a:effectLst/>
                <a:latin typeface="Consolas" panose="020B0609020204030204" pitchFamily="49" charset="0"/>
              </a:rPr>
              <a:t> yang </a:t>
            </a:r>
            <a:r>
              <a:rPr lang="en-US" b="0" dirty="0" err="1">
                <a:solidFill>
                  <a:srgbClr val="D4D4D4"/>
                </a:solidFill>
                <a:effectLst/>
                <a:latin typeface="Consolas" panose="020B0609020204030204" pitchFamily="49" charset="0"/>
              </a:rPr>
              <a:t>fluktuatif</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mencerminkan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untuk</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menyeimbangkan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kuantitas</a:t>
            </a:r>
            <a:r>
              <a:rPr lang="en-US" b="0" dirty="0">
                <a:solidFill>
                  <a:srgbClr val="D4D4D4"/>
                </a:solidFill>
                <a:effectLst/>
                <a:latin typeface="Consolas" panose="020B0609020204030204" pitchFamily="49" charset="0"/>
              </a:rPr>
              <a:t> dan </a:t>
            </a:r>
            <a:r>
              <a:rPr lang="en-US" b="0" dirty="0" err="1">
                <a:solidFill>
                  <a:srgbClr val="D4D4D4"/>
                </a:solidFill>
                <a:effectLst/>
                <a:latin typeface="Consolas" panose="020B0609020204030204" pitchFamily="49" charset="0"/>
              </a:rPr>
              <a:t>kualitas</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mungkin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karena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aksesibilitas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atau</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relevansinya</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dengan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kebutuhan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umum</a:t>
            </a:r>
            <a:r>
              <a:rPr lang="en-US" b="0" dirty="0">
                <a:solidFill>
                  <a:srgbClr val="D4D4D4"/>
                </a:solidFill>
                <a:effectLst/>
                <a:latin typeface="Consolas" panose="020B0609020204030204" pitchFamily="49" charset="0"/>
              </a:rPr>
              <a:t>).</a:t>
            </a:r>
          </a:p>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a:extLst>
            <a:ext uri="{FF2B5EF4-FFF2-40B4-BE49-F238E27FC236}">
              <a16:creationId xmlns:a16="http://schemas.microsoft.com/office/drawing/2014/main" id="{AFD26F49-6A4B-54F6-7781-532BD4F09B27}"/>
            </a:ext>
          </a:extLst>
        </p:cNvPr>
        <p:cNvGrpSpPr/>
        <p:nvPr/>
      </p:nvGrpSpPr>
      <p:grpSpPr>
        <a:xfrm>
          <a:off x="0" y="0"/>
          <a:ext cx="0" cy="0"/>
          <a:chOff x="0" y="0"/>
          <a:chExt cx="0" cy="0"/>
        </a:xfrm>
      </p:grpSpPr>
      <p:sp>
        <p:nvSpPr>
          <p:cNvPr id="482" name="Google Shape;482;g32516e7fd8f_0_702:notes">
            <a:extLst>
              <a:ext uri="{FF2B5EF4-FFF2-40B4-BE49-F238E27FC236}">
                <a16:creationId xmlns:a16="http://schemas.microsoft.com/office/drawing/2014/main" id="{50D09059-5884-70ED-AACD-26467C76CC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32516e7fd8f_0_702:notes">
            <a:extLst>
              <a:ext uri="{FF2B5EF4-FFF2-40B4-BE49-F238E27FC236}">
                <a16:creationId xmlns:a16="http://schemas.microsoft.com/office/drawing/2014/main" id="{25216341-9299-F983-5DA2-38E7BC59C1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436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a:extLst>
            <a:ext uri="{FF2B5EF4-FFF2-40B4-BE49-F238E27FC236}">
              <a16:creationId xmlns:a16="http://schemas.microsoft.com/office/drawing/2014/main" id="{8C640AC8-F37D-D47D-97A4-F14D97B17DC4}"/>
            </a:ext>
          </a:extLst>
        </p:cNvPr>
        <p:cNvGrpSpPr/>
        <p:nvPr/>
      </p:nvGrpSpPr>
      <p:grpSpPr>
        <a:xfrm>
          <a:off x="0" y="0"/>
          <a:ext cx="0" cy="0"/>
          <a:chOff x="0" y="0"/>
          <a:chExt cx="0" cy="0"/>
        </a:xfrm>
      </p:grpSpPr>
      <p:sp>
        <p:nvSpPr>
          <p:cNvPr id="187" name="Google Shape;187;g32516e7fd8f_0_172:notes">
            <a:extLst>
              <a:ext uri="{FF2B5EF4-FFF2-40B4-BE49-F238E27FC236}">
                <a16:creationId xmlns:a16="http://schemas.microsoft.com/office/drawing/2014/main" id="{F242FC25-655E-863F-3A52-EE42C39502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a:extLst>
              <a:ext uri="{FF2B5EF4-FFF2-40B4-BE49-F238E27FC236}">
                <a16:creationId xmlns:a16="http://schemas.microsoft.com/office/drawing/2014/main" id="{764E6210-DACD-5EC3-5BE9-6112F2F795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102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516e7fd8f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2516e7fd8f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2516e7fd8f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2516e7fd8f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2516e7fd8f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6B142022-D731-6AFC-6260-2A194F6F8044}"/>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F5E0607B-6DA9-2781-7DF8-1F1B7546BD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25A7B10-4319-DBAE-1CBB-1158E6ACC7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7452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E53E26CD-E58D-40E7-1FB0-44902D7056E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D2FF4453-9A1A-F4B9-1664-99A1446A31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D53A6E2C-9C78-05CF-29D0-A2FE2E231E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3557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71822702-590F-9D3F-C79E-352B48CD911F}"/>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97593461-36A4-922D-5506-0DF62D9B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B052246C-118D-095E-0D46-0CCE7EC42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2235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a:extLst>
            <a:ext uri="{FF2B5EF4-FFF2-40B4-BE49-F238E27FC236}">
              <a16:creationId xmlns:a16="http://schemas.microsoft.com/office/drawing/2014/main" id="{2514B8FC-09D8-D5A6-7C42-6690934640B2}"/>
            </a:ext>
          </a:extLst>
        </p:cNvPr>
        <p:cNvGrpSpPr/>
        <p:nvPr/>
      </p:nvGrpSpPr>
      <p:grpSpPr>
        <a:xfrm>
          <a:off x="0" y="0"/>
          <a:ext cx="0" cy="0"/>
          <a:chOff x="0" y="0"/>
          <a:chExt cx="0" cy="0"/>
        </a:xfrm>
      </p:grpSpPr>
      <p:sp>
        <p:nvSpPr>
          <p:cNvPr id="234" name="Google Shape;234;g32516e7fd8f_0_232:notes">
            <a:extLst>
              <a:ext uri="{FF2B5EF4-FFF2-40B4-BE49-F238E27FC236}">
                <a16:creationId xmlns:a16="http://schemas.microsoft.com/office/drawing/2014/main" id="{A02152D1-C9B2-AE51-522D-92839E4BEA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2516e7fd8f_0_232:notes">
            <a:extLst>
              <a:ext uri="{FF2B5EF4-FFF2-40B4-BE49-F238E27FC236}">
                <a16:creationId xmlns:a16="http://schemas.microsoft.com/office/drawing/2014/main" id="{63431CC2-ED54-0CC9-31D8-72F58BC3DE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PDB/GDP </a:t>
            </a:r>
            <a:r>
              <a:rPr lang="en-US" dirty="0" err="1"/>
              <a:t>dihitung</a:t>
            </a:r>
            <a:r>
              <a:rPr lang="en-US" dirty="0"/>
              <a:t> dalam </a:t>
            </a:r>
            <a:r>
              <a:rPr lang="en-US" dirty="0" err="1"/>
              <a:t>satuan</a:t>
            </a:r>
            <a:r>
              <a:rPr lang="en-US" dirty="0"/>
              <a:t> </a:t>
            </a:r>
            <a:r>
              <a:rPr lang="en-US" dirty="0" err="1"/>
              <a:t>miliar</a:t>
            </a:r>
            <a:r>
              <a:rPr lang="en-US" dirty="0"/>
              <a:t> </a:t>
            </a:r>
            <a:r>
              <a:rPr lang="en-US" dirty="0" err="1"/>
              <a:t>dolar</a:t>
            </a:r>
            <a:r>
              <a:rPr lang="en-US" dirty="0"/>
              <a:t> AS </a:t>
            </a:r>
            <a:r>
              <a:rPr lang="en-US" dirty="0" err="1"/>
              <a:t>dengan</a:t>
            </a:r>
            <a:r>
              <a:rPr lang="en-US" dirty="0"/>
              <a:t> </a:t>
            </a:r>
            <a:r>
              <a:rPr lang="en-US" dirty="0" err="1"/>
              <a:t>menggunakan</a:t>
            </a:r>
            <a:r>
              <a:rPr lang="en-US" dirty="0"/>
              <a:t> </a:t>
            </a:r>
            <a:r>
              <a:rPr lang="en-US" dirty="0" err="1"/>
              <a:t>harga</a:t>
            </a:r>
            <a:r>
              <a:rPr lang="en-US" dirty="0"/>
              <a:t> </a:t>
            </a:r>
            <a:r>
              <a:rPr lang="en-US" dirty="0" err="1"/>
              <a:t>konstan</a:t>
            </a:r>
            <a:r>
              <a:rPr lang="en-US" dirty="0"/>
              <a:t> </a:t>
            </a:r>
            <a:r>
              <a:rPr lang="en-US" dirty="0" err="1"/>
              <a:t>tahun</a:t>
            </a:r>
            <a:r>
              <a:rPr lang="en-US" dirty="0"/>
              <a:t> 2012</a:t>
            </a:r>
            <a:endParaRPr dirty="0"/>
          </a:p>
        </p:txBody>
      </p:sp>
    </p:spTree>
    <p:extLst>
      <p:ext uri="{BB962C8B-B14F-4D97-AF65-F5344CB8AC3E}">
        <p14:creationId xmlns:p14="http://schemas.microsoft.com/office/powerpoint/2010/main" val="425864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6" name="Google Shape;56;p14"/>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7" name="Google Shape;57;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0" name="Google Shape;60;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 name="Google Shape;6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4" name="Google Shape;64;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7" name="Google Shape;67;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8" name="Google Shape;68;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69" name="Google Shape;6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72" name="Google Shape;7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5" name="Google Shape;7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6" name="Google Shape;7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9" name="Google Shape;7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3" name="Google Shape;83;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4" name="Google Shape;84;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85" name="Google Shape;85;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88" name="Google Shape;8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2" name="Google Shape;9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1"/>
        <p:cNvGrpSpPr/>
        <p:nvPr/>
      </p:nvGrpSpPr>
      <p:grpSpPr>
        <a:xfrm>
          <a:off x="0" y="0"/>
          <a:ext cx="0" cy="0"/>
          <a:chOff x="0" y="0"/>
          <a:chExt cx="0" cy="0"/>
        </a:xfrm>
      </p:grpSpPr>
      <p:sp>
        <p:nvSpPr>
          <p:cNvPr id="102" name="Google Shape;102;p2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6"/>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04" name="Google Shape;104;p2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1">
  <p:cSld name="Blank">
    <p:spTree>
      <p:nvGrpSpPr>
        <p:cNvPr id="1" name="Shape 107"/>
        <p:cNvGrpSpPr/>
        <p:nvPr/>
      </p:nvGrpSpPr>
      <p:grpSpPr>
        <a:xfrm>
          <a:off x="0" y="0"/>
          <a:ext cx="0" cy="0"/>
          <a:chOff x="0" y="0"/>
          <a:chExt cx="0" cy="0"/>
        </a:xfrm>
      </p:grpSpPr>
      <p:sp>
        <p:nvSpPr>
          <p:cNvPr id="108" name="Google Shape;108;p27"/>
          <p:cNvSpPr txBox="1">
            <a:spLocks noGrp="1"/>
          </p:cNvSpPr>
          <p:nvPr>
            <p:ph type="ftr" idx="11"/>
          </p:nvPr>
        </p:nvSpPr>
        <p:spPr>
          <a:xfrm>
            <a:off x="3108960" y="4783455"/>
            <a:ext cx="29262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09" name="Google Shape;109;p27"/>
          <p:cNvSpPr txBox="1">
            <a:spLocks noGrp="1"/>
          </p:cNvSpPr>
          <p:nvPr>
            <p:ph type="dt" idx="10"/>
          </p:nvPr>
        </p:nvSpPr>
        <p:spPr>
          <a:xfrm>
            <a:off x="457200" y="4783455"/>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700"/>
              <a:buNone/>
              <a:defRPr>
                <a:solidFill>
                  <a:srgbClr val="888888"/>
                </a:solidFill>
              </a:defRPr>
            </a:lvl1pPr>
            <a:lvl2pPr lvl="1" algn="l">
              <a:lnSpc>
                <a:spcPct val="100000"/>
              </a:lnSpc>
              <a:spcBef>
                <a:spcPts val="0"/>
              </a:spcBef>
              <a:spcAft>
                <a:spcPts val="0"/>
              </a:spcAft>
              <a:buSzPts val="700"/>
              <a:buNone/>
              <a:defRPr/>
            </a:lvl2pPr>
            <a:lvl3pPr lvl="2" algn="l">
              <a:lnSpc>
                <a:spcPct val="100000"/>
              </a:lnSpc>
              <a:spcBef>
                <a:spcPts val="0"/>
              </a:spcBef>
              <a:spcAft>
                <a:spcPts val="0"/>
              </a:spcAft>
              <a:buSzPts val="700"/>
              <a:buNone/>
              <a:defRPr/>
            </a:lvl3pPr>
            <a:lvl4pPr lvl="3" algn="l">
              <a:lnSpc>
                <a:spcPct val="100000"/>
              </a:lnSpc>
              <a:spcBef>
                <a:spcPts val="0"/>
              </a:spcBef>
              <a:spcAft>
                <a:spcPts val="0"/>
              </a:spcAft>
              <a:buSzPts val="700"/>
              <a:buNone/>
              <a:defRPr/>
            </a:lvl4pPr>
            <a:lvl5pPr lvl="4" algn="l">
              <a:lnSpc>
                <a:spcPct val="100000"/>
              </a:lnSpc>
              <a:spcBef>
                <a:spcPts val="0"/>
              </a:spcBef>
              <a:spcAft>
                <a:spcPts val="0"/>
              </a:spcAft>
              <a:buSzPts val="700"/>
              <a:buNone/>
              <a:defRPr/>
            </a:lvl5pPr>
            <a:lvl6pPr lvl="5" algn="l">
              <a:lnSpc>
                <a:spcPct val="100000"/>
              </a:lnSpc>
              <a:spcBef>
                <a:spcPts val="0"/>
              </a:spcBef>
              <a:spcAft>
                <a:spcPts val="0"/>
              </a:spcAft>
              <a:buSzPts val="700"/>
              <a:buNone/>
              <a:defRPr/>
            </a:lvl6pPr>
            <a:lvl7pPr lvl="6" algn="l">
              <a:lnSpc>
                <a:spcPct val="100000"/>
              </a:lnSpc>
              <a:spcBef>
                <a:spcPts val="0"/>
              </a:spcBef>
              <a:spcAft>
                <a:spcPts val="0"/>
              </a:spcAft>
              <a:buSzPts val="700"/>
              <a:buNone/>
              <a:defRPr/>
            </a:lvl7pPr>
            <a:lvl8pPr lvl="7" algn="l">
              <a:lnSpc>
                <a:spcPct val="100000"/>
              </a:lnSpc>
              <a:spcBef>
                <a:spcPts val="0"/>
              </a:spcBef>
              <a:spcAft>
                <a:spcPts val="0"/>
              </a:spcAft>
              <a:buSzPts val="700"/>
              <a:buNone/>
              <a:defRPr/>
            </a:lvl8pPr>
            <a:lvl9pPr lvl="8" algn="l">
              <a:lnSpc>
                <a:spcPct val="100000"/>
              </a:lnSpc>
              <a:spcBef>
                <a:spcPts val="0"/>
              </a:spcBef>
              <a:spcAft>
                <a:spcPts val="0"/>
              </a:spcAft>
              <a:buSzPts val="700"/>
              <a:buNone/>
              <a:defRPr/>
            </a:lvl9pPr>
          </a:lstStyle>
          <a:p>
            <a:endParaRPr/>
          </a:p>
        </p:txBody>
      </p:sp>
      <p:sp>
        <p:nvSpPr>
          <p:cNvPr id="110" name="Google Shape;110;p27"/>
          <p:cNvSpPr txBox="1">
            <a:spLocks noGrp="1"/>
          </p:cNvSpPr>
          <p:nvPr>
            <p:ph type="sldNum" idx="12"/>
          </p:nvPr>
        </p:nvSpPr>
        <p:spPr>
          <a:xfrm>
            <a:off x="6583680" y="4783455"/>
            <a:ext cx="2103000" cy="1386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1"/>
        <p:cNvGrpSpPr/>
        <p:nvPr/>
      </p:nvGrpSpPr>
      <p:grpSpPr>
        <a:xfrm>
          <a:off x="0" y="0"/>
          <a:ext cx="0" cy="0"/>
          <a:chOff x="0" y="0"/>
          <a:chExt cx="0" cy="0"/>
        </a:xfrm>
      </p:grpSpPr>
      <p:sp>
        <p:nvSpPr>
          <p:cNvPr id="112" name="Google Shape;112;p28"/>
          <p:cNvSpPr txBox="1">
            <a:spLocks noGrp="1"/>
          </p:cNvSpPr>
          <p:nvPr>
            <p:ph type="ctrTitle"/>
          </p:nvPr>
        </p:nvSpPr>
        <p:spPr>
          <a:xfrm>
            <a:off x="685802" y="1597824"/>
            <a:ext cx="7772700" cy="1102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28"/>
          <p:cNvSpPr txBox="1">
            <a:spLocks noGrp="1"/>
          </p:cNvSpPr>
          <p:nvPr>
            <p:ph type="subTitle" idx="1"/>
          </p:nvPr>
        </p:nvSpPr>
        <p:spPr>
          <a:xfrm>
            <a:off x="1371603" y="2914657"/>
            <a:ext cx="6400800" cy="1314600"/>
          </a:xfrm>
          <a:prstGeom prst="rect">
            <a:avLst/>
          </a:prstGeom>
          <a:noFill/>
          <a:ln>
            <a:noFill/>
          </a:ln>
        </p:spPr>
        <p:txBody>
          <a:bodyPr spcFirstLastPara="1" wrap="square" lIns="91400" tIns="45700" rIns="91400" bIns="45700" anchor="t" anchorCtr="0">
            <a:normAutofit/>
          </a:bodyPr>
          <a:lstStyle>
            <a:lvl1pPr lvl="0" algn="ctr">
              <a:lnSpc>
                <a:spcPct val="100000"/>
              </a:lnSpc>
              <a:spcBef>
                <a:spcPts val="600"/>
              </a:spcBef>
              <a:spcAft>
                <a:spcPts val="0"/>
              </a:spcAft>
              <a:buClr>
                <a:srgbClr val="888888"/>
              </a:buClr>
              <a:buSzPts val="3200"/>
              <a:buNone/>
              <a:defRPr>
                <a:solidFill>
                  <a:srgbClr val="888888"/>
                </a:solidFill>
              </a:defRPr>
            </a:lvl1pPr>
            <a:lvl2pPr lvl="1" algn="ctr">
              <a:lnSpc>
                <a:spcPct val="100000"/>
              </a:lnSpc>
              <a:spcBef>
                <a:spcPts val="600"/>
              </a:spcBef>
              <a:spcAft>
                <a:spcPts val="0"/>
              </a:spcAft>
              <a:buClr>
                <a:srgbClr val="888888"/>
              </a:buClr>
              <a:buSzPts val="2800"/>
              <a:buNone/>
              <a:defRPr>
                <a:solidFill>
                  <a:srgbClr val="888888"/>
                </a:solidFill>
              </a:defRPr>
            </a:lvl2pPr>
            <a:lvl3pPr lvl="2" algn="ctr">
              <a:lnSpc>
                <a:spcPct val="100000"/>
              </a:lnSpc>
              <a:spcBef>
                <a:spcPts val="50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14" name="Google Shape;114;p28"/>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28"/>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28"/>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7"/>
        <p:cNvGrpSpPr/>
        <p:nvPr/>
      </p:nvGrpSpPr>
      <p:grpSpPr>
        <a:xfrm>
          <a:off x="0" y="0"/>
          <a:ext cx="0" cy="0"/>
          <a:chOff x="0" y="0"/>
          <a:chExt cx="0" cy="0"/>
        </a:xfrm>
      </p:grpSpPr>
      <p:sp>
        <p:nvSpPr>
          <p:cNvPr id="118" name="Google Shape;118;p29"/>
          <p:cNvSpPr txBox="1">
            <a:spLocks noGrp="1"/>
          </p:cNvSpPr>
          <p:nvPr>
            <p:ph type="title"/>
          </p:nvPr>
        </p:nvSpPr>
        <p:spPr>
          <a:xfrm>
            <a:off x="722314" y="3305184"/>
            <a:ext cx="7772700" cy="1021500"/>
          </a:xfrm>
          <a:prstGeom prst="rect">
            <a:avLst/>
          </a:prstGeom>
          <a:noFill/>
          <a:ln>
            <a:noFill/>
          </a:ln>
        </p:spPr>
        <p:txBody>
          <a:bodyPr spcFirstLastPara="1" wrap="square" lIns="91400" tIns="45700" rIns="91400"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29"/>
          <p:cNvSpPr txBox="1">
            <a:spLocks noGrp="1"/>
          </p:cNvSpPr>
          <p:nvPr>
            <p:ph type="body" idx="1"/>
          </p:nvPr>
        </p:nvSpPr>
        <p:spPr>
          <a:xfrm>
            <a:off x="722314" y="2180041"/>
            <a:ext cx="7772700" cy="11253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4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300"/>
              </a:spcBef>
              <a:spcAft>
                <a:spcPts val="0"/>
              </a:spcAft>
              <a:buClr>
                <a:srgbClr val="888888"/>
              </a:buClr>
              <a:buSzPts val="1400"/>
              <a:buNone/>
              <a:defRPr sz="1400">
                <a:solidFill>
                  <a:srgbClr val="888888"/>
                </a:solidFill>
              </a:defRPr>
            </a:lvl7pPr>
            <a:lvl8pPr marL="3657600" lvl="7" indent="-228600" algn="l">
              <a:lnSpc>
                <a:spcPct val="100000"/>
              </a:lnSpc>
              <a:spcBef>
                <a:spcPts val="300"/>
              </a:spcBef>
              <a:spcAft>
                <a:spcPts val="0"/>
              </a:spcAft>
              <a:buClr>
                <a:srgbClr val="888888"/>
              </a:buClr>
              <a:buSzPts val="1400"/>
              <a:buNone/>
              <a:defRPr sz="1400">
                <a:solidFill>
                  <a:srgbClr val="888888"/>
                </a:solidFill>
              </a:defRPr>
            </a:lvl8pPr>
            <a:lvl9pPr marL="4114800" lvl="8" indent="-228600" algn="l">
              <a:lnSpc>
                <a:spcPct val="100000"/>
              </a:lnSpc>
              <a:spcBef>
                <a:spcPts val="300"/>
              </a:spcBef>
              <a:spcAft>
                <a:spcPts val="0"/>
              </a:spcAft>
              <a:buClr>
                <a:srgbClr val="888888"/>
              </a:buClr>
              <a:buSzPts val="1400"/>
              <a:buNone/>
              <a:defRPr sz="1400">
                <a:solidFill>
                  <a:srgbClr val="888888"/>
                </a:solidFill>
              </a:defRPr>
            </a:lvl9pPr>
          </a:lstStyle>
          <a:p>
            <a:endParaRPr/>
          </a:p>
        </p:txBody>
      </p:sp>
      <p:sp>
        <p:nvSpPr>
          <p:cNvPr id="120" name="Google Shape;120;p29"/>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29"/>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29"/>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23"/>
        <p:cNvGrpSpPr/>
        <p:nvPr/>
      </p:nvGrpSpPr>
      <p:grpSpPr>
        <a:xfrm>
          <a:off x="0" y="0"/>
          <a:ext cx="0" cy="0"/>
          <a:chOff x="0" y="0"/>
          <a:chExt cx="0" cy="0"/>
        </a:xfrm>
      </p:grpSpPr>
      <p:sp>
        <p:nvSpPr>
          <p:cNvPr id="124" name="Google Shape;124;p30"/>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body" idx="1"/>
          </p:nvPr>
        </p:nvSpPr>
        <p:spPr>
          <a:xfrm>
            <a:off x="350839" y="1228729"/>
            <a:ext cx="30828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6" name="Google Shape;126;p30"/>
          <p:cNvSpPr txBox="1">
            <a:spLocks noGrp="1"/>
          </p:cNvSpPr>
          <p:nvPr>
            <p:ph type="body" idx="2"/>
          </p:nvPr>
        </p:nvSpPr>
        <p:spPr>
          <a:xfrm>
            <a:off x="3586169" y="1228729"/>
            <a:ext cx="3084300" cy="3475200"/>
          </a:xfrm>
          <a:prstGeom prst="rect">
            <a:avLst/>
          </a:prstGeom>
          <a:noFill/>
          <a:ln>
            <a:noFill/>
          </a:ln>
        </p:spPr>
        <p:txBody>
          <a:bodyPr spcFirstLastPara="1" wrap="square" lIns="91400" tIns="45700" rIns="91400" bIns="45700" anchor="t" anchorCtr="0">
            <a:normAutofit/>
          </a:bodyPr>
          <a:lstStyle>
            <a:lvl1pPr marL="457200" lvl="0" indent="-406400" algn="l">
              <a:lnSpc>
                <a:spcPct val="100000"/>
              </a:lnSpc>
              <a:spcBef>
                <a:spcPts val="600"/>
              </a:spcBef>
              <a:spcAft>
                <a:spcPts val="0"/>
              </a:spcAft>
              <a:buClr>
                <a:schemeClr val="dk1"/>
              </a:buClr>
              <a:buSzPts val="2800"/>
              <a:buChar char="•"/>
              <a:defRPr sz="2800"/>
            </a:lvl1pPr>
            <a:lvl2pPr marL="914400" lvl="1" indent="-381000" algn="l">
              <a:lnSpc>
                <a:spcPct val="100000"/>
              </a:lnSpc>
              <a:spcBef>
                <a:spcPts val="50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400"/>
              </a:spcBef>
              <a:spcAft>
                <a:spcPts val="0"/>
              </a:spcAft>
              <a:buClr>
                <a:schemeClr val="dk1"/>
              </a:buClr>
              <a:buSzPts val="1800"/>
              <a:buChar char="–"/>
              <a:defRPr sz="1800"/>
            </a:lvl4pPr>
            <a:lvl5pPr marL="2286000" lvl="4" indent="-342900" algn="l">
              <a:lnSpc>
                <a:spcPct val="100000"/>
              </a:lnSpc>
              <a:spcBef>
                <a:spcPts val="400"/>
              </a:spcBef>
              <a:spcAft>
                <a:spcPts val="0"/>
              </a:spcAft>
              <a:buClr>
                <a:schemeClr val="dk1"/>
              </a:buClr>
              <a:buSzPts val="1800"/>
              <a:buChar char="»"/>
              <a:defRPr sz="1800"/>
            </a:lvl5pPr>
            <a:lvl6pPr marL="2743200" lvl="5" indent="-342900" algn="l">
              <a:lnSpc>
                <a:spcPct val="100000"/>
              </a:lnSpc>
              <a:spcBef>
                <a:spcPts val="400"/>
              </a:spcBef>
              <a:spcAft>
                <a:spcPts val="0"/>
              </a:spcAft>
              <a:buClr>
                <a:schemeClr val="dk1"/>
              </a:buClr>
              <a:buSzPts val="1800"/>
              <a:buChar char="•"/>
              <a:defRPr sz="1800"/>
            </a:lvl6pPr>
            <a:lvl7pPr marL="3200400" lvl="6" indent="-342900" algn="l">
              <a:lnSpc>
                <a:spcPct val="100000"/>
              </a:lnSpc>
              <a:spcBef>
                <a:spcPts val="400"/>
              </a:spcBef>
              <a:spcAft>
                <a:spcPts val="0"/>
              </a:spcAft>
              <a:buClr>
                <a:schemeClr val="dk1"/>
              </a:buClr>
              <a:buSzPts val="1800"/>
              <a:buChar char="•"/>
              <a:defRPr sz="1800"/>
            </a:lvl7pPr>
            <a:lvl8pPr marL="3657600" lvl="7" indent="-342900" algn="l">
              <a:lnSpc>
                <a:spcPct val="100000"/>
              </a:lnSpc>
              <a:spcBef>
                <a:spcPts val="400"/>
              </a:spcBef>
              <a:spcAft>
                <a:spcPts val="0"/>
              </a:spcAft>
              <a:buClr>
                <a:schemeClr val="dk1"/>
              </a:buClr>
              <a:buSzPts val="1800"/>
              <a:buChar char="•"/>
              <a:defRPr sz="1800"/>
            </a:lvl8pPr>
            <a:lvl9pPr marL="4114800" lvl="8" indent="-342900" algn="l">
              <a:lnSpc>
                <a:spcPct val="100000"/>
              </a:lnSpc>
              <a:spcBef>
                <a:spcPts val="400"/>
              </a:spcBef>
              <a:spcAft>
                <a:spcPts val="0"/>
              </a:spcAft>
              <a:buClr>
                <a:schemeClr val="dk1"/>
              </a:buClr>
              <a:buSzPts val="1800"/>
              <a:buChar char="•"/>
              <a:defRPr sz="1800"/>
            </a:lvl9pPr>
          </a:lstStyle>
          <a:p>
            <a:endParaRPr/>
          </a:p>
        </p:txBody>
      </p:sp>
      <p:sp>
        <p:nvSpPr>
          <p:cNvPr id="127" name="Google Shape;127;p30"/>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30"/>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0"/>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0"/>
        <p:cNvGrpSpPr/>
        <p:nvPr/>
      </p:nvGrpSpPr>
      <p:grpSpPr>
        <a:xfrm>
          <a:off x="0" y="0"/>
          <a:ext cx="0" cy="0"/>
          <a:chOff x="0" y="0"/>
          <a:chExt cx="0" cy="0"/>
        </a:xfrm>
      </p:grpSpPr>
      <p:sp>
        <p:nvSpPr>
          <p:cNvPr id="131" name="Google Shape;131;p31"/>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body" idx="1"/>
          </p:nvPr>
        </p:nvSpPr>
        <p:spPr>
          <a:xfrm>
            <a:off x="457200" y="1151337"/>
            <a:ext cx="40404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3" name="Google Shape;133;p31"/>
          <p:cNvSpPr txBox="1">
            <a:spLocks noGrp="1"/>
          </p:cNvSpPr>
          <p:nvPr>
            <p:ph type="body" idx="2"/>
          </p:nvPr>
        </p:nvSpPr>
        <p:spPr>
          <a:xfrm>
            <a:off x="457200" y="1631161"/>
            <a:ext cx="40404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4" name="Google Shape;134;p31"/>
          <p:cNvSpPr txBox="1">
            <a:spLocks noGrp="1"/>
          </p:cNvSpPr>
          <p:nvPr>
            <p:ph type="body" idx="3"/>
          </p:nvPr>
        </p:nvSpPr>
        <p:spPr>
          <a:xfrm>
            <a:off x="4645033" y="1151337"/>
            <a:ext cx="4041900" cy="480000"/>
          </a:xfrm>
          <a:prstGeom prst="rect">
            <a:avLst/>
          </a:prstGeom>
          <a:noFill/>
          <a:ln>
            <a:noFill/>
          </a:ln>
        </p:spPr>
        <p:txBody>
          <a:bodyPr spcFirstLastPara="1" wrap="square" lIns="91400" tIns="45700" rIns="91400" bIns="45700" anchor="b" anchorCtr="0">
            <a:normAutofit/>
          </a:bodyPr>
          <a:lstStyle>
            <a:lvl1pPr marL="457200" lvl="0" indent="-228600" algn="l">
              <a:lnSpc>
                <a:spcPct val="100000"/>
              </a:lnSpc>
              <a:spcBef>
                <a:spcPts val="50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400"/>
              </a:spcBef>
              <a:spcAft>
                <a:spcPts val="0"/>
              </a:spcAft>
              <a:buClr>
                <a:schemeClr val="dk1"/>
              </a:buClr>
              <a:buSzPts val="1800"/>
              <a:buNone/>
              <a:defRPr sz="1800" b="1"/>
            </a:lvl3pPr>
            <a:lvl4pPr marL="1828800" lvl="3" indent="-228600" algn="l">
              <a:lnSpc>
                <a:spcPct val="100000"/>
              </a:lnSpc>
              <a:spcBef>
                <a:spcPts val="300"/>
              </a:spcBef>
              <a:spcAft>
                <a:spcPts val="0"/>
              </a:spcAft>
              <a:buClr>
                <a:schemeClr val="dk1"/>
              </a:buClr>
              <a:buSzPts val="1600"/>
              <a:buNone/>
              <a:defRPr sz="1600" b="1"/>
            </a:lvl4pPr>
            <a:lvl5pPr marL="2286000" lvl="4" indent="-228600" algn="l">
              <a:lnSpc>
                <a:spcPct val="100000"/>
              </a:lnSpc>
              <a:spcBef>
                <a:spcPts val="300"/>
              </a:spcBef>
              <a:spcAft>
                <a:spcPts val="0"/>
              </a:spcAft>
              <a:buClr>
                <a:schemeClr val="dk1"/>
              </a:buClr>
              <a:buSzPts val="1600"/>
              <a:buNone/>
              <a:defRPr sz="1600" b="1"/>
            </a:lvl5pPr>
            <a:lvl6pPr marL="2743200" lvl="5" indent="-228600" algn="l">
              <a:lnSpc>
                <a:spcPct val="100000"/>
              </a:lnSpc>
              <a:spcBef>
                <a:spcPts val="300"/>
              </a:spcBef>
              <a:spcAft>
                <a:spcPts val="0"/>
              </a:spcAft>
              <a:buClr>
                <a:schemeClr val="dk1"/>
              </a:buClr>
              <a:buSzPts val="1600"/>
              <a:buNone/>
              <a:defRPr sz="1600" b="1"/>
            </a:lvl6pPr>
            <a:lvl7pPr marL="3200400" lvl="6" indent="-228600" algn="l">
              <a:lnSpc>
                <a:spcPct val="100000"/>
              </a:lnSpc>
              <a:spcBef>
                <a:spcPts val="300"/>
              </a:spcBef>
              <a:spcAft>
                <a:spcPts val="0"/>
              </a:spcAft>
              <a:buClr>
                <a:schemeClr val="dk1"/>
              </a:buClr>
              <a:buSzPts val="1600"/>
              <a:buNone/>
              <a:defRPr sz="1600" b="1"/>
            </a:lvl7pPr>
            <a:lvl8pPr marL="3657600" lvl="7" indent="-228600" algn="l">
              <a:lnSpc>
                <a:spcPct val="100000"/>
              </a:lnSpc>
              <a:spcBef>
                <a:spcPts val="300"/>
              </a:spcBef>
              <a:spcAft>
                <a:spcPts val="0"/>
              </a:spcAft>
              <a:buClr>
                <a:schemeClr val="dk1"/>
              </a:buClr>
              <a:buSzPts val="1600"/>
              <a:buNone/>
              <a:defRPr sz="1600" b="1"/>
            </a:lvl8pPr>
            <a:lvl9pPr marL="4114800" lvl="8" indent="-228600" algn="l">
              <a:lnSpc>
                <a:spcPct val="100000"/>
              </a:lnSpc>
              <a:spcBef>
                <a:spcPts val="300"/>
              </a:spcBef>
              <a:spcAft>
                <a:spcPts val="0"/>
              </a:spcAft>
              <a:buClr>
                <a:schemeClr val="dk1"/>
              </a:buClr>
              <a:buSzPts val="1600"/>
              <a:buNone/>
              <a:defRPr sz="1600" b="1"/>
            </a:lvl9pPr>
          </a:lstStyle>
          <a:p>
            <a:endParaRPr/>
          </a:p>
        </p:txBody>
      </p:sp>
      <p:sp>
        <p:nvSpPr>
          <p:cNvPr id="135" name="Google Shape;135;p31"/>
          <p:cNvSpPr txBox="1">
            <a:spLocks noGrp="1"/>
          </p:cNvSpPr>
          <p:nvPr>
            <p:ph type="body" idx="4"/>
          </p:nvPr>
        </p:nvSpPr>
        <p:spPr>
          <a:xfrm>
            <a:off x="4645033" y="1631161"/>
            <a:ext cx="4041900" cy="2963400"/>
          </a:xfrm>
          <a:prstGeom prst="rect">
            <a:avLst/>
          </a:prstGeom>
          <a:noFill/>
          <a:ln>
            <a:noFill/>
          </a:ln>
        </p:spPr>
        <p:txBody>
          <a:bodyPr spcFirstLastPara="1" wrap="square" lIns="91400" tIns="45700" rIns="91400" bIns="45700" anchor="t" anchorCtr="0">
            <a:normAutofit/>
          </a:bodyPr>
          <a:lstStyle>
            <a:lvl1pPr marL="457200" lvl="0" indent="-381000" algn="l">
              <a:lnSpc>
                <a:spcPct val="100000"/>
              </a:lnSpc>
              <a:spcBef>
                <a:spcPts val="50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400"/>
              </a:spcBef>
              <a:spcAft>
                <a:spcPts val="0"/>
              </a:spcAft>
              <a:buClr>
                <a:schemeClr val="dk1"/>
              </a:buClr>
              <a:buSzPts val="1800"/>
              <a:buChar char="•"/>
              <a:defRPr sz="1800"/>
            </a:lvl3pPr>
            <a:lvl4pPr marL="1828800" lvl="3" indent="-330200" algn="l">
              <a:lnSpc>
                <a:spcPct val="100000"/>
              </a:lnSpc>
              <a:spcBef>
                <a:spcPts val="300"/>
              </a:spcBef>
              <a:spcAft>
                <a:spcPts val="0"/>
              </a:spcAft>
              <a:buClr>
                <a:schemeClr val="dk1"/>
              </a:buClr>
              <a:buSzPts val="1600"/>
              <a:buChar char="–"/>
              <a:defRPr sz="1600"/>
            </a:lvl4pPr>
            <a:lvl5pPr marL="2286000" lvl="4" indent="-330200" algn="l">
              <a:lnSpc>
                <a:spcPct val="100000"/>
              </a:lnSpc>
              <a:spcBef>
                <a:spcPts val="300"/>
              </a:spcBef>
              <a:spcAft>
                <a:spcPts val="0"/>
              </a:spcAft>
              <a:buClr>
                <a:schemeClr val="dk1"/>
              </a:buClr>
              <a:buSzPts val="1600"/>
              <a:buChar char="»"/>
              <a:defRPr sz="1600"/>
            </a:lvl5pPr>
            <a:lvl6pPr marL="2743200" lvl="5" indent="-330200" algn="l">
              <a:lnSpc>
                <a:spcPct val="100000"/>
              </a:lnSpc>
              <a:spcBef>
                <a:spcPts val="300"/>
              </a:spcBef>
              <a:spcAft>
                <a:spcPts val="0"/>
              </a:spcAft>
              <a:buClr>
                <a:schemeClr val="dk1"/>
              </a:buClr>
              <a:buSzPts val="1600"/>
              <a:buChar char="•"/>
              <a:defRPr sz="1600"/>
            </a:lvl6pPr>
            <a:lvl7pPr marL="3200400" lvl="6" indent="-330200" algn="l">
              <a:lnSpc>
                <a:spcPct val="100000"/>
              </a:lnSpc>
              <a:spcBef>
                <a:spcPts val="300"/>
              </a:spcBef>
              <a:spcAft>
                <a:spcPts val="0"/>
              </a:spcAft>
              <a:buClr>
                <a:schemeClr val="dk1"/>
              </a:buClr>
              <a:buSzPts val="1600"/>
              <a:buChar char="•"/>
              <a:defRPr sz="1600"/>
            </a:lvl7pPr>
            <a:lvl8pPr marL="3657600" lvl="7" indent="-330200" algn="l">
              <a:lnSpc>
                <a:spcPct val="100000"/>
              </a:lnSpc>
              <a:spcBef>
                <a:spcPts val="300"/>
              </a:spcBef>
              <a:spcAft>
                <a:spcPts val="0"/>
              </a:spcAft>
              <a:buClr>
                <a:schemeClr val="dk1"/>
              </a:buClr>
              <a:buSzPts val="1600"/>
              <a:buChar char="•"/>
              <a:defRPr sz="1600"/>
            </a:lvl8pPr>
            <a:lvl9pPr marL="4114800" lvl="8" indent="-330200" algn="l">
              <a:lnSpc>
                <a:spcPct val="100000"/>
              </a:lnSpc>
              <a:spcBef>
                <a:spcPts val="300"/>
              </a:spcBef>
              <a:spcAft>
                <a:spcPts val="0"/>
              </a:spcAft>
              <a:buClr>
                <a:schemeClr val="dk1"/>
              </a:buClr>
              <a:buSzPts val="1600"/>
              <a:buChar char="•"/>
              <a:defRPr sz="1600"/>
            </a:lvl9pPr>
          </a:lstStyle>
          <a:p>
            <a:endParaRPr/>
          </a:p>
        </p:txBody>
      </p:sp>
      <p:sp>
        <p:nvSpPr>
          <p:cNvPr id="136" name="Google Shape;136;p31"/>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1"/>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9"/>
        <p:cNvGrpSpPr/>
        <p:nvPr/>
      </p:nvGrpSpPr>
      <p:grpSpPr>
        <a:xfrm>
          <a:off x="0" y="0"/>
          <a:ext cx="0" cy="0"/>
          <a:chOff x="0" y="0"/>
          <a:chExt cx="0" cy="0"/>
        </a:xfrm>
      </p:grpSpPr>
      <p:sp>
        <p:nvSpPr>
          <p:cNvPr id="140" name="Google Shape;140;p32"/>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32"/>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2"/>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4"/>
        <p:cNvGrpSpPr/>
        <p:nvPr/>
      </p:nvGrpSpPr>
      <p:grpSpPr>
        <a:xfrm>
          <a:off x="0" y="0"/>
          <a:ext cx="0" cy="0"/>
          <a:chOff x="0" y="0"/>
          <a:chExt cx="0" cy="0"/>
        </a:xfrm>
      </p:grpSpPr>
      <p:sp>
        <p:nvSpPr>
          <p:cNvPr id="145" name="Google Shape;145;p33"/>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3"/>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33"/>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8"/>
        <p:cNvGrpSpPr/>
        <p:nvPr/>
      </p:nvGrpSpPr>
      <p:grpSpPr>
        <a:xfrm>
          <a:off x="0" y="0"/>
          <a:ext cx="0" cy="0"/>
          <a:chOff x="0" y="0"/>
          <a:chExt cx="0" cy="0"/>
        </a:xfrm>
      </p:grpSpPr>
      <p:sp>
        <p:nvSpPr>
          <p:cNvPr id="149" name="Google Shape;149;p34"/>
          <p:cNvSpPr txBox="1">
            <a:spLocks noGrp="1"/>
          </p:cNvSpPr>
          <p:nvPr>
            <p:ph type="title"/>
          </p:nvPr>
        </p:nvSpPr>
        <p:spPr>
          <a:xfrm>
            <a:off x="457201" y="204788"/>
            <a:ext cx="3008100" cy="8715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0" name="Google Shape;150;p34"/>
          <p:cNvSpPr txBox="1">
            <a:spLocks noGrp="1"/>
          </p:cNvSpPr>
          <p:nvPr>
            <p:ph type="body" idx="1"/>
          </p:nvPr>
        </p:nvSpPr>
        <p:spPr>
          <a:xfrm>
            <a:off x="3575055" y="204789"/>
            <a:ext cx="5111700" cy="4389900"/>
          </a:xfrm>
          <a:prstGeom prst="rect">
            <a:avLst/>
          </a:prstGeom>
          <a:noFill/>
          <a:ln>
            <a:noFill/>
          </a:ln>
        </p:spPr>
        <p:txBody>
          <a:bodyPr spcFirstLastPara="1" wrap="square" lIns="91400" tIns="45700" rIns="91400" bIns="45700" anchor="t" anchorCtr="0">
            <a:normAutofit/>
          </a:bodyPr>
          <a:lstStyle>
            <a:lvl1pPr marL="457200" lvl="0" indent="-431800" algn="l">
              <a:lnSpc>
                <a:spcPct val="100000"/>
              </a:lnSpc>
              <a:spcBef>
                <a:spcPts val="600"/>
              </a:spcBef>
              <a:spcAft>
                <a:spcPts val="0"/>
              </a:spcAft>
              <a:buClr>
                <a:schemeClr val="dk1"/>
              </a:buClr>
              <a:buSzPts val="3200"/>
              <a:buChar char="•"/>
              <a:defRPr sz="3200"/>
            </a:lvl1pPr>
            <a:lvl2pPr marL="914400" lvl="1" indent="-406400" algn="l">
              <a:lnSpc>
                <a:spcPct val="100000"/>
              </a:lnSpc>
              <a:spcBef>
                <a:spcPts val="6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151" name="Google Shape;151;p34"/>
          <p:cNvSpPr txBox="1">
            <a:spLocks noGrp="1"/>
          </p:cNvSpPr>
          <p:nvPr>
            <p:ph type="body" idx="2"/>
          </p:nvPr>
        </p:nvSpPr>
        <p:spPr>
          <a:xfrm>
            <a:off x="457201" y="1076328"/>
            <a:ext cx="3008100" cy="35181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2" name="Google Shape;152;p34"/>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3" name="Google Shape;153;p34"/>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34"/>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55"/>
        <p:cNvGrpSpPr/>
        <p:nvPr/>
      </p:nvGrpSpPr>
      <p:grpSpPr>
        <a:xfrm>
          <a:off x="0" y="0"/>
          <a:ext cx="0" cy="0"/>
          <a:chOff x="0" y="0"/>
          <a:chExt cx="0" cy="0"/>
        </a:xfrm>
      </p:grpSpPr>
      <p:sp>
        <p:nvSpPr>
          <p:cNvPr id="156" name="Google Shape;156;p35"/>
          <p:cNvSpPr txBox="1">
            <a:spLocks noGrp="1"/>
          </p:cNvSpPr>
          <p:nvPr>
            <p:ph type="title"/>
          </p:nvPr>
        </p:nvSpPr>
        <p:spPr>
          <a:xfrm>
            <a:off x="1792291" y="3600459"/>
            <a:ext cx="5486400" cy="425100"/>
          </a:xfrm>
          <a:prstGeom prst="rect">
            <a:avLst/>
          </a:prstGeom>
          <a:noFill/>
          <a:ln>
            <a:noFill/>
          </a:ln>
        </p:spPr>
        <p:txBody>
          <a:bodyPr spcFirstLastPara="1" wrap="square" lIns="91400" tIns="45700" rIns="91400"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35"/>
          <p:cNvSpPr>
            <a:spLocks noGrp="1"/>
          </p:cNvSpPr>
          <p:nvPr>
            <p:ph type="pic" idx="2"/>
          </p:nvPr>
        </p:nvSpPr>
        <p:spPr>
          <a:xfrm>
            <a:off x="1792291" y="459582"/>
            <a:ext cx="5486400" cy="3086100"/>
          </a:xfrm>
          <a:prstGeom prst="rect">
            <a:avLst/>
          </a:prstGeom>
          <a:noFill/>
          <a:ln>
            <a:noFill/>
          </a:ln>
        </p:spPr>
      </p:sp>
      <p:sp>
        <p:nvSpPr>
          <p:cNvPr id="158" name="Google Shape;158;p35"/>
          <p:cNvSpPr txBox="1">
            <a:spLocks noGrp="1"/>
          </p:cNvSpPr>
          <p:nvPr>
            <p:ph type="body" idx="1"/>
          </p:nvPr>
        </p:nvSpPr>
        <p:spPr>
          <a:xfrm>
            <a:off x="1792291" y="4025514"/>
            <a:ext cx="5486400" cy="603600"/>
          </a:xfrm>
          <a:prstGeom prst="rect">
            <a:avLst/>
          </a:prstGeom>
          <a:noFill/>
          <a:ln>
            <a:noFill/>
          </a:ln>
        </p:spPr>
        <p:txBody>
          <a:bodyPr spcFirstLastPara="1" wrap="square" lIns="91400" tIns="45700" rIns="91400" bIns="45700" anchor="t" anchorCtr="0">
            <a:normAutofit/>
          </a:bodyPr>
          <a:lstStyle>
            <a:lvl1pPr marL="457200" lvl="0" indent="-228600" algn="l">
              <a:lnSpc>
                <a:spcPct val="100000"/>
              </a:lnSpc>
              <a:spcBef>
                <a:spcPts val="300"/>
              </a:spcBef>
              <a:spcAft>
                <a:spcPts val="0"/>
              </a:spcAft>
              <a:buClr>
                <a:schemeClr val="dk1"/>
              </a:buClr>
              <a:buSzPts val="1400"/>
              <a:buNone/>
              <a:defRPr sz="1400"/>
            </a:lvl1pPr>
            <a:lvl2pPr marL="914400" lvl="1" indent="-228600" algn="l">
              <a:lnSpc>
                <a:spcPct val="100000"/>
              </a:lnSpc>
              <a:spcBef>
                <a:spcPts val="20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200"/>
              </a:spcBef>
              <a:spcAft>
                <a:spcPts val="0"/>
              </a:spcAft>
              <a:buClr>
                <a:schemeClr val="dk1"/>
              </a:buClr>
              <a:buSzPts val="900"/>
              <a:buNone/>
              <a:defRPr sz="900"/>
            </a:lvl4pPr>
            <a:lvl5pPr marL="2286000" lvl="4" indent="-228600" algn="l">
              <a:lnSpc>
                <a:spcPct val="100000"/>
              </a:lnSpc>
              <a:spcBef>
                <a:spcPts val="200"/>
              </a:spcBef>
              <a:spcAft>
                <a:spcPts val="0"/>
              </a:spcAft>
              <a:buClr>
                <a:schemeClr val="dk1"/>
              </a:buClr>
              <a:buSzPts val="900"/>
              <a:buNone/>
              <a:defRPr sz="900"/>
            </a:lvl5pPr>
            <a:lvl6pPr marL="2743200" lvl="5" indent="-228600" algn="l">
              <a:lnSpc>
                <a:spcPct val="100000"/>
              </a:lnSpc>
              <a:spcBef>
                <a:spcPts val="200"/>
              </a:spcBef>
              <a:spcAft>
                <a:spcPts val="0"/>
              </a:spcAft>
              <a:buClr>
                <a:schemeClr val="dk1"/>
              </a:buClr>
              <a:buSzPts val="900"/>
              <a:buNone/>
              <a:defRPr sz="900"/>
            </a:lvl6pPr>
            <a:lvl7pPr marL="3200400" lvl="6" indent="-228600" algn="l">
              <a:lnSpc>
                <a:spcPct val="100000"/>
              </a:lnSpc>
              <a:spcBef>
                <a:spcPts val="200"/>
              </a:spcBef>
              <a:spcAft>
                <a:spcPts val="0"/>
              </a:spcAft>
              <a:buClr>
                <a:schemeClr val="dk1"/>
              </a:buClr>
              <a:buSzPts val="900"/>
              <a:buNone/>
              <a:defRPr sz="900"/>
            </a:lvl7pPr>
            <a:lvl8pPr marL="3657600" lvl="7" indent="-228600" algn="l">
              <a:lnSpc>
                <a:spcPct val="100000"/>
              </a:lnSpc>
              <a:spcBef>
                <a:spcPts val="200"/>
              </a:spcBef>
              <a:spcAft>
                <a:spcPts val="0"/>
              </a:spcAft>
              <a:buClr>
                <a:schemeClr val="dk1"/>
              </a:buClr>
              <a:buSzPts val="900"/>
              <a:buNone/>
              <a:defRPr sz="900"/>
            </a:lvl8pPr>
            <a:lvl9pPr marL="4114800" lvl="8" indent="-228600" algn="l">
              <a:lnSpc>
                <a:spcPct val="100000"/>
              </a:lnSpc>
              <a:spcBef>
                <a:spcPts val="200"/>
              </a:spcBef>
              <a:spcAft>
                <a:spcPts val="0"/>
              </a:spcAft>
              <a:buClr>
                <a:schemeClr val="dk1"/>
              </a:buClr>
              <a:buSzPts val="900"/>
              <a:buNone/>
              <a:defRPr sz="900"/>
            </a:lvl9pPr>
          </a:lstStyle>
          <a:p>
            <a:endParaRPr/>
          </a:p>
        </p:txBody>
      </p:sp>
      <p:sp>
        <p:nvSpPr>
          <p:cNvPr id="159" name="Google Shape;159;p3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0" name="Google Shape;160;p3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3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62"/>
        <p:cNvGrpSpPr/>
        <p:nvPr/>
      </p:nvGrpSpPr>
      <p:grpSpPr>
        <a:xfrm>
          <a:off x="0" y="0"/>
          <a:ext cx="0" cy="0"/>
          <a:chOff x="0" y="0"/>
          <a:chExt cx="0" cy="0"/>
        </a:xfrm>
      </p:grpSpPr>
      <p:sp>
        <p:nvSpPr>
          <p:cNvPr id="163" name="Google Shape;163;p36"/>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36"/>
          <p:cNvSpPr txBox="1">
            <a:spLocks noGrp="1"/>
          </p:cNvSpPr>
          <p:nvPr>
            <p:ph type="body" idx="1"/>
          </p:nvPr>
        </p:nvSpPr>
        <p:spPr>
          <a:xfrm rot="5400000">
            <a:off x="2874764" y="-1217396"/>
            <a:ext cx="3394500" cy="82296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65" name="Google Shape;165;p36"/>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6" name="Google Shape;166;p36"/>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36"/>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8"/>
        <p:cNvGrpSpPr/>
        <p:nvPr/>
      </p:nvGrpSpPr>
      <p:grpSpPr>
        <a:xfrm>
          <a:off x="0" y="0"/>
          <a:ext cx="0" cy="0"/>
          <a:chOff x="0" y="0"/>
          <a:chExt cx="0" cy="0"/>
        </a:xfrm>
      </p:grpSpPr>
      <p:sp>
        <p:nvSpPr>
          <p:cNvPr id="169" name="Google Shape;169;p37"/>
          <p:cNvSpPr txBox="1">
            <a:spLocks noGrp="1"/>
          </p:cNvSpPr>
          <p:nvPr>
            <p:ph type="title"/>
          </p:nvPr>
        </p:nvSpPr>
        <p:spPr>
          <a:xfrm rot="5400000">
            <a:off x="3634235" y="1667692"/>
            <a:ext cx="4493400" cy="1579500"/>
          </a:xfrm>
          <a:prstGeom prst="rect">
            <a:avLst/>
          </a:prstGeom>
          <a:noFill/>
          <a:ln>
            <a:noFill/>
          </a:ln>
        </p:spPr>
        <p:txBody>
          <a:bodyPr spcFirstLastPara="1" wrap="square" lIns="91400" tIns="45700" rIns="91400"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0" name="Google Shape;170;p37"/>
          <p:cNvSpPr txBox="1">
            <a:spLocks noGrp="1"/>
          </p:cNvSpPr>
          <p:nvPr>
            <p:ph type="body" idx="1"/>
          </p:nvPr>
        </p:nvSpPr>
        <p:spPr>
          <a:xfrm rot="5400000">
            <a:off x="398070" y="163492"/>
            <a:ext cx="4493400" cy="4587900"/>
          </a:xfrm>
          <a:prstGeom prst="rect">
            <a:avLst/>
          </a:prstGeom>
          <a:noFill/>
          <a:ln>
            <a:noFill/>
          </a:ln>
        </p:spPr>
        <p:txBody>
          <a:bodyPr spcFirstLastPara="1" wrap="square" lIns="91400" tIns="45700" rIns="91400" bIns="45700" anchor="t" anchorCtr="0">
            <a:normAutofit/>
          </a:bodyPr>
          <a:lstStyle>
            <a:lvl1pPr marL="457200" lvl="0" indent="-342900" algn="l">
              <a:lnSpc>
                <a:spcPct val="100000"/>
              </a:lnSpc>
              <a:spcBef>
                <a:spcPts val="400"/>
              </a:spcBef>
              <a:spcAft>
                <a:spcPts val="0"/>
              </a:spcAft>
              <a:buClr>
                <a:schemeClr val="dk1"/>
              </a:buClr>
              <a:buSzPts val="1800"/>
              <a:buChar char="•"/>
              <a:defRPr/>
            </a:lvl1pPr>
            <a:lvl2pPr marL="914400" lvl="1" indent="-342900" algn="l">
              <a:lnSpc>
                <a:spcPct val="100000"/>
              </a:lnSpc>
              <a:spcBef>
                <a:spcPts val="400"/>
              </a:spcBef>
              <a:spcAft>
                <a:spcPts val="0"/>
              </a:spcAft>
              <a:buClr>
                <a:schemeClr val="dk1"/>
              </a:buClr>
              <a:buSzPts val="1800"/>
              <a:buChar char="–"/>
              <a:defRPr/>
            </a:lvl2pPr>
            <a:lvl3pPr marL="1371600" lvl="2" indent="-342900" algn="l">
              <a:lnSpc>
                <a:spcPct val="100000"/>
              </a:lnSpc>
              <a:spcBef>
                <a:spcPts val="400"/>
              </a:spcBef>
              <a:spcAft>
                <a:spcPts val="0"/>
              </a:spcAft>
              <a:buClr>
                <a:schemeClr val="dk1"/>
              </a:buClr>
              <a:buSzPts val="1800"/>
              <a:buChar char="•"/>
              <a:defRPr/>
            </a:lvl3pPr>
            <a:lvl4pPr marL="1828800" lvl="3" indent="-342900" algn="l">
              <a:lnSpc>
                <a:spcPct val="100000"/>
              </a:lnSpc>
              <a:spcBef>
                <a:spcPts val="400"/>
              </a:spcBef>
              <a:spcAft>
                <a:spcPts val="0"/>
              </a:spcAft>
              <a:buClr>
                <a:schemeClr val="dk1"/>
              </a:buClr>
              <a:buSzPts val="1800"/>
              <a:buChar char="–"/>
              <a:defRPr/>
            </a:lvl4pPr>
            <a:lvl5pPr marL="2286000" lvl="4" indent="-342900" algn="l">
              <a:lnSpc>
                <a:spcPct val="100000"/>
              </a:lnSpc>
              <a:spcBef>
                <a:spcPts val="400"/>
              </a:spcBef>
              <a:spcAft>
                <a:spcPts val="0"/>
              </a:spcAft>
              <a:buClr>
                <a:schemeClr val="dk1"/>
              </a:buClr>
              <a:buSzPts val="1800"/>
              <a:buChar char="»"/>
              <a:defRPr/>
            </a:lvl5pPr>
            <a:lvl6pPr marL="2743200" lvl="5" indent="-342900" algn="l">
              <a:lnSpc>
                <a:spcPct val="100000"/>
              </a:lnSpc>
              <a:spcBef>
                <a:spcPts val="400"/>
              </a:spcBef>
              <a:spcAft>
                <a:spcPts val="0"/>
              </a:spcAft>
              <a:buClr>
                <a:schemeClr val="dk1"/>
              </a:buClr>
              <a:buSzPts val="1800"/>
              <a:buChar char="•"/>
              <a:defRPr/>
            </a:lvl6pPr>
            <a:lvl7pPr marL="3200400" lvl="6" indent="-342900" algn="l">
              <a:lnSpc>
                <a:spcPct val="100000"/>
              </a:lnSpc>
              <a:spcBef>
                <a:spcPts val="400"/>
              </a:spcBef>
              <a:spcAft>
                <a:spcPts val="0"/>
              </a:spcAft>
              <a:buClr>
                <a:schemeClr val="dk1"/>
              </a:buClr>
              <a:buSzPts val="1800"/>
              <a:buChar char="•"/>
              <a:defRPr/>
            </a:lvl7pPr>
            <a:lvl8pPr marL="3657600" lvl="7" indent="-342900" algn="l">
              <a:lnSpc>
                <a:spcPct val="100000"/>
              </a:lnSpc>
              <a:spcBef>
                <a:spcPts val="400"/>
              </a:spcBef>
              <a:spcAft>
                <a:spcPts val="0"/>
              </a:spcAft>
              <a:buClr>
                <a:schemeClr val="dk1"/>
              </a:buClr>
              <a:buSzPts val="1800"/>
              <a:buChar char="•"/>
              <a:defRPr/>
            </a:lvl8pPr>
            <a:lvl9pPr marL="4114800" lvl="8" indent="-342900" algn="l">
              <a:lnSpc>
                <a:spcPct val="100000"/>
              </a:lnSpc>
              <a:spcBef>
                <a:spcPts val="400"/>
              </a:spcBef>
              <a:spcAft>
                <a:spcPts val="0"/>
              </a:spcAft>
              <a:buClr>
                <a:schemeClr val="dk1"/>
              </a:buClr>
              <a:buSzPts val="1800"/>
              <a:buChar char="•"/>
              <a:defRPr/>
            </a:lvl9pPr>
          </a:lstStyle>
          <a:p>
            <a:endParaRPr/>
          </a:p>
        </p:txBody>
      </p:sp>
      <p:sp>
        <p:nvSpPr>
          <p:cNvPr id="171" name="Google Shape;171;p37"/>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37"/>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3" name="Google Shape;173;p37"/>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sz="1400">
                <a:solidFill>
                  <a:schemeClr val="dk2"/>
                </a:solidFill>
              </a:defRPr>
            </a:lvl2pPr>
            <a:lvl3pPr marL="1371600" lvl="2" indent="-317500">
              <a:lnSpc>
                <a:spcPct val="115000"/>
              </a:lnSpc>
              <a:spcBef>
                <a:spcPts val="0"/>
              </a:spcBef>
              <a:spcAft>
                <a:spcPts val="0"/>
              </a:spcAft>
              <a:buClr>
                <a:schemeClr val="dk2"/>
              </a:buClr>
              <a:buSzPts val="1400"/>
              <a:buChar char="■"/>
              <a:defRPr sz="1400">
                <a:solidFill>
                  <a:schemeClr val="dk2"/>
                </a:solidFill>
              </a:defRPr>
            </a:lvl3pPr>
            <a:lvl4pPr marL="1828800" lvl="3" indent="-317500">
              <a:lnSpc>
                <a:spcPct val="115000"/>
              </a:lnSpc>
              <a:spcBef>
                <a:spcPts val="0"/>
              </a:spcBef>
              <a:spcAft>
                <a:spcPts val="0"/>
              </a:spcAft>
              <a:buClr>
                <a:schemeClr val="dk2"/>
              </a:buClr>
              <a:buSzPts val="1400"/>
              <a:buChar char="●"/>
              <a:defRPr sz="1400">
                <a:solidFill>
                  <a:schemeClr val="dk2"/>
                </a:solidFill>
              </a:defRPr>
            </a:lvl4pPr>
            <a:lvl5pPr marL="2286000" lvl="4" indent="-317500">
              <a:lnSpc>
                <a:spcPct val="115000"/>
              </a:lnSpc>
              <a:spcBef>
                <a:spcPts val="0"/>
              </a:spcBef>
              <a:spcAft>
                <a:spcPts val="0"/>
              </a:spcAft>
              <a:buClr>
                <a:schemeClr val="dk2"/>
              </a:buClr>
              <a:buSzPts val="1400"/>
              <a:buChar char="○"/>
              <a:defRPr sz="1400">
                <a:solidFill>
                  <a:schemeClr val="dk2"/>
                </a:solidFill>
              </a:defRPr>
            </a:lvl5pPr>
            <a:lvl6pPr marL="2743200" lvl="5" indent="-317500">
              <a:lnSpc>
                <a:spcPct val="115000"/>
              </a:lnSpc>
              <a:spcBef>
                <a:spcPts val="0"/>
              </a:spcBef>
              <a:spcAft>
                <a:spcPts val="0"/>
              </a:spcAft>
              <a:buClr>
                <a:schemeClr val="dk2"/>
              </a:buClr>
              <a:buSzPts val="1400"/>
              <a:buChar char="■"/>
              <a:defRPr sz="1400">
                <a:solidFill>
                  <a:schemeClr val="dk2"/>
                </a:solidFill>
              </a:defRPr>
            </a:lvl6pPr>
            <a:lvl7pPr marL="3200400" lvl="6" indent="-317500">
              <a:lnSpc>
                <a:spcPct val="115000"/>
              </a:lnSpc>
              <a:spcBef>
                <a:spcPts val="0"/>
              </a:spcBef>
              <a:spcAft>
                <a:spcPts val="0"/>
              </a:spcAft>
              <a:buClr>
                <a:schemeClr val="dk2"/>
              </a:buClr>
              <a:buSzPts val="1400"/>
              <a:buChar char="●"/>
              <a:defRPr sz="1400">
                <a:solidFill>
                  <a:schemeClr val="dk2"/>
                </a:solidFill>
              </a:defRPr>
            </a:lvl7pPr>
            <a:lvl8pPr marL="3657600" lvl="7" indent="-317500">
              <a:lnSpc>
                <a:spcPct val="115000"/>
              </a:lnSpc>
              <a:spcBef>
                <a:spcPts val="0"/>
              </a:spcBef>
              <a:spcAft>
                <a:spcPts val="0"/>
              </a:spcAft>
              <a:buClr>
                <a:schemeClr val="dk2"/>
              </a:buClr>
              <a:buSzPts val="1400"/>
              <a:buChar char="○"/>
              <a:defRPr sz="1400">
                <a:solidFill>
                  <a:schemeClr val="dk2"/>
                </a:solidFill>
              </a:defRPr>
            </a:lvl8pPr>
            <a:lvl9pPr marL="4114800" lvl="8" indent="-317500">
              <a:lnSpc>
                <a:spcPct val="115000"/>
              </a:lnSpc>
              <a:spcBef>
                <a:spcPts val="0"/>
              </a:spcBef>
              <a:spcAft>
                <a:spcPts val="0"/>
              </a:spcAft>
              <a:buClr>
                <a:schemeClr val="dk2"/>
              </a:buClr>
              <a:buSzPts val="1400"/>
              <a:buChar char="■"/>
              <a:defRPr sz="1400">
                <a:solidFill>
                  <a:schemeClr val="dk2"/>
                </a:solidFill>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5"/>
        <p:cNvGrpSpPr/>
        <p:nvPr/>
      </p:nvGrpSpPr>
      <p:grpSpPr>
        <a:xfrm>
          <a:off x="0" y="0"/>
          <a:ext cx="0" cy="0"/>
          <a:chOff x="0" y="0"/>
          <a:chExt cx="0" cy="0"/>
        </a:xfrm>
      </p:grpSpPr>
      <p:sp>
        <p:nvSpPr>
          <p:cNvPr id="96" name="Google Shape;96;p25"/>
          <p:cNvSpPr txBox="1">
            <a:spLocks noGrp="1"/>
          </p:cNvSpPr>
          <p:nvPr>
            <p:ph type="title"/>
          </p:nvPr>
        </p:nvSpPr>
        <p:spPr>
          <a:xfrm>
            <a:off x="457201" y="205979"/>
            <a:ext cx="8229600" cy="857100"/>
          </a:xfrm>
          <a:prstGeom prst="rect">
            <a:avLst/>
          </a:prstGeom>
          <a:noFill/>
          <a:ln>
            <a:noFill/>
          </a:ln>
        </p:spPr>
        <p:txBody>
          <a:bodyPr spcFirstLastPara="1" wrap="square" lIns="91400" tIns="45700" rIns="91400" bIns="45700" anchor="ctr" anchorCtr="0">
            <a:normAutofit/>
          </a:bodyPr>
          <a:lstStyle>
            <a:lvl1pPr marR="0" lvl="0" algn="ctr">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7" name="Google Shape;97;p25"/>
          <p:cNvSpPr txBox="1">
            <a:spLocks noGrp="1"/>
          </p:cNvSpPr>
          <p:nvPr>
            <p:ph type="body" idx="1"/>
          </p:nvPr>
        </p:nvSpPr>
        <p:spPr>
          <a:xfrm>
            <a:off x="457201" y="1200154"/>
            <a:ext cx="8229600" cy="3394500"/>
          </a:xfrm>
          <a:prstGeom prst="rect">
            <a:avLst/>
          </a:prstGeom>
          <a:noFill/>
          <a:ln>
            <a:noFill/>
          </a:ln>
        </p:spPr>
        <p:txBody>
          <a:bodyPr spcFirstLastPara="1" wrap="square" lIns="91400" tIns="45700" rIns="91400" bIns="45700" anchor="t" anchorCtr="0">
            <a:normAutofit/>
          </a:bodyPr>
          <a:lstStyle>
            <a:lvl1pPr marL="457200" marR="0" lvl="0" indent="-431800" algn="l">
              <a:lnSpc>
                <a:spcPct val="100000"/>
              </a:lnSpc>
              <a:spcBef>
                <a:spcPts val="60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a:lnSpc>
                <a:spcPct val="100000"/>
              </a:lnSpc>
              <a:spcBef>
                <a:spcPts val="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8" name="Google Shape;98;p25"/>
          <p:cNvSpPr txBox="1">
            <a:spLocks noGrp="1"/>
          </p:cNvSpPr>
          <p:nvPr>
            <p:ph type="dt" idx="10"/>
          </p:nvPr>
        </p:nvSpPr>
        <p:spPr>
          <a:xfrm>
            <a:off x="457202" y="4767275"/>
            <a:ext cx="2133600" cy="273900"/>
          </a:xfrm>
          <a:prstGeom prst="rect">
            <a:avLst/>
          </a:prstGeom>
          <a:noFill/>
          <a:ln>
            <a:noFill/>
          </a:ln>
        </p:spPr>
        <p:txBody>
          <a:bodyPr spcFirstLastPara="1" wrap="square" lIns="91400" tIns="45700" rIns="91400" bIns="45700" anchor="ctr" anchorCtr="0">
            <a:noAutofit/>
          </a:bodyPr>
          <a:lstStyle>
            <a:lvl1pPr marR="0" lvl="0" algn="l">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9" name="Google Shape;99;p25"/>
          <p:cNvSpPr txBox="1">
            <a:spLocks noGrp="1"/>
          </p:cNvSpPr>
          <p:nvPr>
            <p:ph type="ftr" idx="11"/>
          </p:nvPr>
        </p:nvSpPr>
        <p:spPr>
          <a:xfrm>
            <a:off x="3124205" y="4767275"/>
            <a:ext cx="2895600" cy="273900"/>
          </a:xfrm>
          <a:prstGeom prst="rect">
            <a:avLst/>
          </a:prstGeom>
          <a:noFill/>
          <a:ln>
            <a:noFill/>
          </a:ln>
        </p:spPr>
        <p:txBody>
          <a:bodyPr spcFirstLastPara="1" wrap="square" lIns="91400" tIns="45700" rIns="91400" bIns="45700" anchor="ctr" anchorCtr="0">
            <a:noAutofit/>
          </a:bodyPr>
          <a:lstStyle>
            <a:lvl1pPr marR="0" lvl="0" algn="ctr">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25"/>
          <p:cNvSpPr txBox="1">
            <a:spLocks noGrp="1"/>
          </p:cNvSpPr>
          <p:nvPr>
            <p:ph type="sldNum" idx="12"/>
          </p:nvPr>
        </p:nvSpPr>
        <p:spPr>
          <a:xfrm>
            <a:off x="6553210" y="4767275"/>
            <a:ext cx="2133600" cy="273900"/>
          </a:xfrm>
          <a:prstGeom prst="rect">
            <a:avLst/>
          </a:prstGeom>
          <a:noFill/>
          <a:ln>
            <a:noFill/>
          </a:ln>
        </p:spPr>
        <p:txBody>
          <a:bodyPr spcFirstLastPara="1" wrap="square" lIns="91400" tIns="45700" rIns="91400"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themeOverride" Target="../theme/themeOverride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hemeOverride" Target="../theme/themeOverride4.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notesSlide" Target="../notesSlides/notesSlide12.xml"/><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hemeOverride" Target="../theme/themeOverride5.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png"/><Relationship Id="rId7" Type="http://schemas.openxmlformats.org/officeDocument/2006/relationships/hyperlink" Target="https://finalprojectfajrids29.streamlit.app/" TargetMode="External"/><Relationship Id="rId2" Type="http://schemas.openxmlformats.org/officeDocument/2006/relationships/notesSlide" Target="../notesSlides/notesSlide13.xml"/><Relationship Id="rId1" Type="http://schemas.openxmlformats.org/officeDocument/2006/relationships/slideLayout" Target="../slideLayouts/slideLayout25.xml"/><Relationship Id="rId6" Type="http://schemas.openxmlformats.org/officeDocument/2006/relationships/image" Target="../media/image20.png"/><Relationship Id="rId5" Type="http://schemas.openxmlformats.org/officeDocument/2006/relationships/hyperlink" Target="https://github.com/Fajrimughni/Final_Project_Fajri" TargetMode="External"/><Relationship Id="rId10" Type="http://schemas.openxmlformats.org/officeDocument/2006/relationships/image" Target="../media/image23.png"/><Relationship Id="rId4" Type="http://schemas.openxmlformats.org/officeDocument/2006/relationships/image" Target="../media/image19.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finalprojectfajrids29.streamlit.app/" TargetMode="External"/><Relationship Id="rId4" Type="http://schemas.openxmlformats.org/officeDocument/2006/relationships/audio" Target="../media/audio1.wav"/></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notesSlide" Target="../notesSlides/notesSlide3.xml"/><Relationship Id="rId7" Type="http://schemas.openxmlformats.org/officeDocument/2006/relationships/hyperlink" Target="https://medium.com/@fajrimughni" TargetMode="External"/><Relationship Id="rId2" Type="http://schemas.openxmlformats.org/officeDocument/2006/relationships/slideLayout" Target="../slideLayouts/slideLayout12.xml"/><Relationship Id="rId1" Type="http://schemas.openxmlformats.org/officeDocument/2006/relationships/themeOverride" Target="../theme/themeOverride2.xml"/><Relationship Id="rId6" Type="http://schemas.openxmlformats.org/officeDocument/2006/relationships/hyperlink" Target="https://www.linkedin.com/in/fajrimughni/" TargetMode="External"/><Relationship Id="rId5"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hyperlink" Target="https://github.com/Fajrimughni/Final_Project_Fajri/tree/mai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github.com/Fajrimughni/Final_Project_Fajri/blob/main/Penjelasan%20tiap%20Dataset%20Final%20Project.tx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77"/>
        <p:cNvGrpSpPr/>
        <p:nvPr/>
      </p:nvGrpSpPr>
      <p:grpSpPr>
        <a:xfrm>
          <a:off x="0" y="0"/>
          <a:ext cx="0" cy="0"/>
          <a:chOff x="0" y="0"/>
          <a:chExt cx="0" cy="0"/>
        </a:xfrm>
      </p:grpSpPr>
      <p:sp>
        <p:nvSpPr>
          <p:cNvPr id="178" name="Google Shape;178;p38"/>
          <p:cNvSpPr/>
          <p:nvPr/>
        </p:nvSpPr>
        <p:spPr>
          <a:xfrm>
            <a:off x="-1049844" y="1041881"/>
            <a:ext cx="7578900" cy="41016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79" name="Google Shape;179;p38"/>
          <p:cNvSpPr txBox="1">
            <a:spLocks noGrp="1"/>
          </p:cNvSpPr>
          <p:nvPr>
            <p:ph type="ctrTitle"/>
          </p:nvPr>
        </p:nvSpPr>
        <p:spPr>
          <a:xfrm>
            <a:off x="455100" y="1366250"/>
            <a:ext cx="5367730" cy="21564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US" sz="3600" dirty="0">
                <a:solidFill>
                  <a:schemeClr val="lt1"/>
                </a:solidFill>
                <a:latin typeface="Outfit SemiBold"/>
                <a:ea typeface="Outfit SemiBold"/>
                <a:cs typeface="Outfit SemiBold"/>
                <a:sym typeface="Outfit SemiBold"/>
              </a:rPr>
              <a:t>What do you like:</a:t>
            </a:r>
          </a:p>
        </p:txBody>
      </p:sp>
      <p:sp>
        <p:nvSpPr>
          <p:cNvPr id="180" name="Google Shape;180;p38"/>
          <p:cNvSpPr txBox="1">
            <a:spLocks noGrp="1"/>
          </p:cNvSpPr>
          <p:nvPr>
            <p:ph type="subTitle" idx="1"/>
          </p:nvPr>
        </p:nvSpPr>
        <p:spPr>
          <a:xfrm>
            <a:off x="508562" y="3639960"/>
            <a:ext cx="47886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800" b="1" dirty="0">
                <a:solidFill>
                  <a:schemeClr val="lt1"/>
                </a:solidFill>
                <a:latin typeface="Plus Jakarta Sans"/>
                <a:ea typeface="Plus Jakarta Sans"/>
                <a:cs typeface="Plus Jakarta Sans"/>
                <a:sym typeface="Plus Jakarta Sans"/>
              </a:rPr>
              <a:t>Fajri Ilham Mughni</a:t>
            </a:r>
          </a:p>
          <a:p>
            <a:pPr marL="0" lvl="0" indent="0" algn="l" rtl="0">
              <a:spcBef>
                <a:spcPts val="0"/>
              </a:spcBef>
              <a:spcAft>
                <a:spcPts val="0"/>
              </a:spcAft>
              <a:buClr>
                <a:schemeClr val="dk1"/>
              </a:buClr>
              <a:buSzPts val="1100"/>
              <a:buFont typeface="Arial"/>
              <a:buNone/>
            </a:pPr>
            <a:r>
              <a:rPr lang="en" sz="1050" b="1" dirty="0">
                <a:solidFill>
                  <a:schemeClr val="lt1"/>
                </a:solidFill>
                <a:latin typeface="Plus Jakarta Sans"/>
                <a:cs typeface="Plus Jakarta Sans"/>
                <a:sym typeface="Plus Jakarta Sans"/>
              </a:rPr>
              <a:t>Updated on 12</a:t>
            </a:r>
            <a:r>
              <a:rPr lang="en" sz="1050" b="1" baseline="30000" dirty="0">
                <a:solidFill>
                  <a:schemeClr val="lt1"/>
                </a:solidFill>
                <a:latin typeface="Plus Jakarta Sans"/>
                <a:cs typeface="Plus Jakarta Sans"/>
                <a:sym typeface="Plus Jakarta Sans"/>
              </a:rPr>
              <a:t>th</a:t>
            </a:r>
            <a:r>
              <a:rPr lang="en" sz="1050" b="1" dirty="0">
                <a:solidFill>
                  <a:schemeClr val="lt1"/>
                </a:solidFill>
                <a:latin typeface="Plus Jakarta Sans"/>
                <a:cs typeface="Plus Jakarta Sans"/>
                <a:sym typeface="Plus Jakarta Sans"/>
              </a:rPr>
              <a:t> April, 2025</a:t>
            </a:r>
            <a:endParaRPr sz="1400" dirty="0">
              <a:solidFill>
                <a:schemeClr val="lt1"/>
              </a:solidFill>
            </a:endParaRPr>
          </a:p>
        </p:txBody>
      </p:sp>
      <p:pic>
        <p:nvPicPr>
          <p:cNvPr id="181" name="Google Shape;181;p38"/>
          <p:cNvPicPr preferRelativeResize="0"/>
          <p:nvPr/>
        </p:nvPicPr>
        <p:blipFill rotWithShape="1">
          <a:blip r:embed="rId3">
            <a:alphaModFix/>
          </a:blip>
          <a:srcRect/>
          <a:stretch/>
        </p:blipFill>
        <p:spPr>
          <a:xfrm>
            <a:off x="7629449" y="275964"/>
            <a:ext cx="1184241" cy="359952"/>
          </a:xfrm>
          <a:prstGeom prst="rect">
            <a:avLst/>
          </a:prstGeom>
          <a:noFill/>
          <a:ln>
            <a:noFill/>
          </a:ln>
        </p:spPr>
      </p:pic>
      <p:cxnSp>
        <p:nvCxnSpPr>
          <p:cNvPr id="182" name="Google Shape;182;p38"/>
          <p:cNvCxnSpPr/>
          <p:nvPr/>
        </p:nvCxnSpPr>
        <p:spPr>
          <a:xfrm>
            <a:off x="609820" y="4432618"/>
            <a:ext cx="3933300" cy="0"/>
          </a:xfrm>
          <a:prstGeom prst="straightConnector1">
            <a:avLst/>
          </a:prstGeom>
          <a:noFill/>
          <a:ln w="9525" cap="flat" cmpd="sng">
            <a:solidFill>
              <a:schemeClr val="lt1"/>
            </a:solidFill>
            <a:prstDash val="solid"/>
            <a:round/>
            <a:headEnd type="none" w="med" len="med"/>
            <a:tailEnd type="none" w="med" len="med"/>
          </a:ln>
        </p:spPr>
      </p:cxnSp>
      <p:sp>
        <p:nvSpPr>
          <p:cNvPr id="183" name="Google Shape;183;p38"/>
          <p:cNvSpPr/>
          <p:nvPr/>
        </p:nvSpPr>
        <p:spPr>
          <a:xfrm>
            <a:off x="1144053" y="4371137"/>
            <a:ext cx="611700" cy="123000"/>
          </a:xfrm>
          <a:prstGeom prst="roundRect">
            <a:avLst>
              <a:gd name="adj" fmla="val 50000"/>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4" name="Google Shape;184;p38"/>
          <p:cNvSpPr/>
          <p:nvPr/>
        </p:nvSpPr>
        <p:spPr>
          <a:xfrm rot="-1973905">
            <a:off x="5562549" y="2327723"/>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85" name="Google Shape;185;p38"/>
          <p:cNvSpPr/>
          <p:nvPr/>
        </p:nvSpPr>
        <p:spPr>
          <a:xfrm rot="-3576061">
            <a:off x="4993052" y="3067954"/>
            <a:ext cx="3037833" cy="3136368"/>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3" name="TextBox 2">
            <a:extLst>
              <a:ext uri="{FF2B5EF4-FFF2-40B4-BE49-F238E27FC236}">
                <a16:creationId xmlns:a16="http://schemas.microsoft.com/office/drawing/2014/main" id="{1F9ACDD4-E527-410E-A7D5-B24A379D3EA7}"/>
              </a:ext>
            </a:extLst>
          </p:cNvPr>
          <p:cNvSpPr txBox="1"/>
          <p:nvPr/>
        </p:nvSpPr>
        <p:spPr>
          <a:xfrm>
            <a:off x="609820" y="2642560"/>
            <a:ext cx="5098210" cy="461665"/>
          </a:xfrm>
          <a:prstGeom prst="rect">
            <a:avLst/>
          </a:prstGeom>
          <a:noFill/>
        </p:spPr>
        <p:txBody>
          <a:bodyPr wrap="square">
            <a:spAutoFit/>
          </a:bodyPr>
          <a:lstStyle/>
          <a:p>
            <a:r>
              <a:rPr lang="en-US" sz="2400" dirty="0">
                <a:solidFill>
                  <a:schemeClr val="lt1"/>
                </a:solidFill>
                <a:latin typeface="Outfit SemiBold"/>
                <a:ea typeface="Outfit SemiBold"/>
                <a:cs typeface="Outfit SemiBold"/>
                <a:sym typeface="Outfit SemiBold"/>
              </a:rPr>
              <a:t>Indonesian Food Recommendation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3941C1EE-B294-A716-78A4-DC1347A6B96C}"/>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E5481000-5B3C-0A8B-733E-EB7561805DA5}"/>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D97A0FA4-BEA0-CEB2-091A-8AC36E022EED}"/>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491A269A-82DE-D010-25CC-386752834DF3}"/>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A7A99631-F6A5-E07C-5053-8AA29D5A67FE}"/>
              </a:ext>
            </a:extLst>
          </p:cNvPr>
          <p:cNvSpPr txBox="1"/>
          <p:nvPr/>
        </p:nvSpPr>
        <p:spPr>
          <a:xfrm>
            <a:off x="1384462" y="946840"/>
            <a:ext cx="6837107" cy="918200"/>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1. Pembersihan Data (Data Cleaning)</a:t>
            </a:r>
          </a:p>
          <a:p>
            <a:pPr lvl="8">
              <a:buFont typeface="Arial" panose="020B0604020202020204" pitchFamily="34" charset="0"/>
              <a:buChar char="•"/>
            </a:pPr>
            <a:r>
              <a:rPr lang="en-US" dirty="0" err="1"/>
              <a:t>Tangani</a:t>
            </a:r>
            <a:r>
              <a:rPr lang="en-US" dirty="0"/>
              <a:t> data null (</a:t>
            </a:r>
            <a:r>
              <a:rPr lang="en-US" dirty="0" err="1"/>
              <a:t>kosong</a:t>
            </a:r>
            <a:r>
              <a:rPr lang="en-US" dirty="0"/>
              <a:t>), data </a:t>
            </a:r>
            <a:r>
              <a:rPr lang="en-US" dirty="0" err="1"/>
              <a:t>duplikat</a:t>
            </a:r>
            <a:r>
              <a:rPr lang="en-US" dirty="0"/>
              <a:t>, dan </a:t>
            </a:r>
            <a:r>
              <a:rPr lang="en-US" dirty="0" err="1"/>
              <a:t>nilai</a:t>
            </a:r>
            <a:r>
              <a:rPr lang="en-US" dirty="0"/>
              <a:t> yang </a:t>
            </a:r>
            <a:r>
              <a:rPr lang="en-US" dirty="0" err="1"/>
              <a:t>hilang</a:t>
            </a:r>
            <a:r>
              <a:rPr lang="en-US" dirty="0"/>
              <a:t> (missing values).</a:t>
            </a:r>
          </a:p>
          <a:p>
            <a:pPr lvl="8">
              <a:buFont typeface="Arial" panose="020B0604020202020204" pitchFamily="34" charset="0"/>
              <a:buChar char="•"/>
            </a:pPr>
            <a:r>
              <a:rPr lang="en-US" dirty="0" err="1"/>
              <a:t>Pisahkan</a:t>
            </a:r>
            <a:r>
              <a:rPr lang="en-US" dirty="0"/>
              <a:t> </a:t>
            </a:r>
            <a:r>
              <a:rPr lang="en-US" dirty="0" err="1"/>
              <a:t>nilai</a:t>
            </a:r>
            <a:r>
              <a:rPr lang="en-US" dirty="0"/>
              <a:t> </a:t>
            </a:r>
            <a:r>
              <a:rPr lang="en-US" dirty="0" err="1"/>
              <a:t>unik</a:t>
            </a:r>
            <a:r>
              <a:rPr lang="en-US" dirty="0"/>
              <a:t> </a:t>
            </a:r>
            <a:r>
              <a:rPr lang="en-US" dirty="0" err="1"/>
              <a:t>dalam</a:t>
            </a:r>
            <a:r>
              <a:rPr lang="en-US" dirty="0"/>
              <a:t> </a:t>
            </a:r>
            <a:r>
              <a:rPr lang="en-US" dirty="0" err="1"/>
              <a:t>satu</a:t>
            </a:r>
            <a:r>
              <a:rPr lang="en-US" dirty="0"/>
              <a:t> </a:t>
            </a:r>
            <a:r>
              <a:rPr lang="en-US" dirty="0" err="1"/>
              <a:t>kolom</a:t>
            </a:r>
            <a:r>
              <a:rPr lang="en-US" dirty="0"/>
              <a:t> </a:t>
            </a:r>
            <a:r>
              <a:rPr lang="en-US" dirty="0" err="1"/>
              <a:t>menjadi</a:t>
            </a:r>
            <a:r>
              <a:rPr lang="en-US" dirty="0"/>
              <a:t> baris-baris </a:t>
            </a:r>
            <a:r>
              <a:rPr lang="en-US" dirty="0" err="1"/>
              <a:t>terpisah</a:t>
            </a:r>
            <a:r>
              <a:rPr lang="en-US" dirty="0"/>
              <a:t> (</a:t>
            </a:r>
            <a:r>
              <a:rPr lang="en-US" i="1" dirty="0"/>
              <a:t>explode</a:t>
            </a:r>
            <a:r>
              <a:rPr lang="en-US" dirty="0"/>
              <a:t>).</a:t>
            </a:r>
          </a:p>
          <a:p>
            <a:pPr lvl="8">
              <a:buFont typeface="Arial" panose="020B0604020202020204" pitchFamily="34" charset="0"/>
              <a:buChar char="•"/>
            </a:pPr>
            <a:r>
              <a:rPr lang="en-US" dirty="0" err="1"/>
              <a:t>Tampilkan</a:t>
            </a:r>
            <a:r>
              <a:rPr lang="en-US" dirty="0"/>
              <a:t> </a:t>
            </a:r>
            <a:r>
              <a:rPr lang="en-US" dirty="0" err="1"/>
              <a:t>ringkasan</a:t>
            </a:r>
            <a:r>
              <a:rPr lang="en-US" dirty="0"/>
              <a:t> </a:t>
            </a:r>
            <a:r>
              <a:rPr lang="en-US" dirty="0" err="1"/>
              <a:t>hasil</a:t>
            </a:r>
            <a:r>
              <a:rPr lang="en-US" dirty="0"/>
              <a:t>: </a:t>
            </a:r>
            <a:r>
              <a:rPr lang="en-US" dirty="0" err="1"/>
              <a:t>jumlah</a:t>
            </a:r>
            <a:r>
              <a:rPr lang="en-US" dirty="0"/>
              <a:t> baris/</a:t>
            </a:r>
            <a:r>
              <a:rPr lang="en-US" dirty="0" err="1"/>
              <a:t>kolom</a:t>
            </a:r>
            <a:r>
              <a:rPr lang="en-US" dirty="0"/>
              <a:t>, </a:t>
            </a:r>
            <a:r>
              <a:rPr lang="en-US" dirty="0" err="1"/>
              <a:t>distribusi</a:t>
            </a:r>
            <a:r>
              <a:rPr lang="en-US" dirty="0"/>
              <a:t> data, dan </a:t>
            </a:r>
            <a:r>
              <a:rPr lang="en-US" dirty="0" err="1"/>
              <a:t>hipotesis</a:t>
            </a:r>
            <a:r>
              <a:rPr lang="en-US" dirty="0"/>
              <a:t> </a:t>
            </a:r>
            <a:r>
              <a:rPr lang="en-US" dirty="0" err="1"/>
              <a:t>awal</a:t>
            </a:r>
            <a:r>
              <a:rPr lang="en-US" dirty="0"/>
              <a:t>.</a:t>
            </a:r>
          </a:p>
        </p:txBody>
      </p:sp>
      <p:sp>
        <p:nvSpPr>
          <p:cNvPr id="5" name="Google Shape;334;p46">
            <a:extLst>
              <a:ext uri="{FF2B5EF4-FFF2-40B4-BE49-F238E27FC236}">
                <a16:creationId xmlns:a16="http://schemas.microsoft.com/office/drawing/2014/main" id="{5F2207C3-7761-B9A2-1A3E-6B0B672C7F15}"/>
              </a:ext>
            </a:extLst>
          </p:cNvPr>
          <p:cNvSpPr txBox="1"/>
          <p:nvPr/>
        </p:nvSpPr>
        <p:spPr>
          <a:xfrm>
            <a:off x="378089" y="1947672"/>
            <a:ext cx="7843480"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2. </a:t>
            </a:r>
            <a:r>
              <a:rPr lang="en-US" b="1" dirty="0" err="1"/>
              <a:t>Transformasi</a:t>
            </a:r>
            <a:r>
              <a:rPr lang="en-US" b="1" dirty="0"/>
              <a:t> Data</a:t>
            </a:r>
          </a:p>
          <a:p>
            <a:pPr lvl="1">
              <a:buFont typeface="Arial" panose="020B0604020202020204" pitchFamily="34" charset="0"/>
              <a:buChar char="•"/>
            </a:pPr>
            <a:r>
              <a:rPr lang="en-US" dirty="0" err="1"/>
              <a:t>Seleksi</a:t>
            </a:r>
            <a:r>
              <a:rPr lang="en-US" dirty="0"/>
              <a:t> </a:t>
            </a:r>
            <a:r>
              <a:rPr lang="en-US" dirty="0" err="1"/>
              <a:t>kolom</a:t>
            </a:r>
            <a:r>
              <a:rPr lang="en-US" dirty="0"/>
              <a:t> yang </a:t>
            </a:r>
            <a:r>
              <a:rPr lang="en-US" dirty="0" err="1"/>
              <a:t>relevan</a:t>
            </a:r>
            <a:r>
              <a:rPr lang="en-US" dirty="0"/>
              <a:t> </a:t>
            </a:r>
            <a:r>
              <a:rPr lang="en-US" dirty="0" err="1"/>
              <a:t>untuk</a:t>
            </a:r>
            <a:r>
              <a:rPr lang="en-US" dirty="0"/>
              <a:t> </a:t>
            </a:r>
            <a:r>
              <a:rPr lang="en-US" dirty="0" err="1"/>
              <a:t>analisis</a:t>
            </a:r>
            <a:r>
              <a:rPr lang="en-US" dirty="0"/>
              <a:t> </a:t>
            </a:r>
            <a:r>
              <a:rPr lang="en-US" dirty="0" err="1"/>
              <a:t>lanjutan</a:t>
            </a:r>
            <a:r>
              <a:rPr lang="en-US" dirty="0"/>
              <a:t>.</a:t>
            </a:r>
          </a:p>
          <a:p>
            <a:pPr lvl="1">
              <a:buFont typeface="Arial" panose="020B0604020202020204" pitchFamily="34" charset="0"/>
              <a:buChar char="•"/>
            </a:pPr>
            <a:r>
              <a:rPr lang="en-US" dirty="0"/>
              <a:t>Review </a:t>
            </a:r>
            <a:r>
              <a:rPr lang="en-US" dirty="0" err="1"/>
              <a:t>kesetimbangan</a:t>
            </a:r>
            <a:r>
              <a:rPr lang="en-US" dirty="0"/>
              <a:t> value dan </a:t>
            </a:r>
            <a:r>
              <a:rPr lang="en-US" dirty="0" err="1"/>
              <a:t>distribusi</a:t>
            </a:r>
            <a:r>
              <a:rPr lang="en-US" dirty="0"/>
              <a:t> </a:t>
            </a:r>
            <a:r>
              <a:rPr lang="en-US" dirty="0" err="1"/>
              <a:t>kategori</a:t>
            </a:r>
            <a:r>
              <a:rPr lang="en-US" dirty="0"/>
              <a:t> </a:t>
            </a:r>
            <a:r>
              <a:rPr lang="en-US" dirty="0" err="1"/>
              <a:t>untuk</a:t>
            </a:r>
            <a:r>
              <a:rPr lang="en-US" dirty="0"/>
              <a:t> </a:t>
            </a:r>
            <a:r>
              <a:rPr lang="en-US" i="1" dirty="0"/>
              <a:t>data consumer profile</a:t>
            </a:r>
            <a:r>
              <a:rPr lang="en-US" dirty="0"/>
              <a:t> dan </a:t>
            </a:r>
            <a:r>
              <a:rPr lang="en-US" i="1" dirty="0"/>
              <a:t>data </a:t>
            </a:r>
            <a:r>
              <a:rPr lang="en-US" i="1" dirty="0" err="1"/>
              <a:t>resep</a:t>
            </a:r>
            <a:r>
              <a:rPr lang="en-US" dirty="0"/>
              <a:t>.</a:t>
            </a:r>
          </a:p>
        </p:txBody>
      </p:sp>
      <p:sp>
        <p:nvSpPr>
          <p:cNvPr id="6" name="Google Shape;334;p46">
            <a:extLst>
              <a:ext uri="{FF2B5EF4-FFF2-40B4-BE49-F238E27FC236}">
                <a16:creationId xmlns:a16="http://schemas.microsoft.com/office/drawing/2014/main" id="{11F85FE3-94D5-20D2-530B-05BF0292F29A}"/>
              </a:ext>
            </a:extLst>
          </p:cNvPr>
          <p:cNvSpPr txBox="1"/>
          <p:nvPr/>
        </p:nvSpPr>
        <p:spPr>
          <a:xfrm>
            <a:off x="378089" y="2733060"/>
            <a:ext cx="7843477" cy="702756"/>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3. </a:t>
            </a:r>
            <a:r>
              <a:rPr lang="en-US" b="1" dirty="0" err="1"/>
              <a:t>Pembobotan</a:t>
            </a:r>
            <a:r>
              <a:rPr lang="en-US" b="1" dirty="0"/>
              <a:t> dan </a:t>
            </a:r>
            <a:r>
              <a:rPr lang="en-US" b="1" dirty="0" err="1"/>
              <a:t>Enkode</a:t>
            </a:r>
            <a:r>
              <a:rPr lang="en-US" b="1" dirty="0"/>
              <a:t> Label</a:t>
            </a:r>
          </a:p>
          <a:p>
            <a:pPr lvl="1">
              <a:buFont typeface="Arial" panose="020B0604020202020204" pitchFamily="34" charset="0"/>
              <a:buChar char="•"/>
            </a:pPr>
            <a:r>
              <a:rPr lang="en-US" dirty="0"/>
              <a:t>Beri </a:t>
            </a:r>
            <a:r>
              <a:rPr lang="en-US" dirty="0" err="1"/>
              <a:t>bobot</a:t>
            </a:r>
            <a:r>
              <a:rPr lang="en-US" dirty="0"/>
              <a:t> </a:t>
            </a:r>
            <a:r>
              <a:rPr lang="en-US" dirty="0" err="1"/>
              <a:t>khusus</a:t>
            </a:r>
            <a:r>
              <a:rPr lang="en-US" dirty="0"/>
              <a:t> pada data </a:t>
            </a:r>
            <a:r>
              <a:rPr lang="en-US" dirty="0" err="1"/>
              <a:t>konsumsi</a:t>
            </a:r>
            <a:r>
              <a:rPr lang="en-US" dirty="0"/>
              <a:t> (</a:t>
            </a:r>
            <a:r>
              <a:rPr lang="en-US" dirty="0" err="1"/>
              <a:t>misalnya</a:t>
            </a:r>
            <a:r>
              <a:rPr lang="en-US" dirty="0"/>
              <a:t> </a:t>
            </a:r>
            <a:r>
              <a:rPr lang="en-US" dirty="0" err="1"/>
              <a:t>preferensi</a:t>
            </a:r>
            <a:r>
              <a:rPr lang="en-US" dirty="0"/>
              <a:t> </a:t>
            </a:r>
            <a:r>
              <a:rPr lang="en-US" dirty="0" err="1"/>
              <a:t>sehat</a:t>
            </a:r>
            <a:r>
              <a:rPr lang="en-US" dirty="0"/>
              <a:t> </a:t>
            </a:r>
            <a:r>
              <a:rPr lang="en-US" dirty="0" err="1"/>
              <a:t>atau</a:t>
            </a:r>
            <a:r>
              <a:rPr lang="en-US" dirty="0"/>
              <a:t> </a:t>
            </a:r>
            <a:r>
              <a:rPr lang="en-US" dirty="0" err="1"/>
              <a:t>tradisional</a:t>
            </a:r>
            <a:r>
              <a:rPr lang="en-US" dirty="0"/>
              <a:t>).</a:t>
            </a:r>
          </a:p>
          <a:p>
            <a:pPr lvl="1">
              <a:buFont typeface="Arial" panose="020B0604020202020204" pitchFamily="34" charset="0"/>
              <a:buChar char="•"/>
            </a:pPr>
            <a:r>
              <a:rPr lang="en-US" dirty="0"/>
              <a:t>Encode data </a:t>
            </a:r>
            <a:r>
              <a:rPr lang="en-US" dirty="0" err="1"/>
              <a:t>kategori</a:t>
            </a:r>
            <a:r>
              <a:rPr lang="en-US" dirty="0"/>
              <a:t> (</a:t>
            </a:r>
            <a:r>
              <a:rPr lang="en-US" dirty="0" err="1"/>
              <a:t>seperti</a:t>
            </a:r>
            <a:r>
              <a:rPr lang="en-US" dirty="0"/>
              <a:t> gender, </a:t>
            </a:r>
            <a:r>
              <a:rPr lang="en-US" dirty="0" err="1"/>
              <a:t>preferensi</a:t>
            </a:r>
            <a:r>
              <a:rPr lang="en-US" dirty="0"/>
              <a:t>) </a:t>
            </a:r>
            <a:r>
              <a:rPr lang="en-US" dirty="0" err="1"/>
              <a:t>untuk</a:t>
            </a:r>
            <a:r>
              <a:rPr lang="en-US" dirty="0"/>
              <a:t> </a:t>
            </a:r>
            <a:r>
              <a:rPr lang="en-US" dirty="0" err="1"/>
              <a:t>pemrosesan</a:t>
            </a:r>
            <a:r>
              <a:rPr lang="en-US" dirty="0"/>
              <a:t> ML.</a:t>
            </a:r>
          </a:p>
        </p:txBody>
      </p:sp>
      <p:sp>
        <p:nvSpPr>
          <p:cNvPr id="17" name="Google Shape;334;p46">
            <a:extLst>
              <a:ext uri="{FF2B5EF4-FFF2-40B4-BE49-F238E27FC236}">
                <a16:creationId xmlns:a16="http://schemas.microsoft.com/office/drawing/2014/main" id="{DF43DDE1-3531-0BC6-D405-FDAA4746B70E}"/>
              </a:ext>
            </a:extLst>
          </p:cNvPr>
          <p:cNvSpPr txBox="1"/>
          <p:nvPr/>
        </p:nvSpPr>
        <p:spPr>
          <a:xfrm>
            <a:off x="378086" y="3518448"/>
            <a:ext cx="7843480" cy="1349087"/>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r>
              <a:rPr lang="en-US" b="1" dirty="0"/>
              <a:t>4. Mapping dan Integrasi Data</a:t>
            </a:r>
          </a:p>
          <a:p>
            <a:pPr>
              <a:lnSpc>
                <a:spcPct val="100000"/>
              </a:lnSpc>
              <a:buFont typeface="Arial" panose="020B0604020202020204" pitchFamily="34" charset="0"/>
              <a:buChar char="•"/>
            </a:pPr>
            <a:r>
              <a:rPr lang="en-US" dirty="0" err="1">
                <a:latin typeface="+mj-lt"/>
              </a:rPr>
              <a:t>Tahapan</a:t>
            </a:r>
            <a:r>
              <a:rPr lang="en-US" dirty="0">
                <a:latin typeface="+mj-lt"/>
              </a:rPr>
              <a:t> </a:t>
            </a:r>
            <a:r>
              <a:rPr lang="en-US" dirty="0" err="1">
                <a:latin typeface="+mj-lt"/>
              </a:rPr>
              <a:t>pemetaan</a:t>
            </a:r>
            <a:r>
              <a:rPr lang="en-US" dirty="0">
                <a:latin typeface="+mj-lt"/>
              </a:rPr>
              <a:t> </a:t>
            </a:r>
            <a:r>
              <a:rPr lang="en-US" dirty="0" err="1">
                <a:latin typeface="+mj-lt"/>
              </a:rPr>
              <a:t>antara</a:t>
            </a:r>
            <a:r>
              <a:rPr lang="en-US" dirty="0">
                <a:latin typeface="+mj-lt"/>
              </a:rPr>
              <a:t> data </a:t>
            </a:r>
            <a:r>
              <a:rPr lang="en-US" dirty="0" err="1">
                <a:latin typeface="+mj-lt"/>
              </a:rPr>
              <a:t>resep</a:t>
            </a:r>
            <a:r>
              <a:rPr lang="en-US" dirty="0">
                <a:latin typeface="+mj-lt"/>
              </a:rPr>
              <a:t> dan data </a:t>
            </a:r>
            <a:r>
              <a:rPr lang="en-US" dirty="0" err="1">
                <a:latin typeface="+mj-lt"/>
              </a:rPr>
              <a:t>nutrisi</a:t>
            </a:r>
            <a:r>
              <a:rPr lang="en-US" dirty="0">
                <a:latin typeface="+mj-lt"/>
              </a:rPr>
              <a:t>:</a:t>
            </a:r>
          </a:p>
          <a:p>
            <a:pPr>
              <a:lnSpc>
                <a:spcPct val="100000"/>
              </a:lnSpc>
              <a:buFont typeface="Arial" panose="020B0604020202020204" pitchFamily="34" charset="0"/>
              <a:buChar char="•"/>
            </a:pPr>
            <a:r>
              <a:rPr lang="en-US" dirty="0" err="1">
                <a:latin typeface="+mj-lt"/>
              </a:rPr>
              <a:t>Pisahkan</a:t>
            </a:r>
            <a:r>
              <a:rPr lang="en-US" dirty="0">
                <a:latin typeface="+mj-lt"/>
              </a:rPr>
              <a:t> string ingredients </a:t>
            </a:r>
            <a:r>
              <a:rPr lang="en-US" dirty="0" err="1">
                <a:latin typeface="+mj-lt"/>
              </a:rPr>
              <a:t>jadi</a:t>
            </a:r>
            <a:r>
              <a:rPr lang="en-US" dirty="0">
                <a:latin typeface="+mj-lt"/>
              </a:rPr>
              <a:t> list.</a:t>
            </a:r>
          </a:p>
          <a:p>
            <a:pPr>
              <a:lnSpc>
                <a:spcPct val="100000"/>
              </a:lnSpc>
              <a:buFont typeface="Arial" panose="020B0604020202020204" pitchFamily="34" charset="0"/>
              <a:buChar char="•"/>
            </a:pPr>
            <a:r>
              <a:rPr lang="en-US" dirty="0" err="1">
                <a:latin typeface="+mj-lt"/>
              </a:rPr>
              <a:t>Tentukan</a:t>
            </a:r>
            <a:r>
              <a:rPr lang="en-US" dirty="0">
                <a:latin typeface="+mj-lt"/>
              </a:rPr>
              <a:t> </a:t>
            </a:r>
            <a:r>
              <a:rPr lang="en-US" dirty="0" err="1">
                <a:latin typeface="+mj-lt"/>
              </a:rPr>
              <a:t>jumlah</a:t>
            </a:r>
            <a:r>
              <a:rPr lang="en-US" dirty="0">
                <a:latin typeface="+mj-lt"/>
              </a:rPr>
              <a:t> </a:t>
            </a:r>
            <a:r>
              <a:rPr lang="en-US" dirty="0" err="1">
                <a:latin typeface="+mj-lt"/>
              </a:rPr>
              <a:t>maksimum</a:t>
            </a:r>
            <a:r>
              <a:rPr lang="en-US" dirty="0">
                <a:latin typeface="+mj-lt"/>
              </a:rPr>
              <a:t> </a:t>
            </a:r>
            <a:r>
              <a:rPr lang="en-US" dirty="0" err="1">
                <a:latin typeface="+mj-lt"/>
              </a:rPr>
              <a:t>bahan</a:t>
            </a:r>
            <a:r>
              <a:rPr lang="en-US" dirty="0">
                <a:latin typeface="+mj-lt"/>
              </a:rPr>
              <a:t> </a:t>
            </a:r>
            <a:r>
              <a:rPr lang="en-US" dirty="0" err="1">
                <a:latin typeface="+mj-lt"/>
              </a:rPr>
              <a:t>untuk</a:t>
            </a:r>
            <a:r>
              <a:rPr lang="en-US" dirty="0">
                <a:latin typeface="+mj-lt"/>
              </a:rPr>
              <a:t> </a:t>
            </a:r>
            <a:r>
              <a:rPr lang="en-US" dirty="0" err="1">
                <a:latin typeface="+mj-lt"/>
              </a:rPr>
              <a:t>satu</a:t>
            </a:r>
            <a:r>
              <a:rPr lang="en-US" dirty="0">
                <a:latin typeface="+mj-lt"/>
              </a:rPr>
              <a:t> </a:t>
            </a:r>
            <a:r>
              <a:rPr lang="en-US" dirty="0" err="1">
                <a:latin typeface="+mj-lt"/>
              </a:rPr>
              <a:t>resep</a:t>
            </a:r>
            <a:r>
              <a:rPr lang="en-US" dirty="0">
                <a:latin typeface="+mj-lt"/>
              </a:rPr>
              <a:t>, </a:t>
            </a:r>
            <a:r>
              <a:rPr lang="en-US" dirty="0" err="1">
                <a:latin typeface="+mj-lt"/>
              </a:rPr>
              <a:t>lalu</a:t>
            </a:r>
            <a:r>
              <a:rPr lang="en-US" dirty="0">
                <a:latin typeface="+mj-lt"/>
              </a:rPr>
              <a:t> </a:t>
            </a:r>
            <a:r>
              <a:rPr lang="en-US" dirty="0" err="1">
                <a:latin typeface="+mj-lt"/>
              </a:rPr>
              <a:t>ubah</a:t>
            </a:r>
            <a:r>
              <a:rPr lang="en-US" dirty="0">
                <a:latin typeface="+mj-lt"/>
              </a:rPr>
              <a:t> </a:t>
            </a:r>
            <a:r>
              <a:rPr lang="en-US" dirty="0" err="1">
                <a:latin typeface="+mj-lt"/>
              </a:rPr>
              <a:t>menjadi</a:t>
            </a:r>
            <a:r>
              <a:rPr lang="en-US" dirty="0">
                <a:latin typeface="+mj-lt"/>
              </a:rPr>
              <a:t> </a:t>
            </a:r>
            <a:r>
              <a:rPr lang="en-US" dirty="0" err="1">
                <a:latin typeface="+mj-lt"/>
              </a:rPr>
              <a:t>kolom</a:t>
            </a:r>
            <a:r>
              <a:rPr lang="en-US" dirty="0">
                <a:latin typeface="+mj-lt"/>
              </a:rPr>
              <a:t> </a:t>
            </a:r>
            <a:r>
              <a:rPr lang="en-US" dirty="0" err="1">
                <a:latin typeface="+mj-lt"/>
              </a:rPr>
              <a:t>terpisah</a:t>
            </a:r>
            <a:endParaRPr lang="en-US" dirty="0">
              <a:latin typeface="+mj-lt"/>
            </a:endParaRPr>
          </a:p>
          <a:p>
            <a:pPr>
              <a:lnSpc>
                <a:spcPct val="100000"/>
              </a:lnSpc>
              <a:buFont typeface="Arial" panose="020B0604020202020204" pitchFamily="34" charset="0"/>
              <a:buChar char="•"/>
            </a:pPr>
            <a:r>
              <a:rPr lang="en-US" dirty="0" err="1">
                <a:latin typeface="+mj-lt"/>
              </a:rPr>
              <a:t>Tambahkan</a:t>
            </a:r>
            <a:r>
              <a:rPr lang="en-US" dirty="0">
                <a:latin typeface="+mj-lt"/>
              </a:rPr>
              <a:t> </a:t>
            </a:r>
            <a:r>
              <a:rPr lang="en-US" dirty="0" err="1">
                <a:latin typeface="+mj-lt"/>
              </a:rPr>
              <a:t>kolom</a:t>
            </a:r>
            <a:r>
              <a:rPr lang="en-US" dirty="0">
                <a:latin typeface="+mj-lt"/>
              </a:rPr>
              <a:t> </a:t>
            </a:r>
            <a:r>
              <a:rPr lang="en-US" dirty="0" err="1">
                <a:latin typeface="+mj-lt"/>
              </a:rPr>
              <a:t>kandungan</a:t>
            </a:r>
            <a:r>
              <a:rPr lang="en-US" dirty="0">
                <a:latin typeface="+mj-lt"/>
              </a:rPr>
              <a:t> </a:t>
            </a:r>
            <a:r>
              <a:rPr lang="en-US" dirty="0" err="1">
                <a:latin typeface="+mj-lt"/>
              </a:rPr>
              <a:t>kalori</a:t>
            </a:r>
            <a:r>
              <a:rPr lang="en-US" dirty="0">
                <a:latin typeface="+mj-lt"/>
              </a:rPr>
              <a:t> </a:t>
            </a:r>
            <a:r>
              <a:rPr lang="en-US" dirty="0" err="1">
                <a:latin typeface="+mj-lt"/>
              </a:rPr>
              <a:t>tiap</a:t>
            </a:r>
            <a:r>
              <a:rPr lang="en-US" dirty="0">
                <a:latin typeface="+mj-lt"/>
              </a:rPr>
              <a:t> </a:t>
            </a:r>
            <a:r>
              <a:rPr lang="en-US" dirty="0" err="1">
                <a:latin typeface="+mj-lt"/>
              </a:rPr>
              <a:t>bahan</a:t>
            </a:r>
            <a:r>
              <a:rPr lang="en-US" dirty="0">
                <a:latin typeface="+mj-lt"/>
              </a:rPr>
              <a:t>.</a:t>
            </a:r>
          </a:p>
          <a:p>
            <a:pPr>
              <a:lnSpc>
                <a:spcPct val="100000"/>
              </a:lnSpc>
              <a:buFont typeface="Arial" panose="020B0604020202020204" pitchFamily="34" charset="0"/>
              <a:buChar char="•"/>
            </a:pPr>
            <a:r>
              <a:rPr lang="en-US" dirty="0" err="1">
                <a:latin typeface="+mj-lt"/>
              </a:rPr>
              <a:t>Hitung</a:t>
            </a:r>
            <a:r>
              <a:rPr lang="en-US" dirty="0">
                <a:latin typeface="+mj-lt"/>
              </a:rPr>
              <a:t> total </a:t>
            </a:r>
            <a:r>
              <a:rPr lang="en-US" dirty="0" err="1">
                <a:latin typeface="+mj-lt"/>
              </a:rPr>
              <a:t>kalori</a:t>
            </a:r>
            <a:r>
              <a:rPr lang="en-US" dirty="0">
                <a:latin typeface="+mj-lt"/>
              </a:rPr>
              <a:t> per </a:t>
            </a:r>
            <a:r>
              <a:rPr lang="en-US" dirty="0" err="1">
                <a:latin typeface="+mj-lt"/>
              </a:rPr>
              <a:t>resep</a:t>
            </a:r>
            <a:r>
              <a:rPr lang="en-US" dirty="0">
                <a:latin typeface="+mj-lt"/>
              </a:rPr>
              <a:t> dan </a:t>
            </a:r>
            <a:r>
              <a:rPr lang="en-US" dirty="0" err="1">
                <a:latin typeface="+mj-lt"/>
              </a:rPr>
              <a:t>tambahkan</a:t>
            </a:r>
            <a:r>
              <a:rPr lang="en-US" dirty="0">
                <a:latin typeface="+mj-lt"/>
              </a:rPr>
              <a:t> </a:t>
            </a:r>
            <a:r>
              <a:rPr lang="en-US" dirty="0" err="1">
                <a:latin typeface="+mj-lt"/>
              </a:rPr>
              <a:t>sebagai</a:t>
            </a:r>
            <a:r>
              <a:rPr lang="en-US" dirty="0">
                <a:latin typeface="+mj-lt"/>
              </a:rPr>
              <a:t> </a:t>
            </a:r>
            <a:r>
              <a:rPr lang="en-US" dirty="0" err="1">
                <a:latin typeface="+mj-lt"/>
              </a:rPr>
              <a:t>fitur</a:t>
            </a:r>
            <a:r>
              <a:rPr lang="en-US" dirty="0">
                <a:latin typeface="+mj-lt"/>
              </a:rPr>
              <a:t> </a:t>
            </a:r>
            <a:r>
              <a:rPr lang="en-US" dirty="0" err="1">
                <a:latin typeface="+mj-lt"/>
              </a:rPr>
              <a:t>total_calories_estimated</a:t>
            </a:r>
            <a:r>
              <a:rPr lang="en-US" dirty="0">
                <a:latin typeface="+mj-lt"/>
              </a:rPr>
              <a:t>.</a:t>
            </a:r>
          </a:p>
        </p:txBody>
      </p:sp>
      <p:pic>
        <p:nvPicPr>
          <p:cNvPr id="21" name="Picture 20">
            <a:extLst>
              <a:ext uri="{FF2B5EF4-FFF2-40B4-BE49-F238E27FC236}">
                <a16:creationId xmlns:a16="http://schemas.microsoft.com/office/drawing/2014/main" id="{D48A6684-EC0B-699F-453B-5E01CFB29D45}"/>
              </a:ext>
            </a:extLst>
          </p:cNvPr>
          <p:cNvPicPr>
            <a:picLocks noChangeAspect="1"/>
          </p:cNvPicPr>
          <p:nvPr/>
        </p:nvPicPr>
        <p:blipFill>
          <a:blip r:embed="rId7"/>
          <a:srcRect l="1445" t="53351" r="7437" b="17653"/>
          <a:stretch/>
        </p:blipFill>
        <p:spPr>
          <a:xfrm>
            <a:off x="378086" y="4843516"/>
            <a:ext cx="4991100" cy="198877"/>
          </a:xfrm>
          <a:prstGeom prst="rect">
            <a:avLst/>
          </a:prstGeom>
        </p:spPr>
      </p:pic>
    </p:spTree>
    <p:extLst>
      <p:ext uri="{BB962C8B-B14F-4D97-AF65-F5344CB8AC3E}">
        <p14:creationId xmlns:p14="http://schemas.microsoft.com/office/powerpoint/2010/main" val="1574514138"/>
      </p:ext>
    </p:extLst>
  </p:cSld>
  <p:clrMapOvr>
    <a:overrideClrMapping bg1="lt1" tx1="dk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D2A52D8-8012-B9B2-9E30-5798EF866D61}"/>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C6DC3614-4C04-E3DE-2FFB-AAF0C24DB859}"/>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7AD50B65-32F7-E812-8330-344C2390B142}"/>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DA76A51D-BF26-726C-F7DA-57EA49E35890}"/>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378090" y="1004939"/>
            <a:ext cx="1006370" cy="1006370"/>
          </a:xfrm>
          <a:prstGeom prst="rect">
            <a:avLst/>
          </a:prstGeom>
          <a:noFill/>
          <a:ln>
            <a:noFill/>
          </a:ln>
        </p:spPr>
      </p:pic>
      <p:sp>
        <p:nvSpPr>
          <p:cNvPr id="9" name="Google Shape;334;p46">
            <a:extLst>
              <a:ext uri="{FF2B5EF4-FFF2-40B4-BE49-F238E27FC236}">
                <a16:creationId xmlns:a16="http://schemas.microsoft.com/office/drawing/2014/main" id="{23C36C42-7DB0-FC5E-2BD5-EBB02A2EE604}"/>
              </a:ext>
            </a:extLst>
          </p:cNvPr>
          <p:cNvSpPr txBox="1"/>
          <p:nvPr/>
        </p:nvSpPr>
        <p:spPr>
          <a:xfrm>
            <a:off x="1384462" y="946840"/>
            <a:ext cx="6837107"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5. </a:t>
            </a:r>
            <a:r>
              <a:rPr lang="en-US" b="1" dirty="0" err="1"/>
              <a:t>Penataan</a:t>
            </a:r>
            <a:r>
              <a:rPr lang="en-US" b="1" dirty="0"/>
              <a:t> Fitur Akhir</a:t>
            </a:r>
          </a:p>
          <a:p>
            <a:pPr>
              <a:buNone/>
            </a:pPr>
            <a:endParaRPr lang="en-US" b="1" dirty="0"/>
          </a:p>
        </p:txBody>
      </p:sp>
      <p:sp>
        <p:nvSpPr>
          <p:cNvPr id="5" name="Google Shape;334;p46">
            <a:extLst>
              <a:ext uri="{FF2B5EF4-FFF2-40B4-BE49-F238E27FC236}">
                <a16:creationId xmlns:a16="http://schemas.microsoft.com/office/drawing/2014/main" id="{E8E13889-05BD-39FC-305B-B44AABF474F1}"/>
              </a:ext>
            </a:extLst>
          </p:cNvPr>
          <p:cNvSpPr txBox="1"/>
          <p:nvPr/>
        </p:nvSpPr>
        <p:spPr>
          <a:xfrm>
            <a:off x="378089" y="1947672"/>
            <a:ext cx="7843480"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buNone/>
            </a:pPr>
            <a:r>
              <a:rPr lang="en-US" b="1" dirty="0"/>
              <a:t>6. </a:t>
            </a:r>
            <a:r>
              <a:rPr lang="en-US" b="1" dirty="0" err="1"/>
              <a:t>Pembuatan</a:t>
            </a:r>
            <a:r>
              <a:rPr lang="en-US" b="1" dirty="0"/>
              <a:t> Model </a:t>
            </a:r>
            <a:r>
              <a:rPr lang="en-US" b="1" dirty="0" err="1"/>
              <a:t>Rekomendasi</a:t>
            </a:r>
            <a:r>
              <a:rPr lang="en-US" b="1" dirty="0"/>
              <a:t> (Draft)</a:t>
            </a:r>
          </a:p>
        </p:txBody>
      </p:sp>
      <p:pic>
        <p:nvPicPr>
          <p:cNvPr id="3" name="Picture 2">
            <a:extLst>
              <a:ext uri="{FF2B5EF4-FFF2-40B4-BE49-F238E27FC236}">
                <a16:creationId xmlns:a16="http://schemas.microsoft.com/office/drawing/2014/main" id="{1591B9D0-72ED-672B-C226-F960184DF65B}"/>
              </a:ext>
            </a:extLst>
          </p:cNvPr>
          <p:cNvPicPr>
            <a:picLocks noChangeAspect="1"/>
          </p:cNvPicPr>
          <p:nvPr/>
        </p:nvPicPr>
        <p:blipFill>
          <a:blip r:embed="rId7"/>
          <a:stretch>
            <a:fillRect/>
          </a:stretch>
        </p:blipFill>
        <p:spPr>
          <a:xfrm>
            <a:off x="1384460" y="1218909"/>
            <a:ext cx="6837106" cy="423399"/>
          </a:xfrm>
          <a:prstGeom prst="rect">
            <a:avLst/>
          </a:prstGeom>
        </p:spPr>
      </p:pic>
      <p:pic>
        <p:nvPicPr>
          <p:cNvPr id="7" name="Picture 6">
            <a:extLst>
              <a:ext uri="{FF2B5EF4-FFF2-40B4-BE49-F238E27FC236}">
                <a16:creationId xmlns:a16="http://schemas.microsoft.com/office/drawing/2014/main" id="{21F81059-CA60-17C1-57A1-C0EBF8043F28}"/>
              </a:ext>
            </a:extLst>
          </p:cNvPr>
          <p:cNvPicPr>
            <a:picLocks noChangeAspect="1"/>
          </p:cNvPicPr>
          <p:nvPr/>
        </p:nvPicPr>
        <p:blipFill>
          <a:blip r:embed="rId8"/>
          <a:stretch>
            <a:fillRect/>
          </a:stretch>
        </p:blipFill>
        <p:spPr>
          <a:xfrm>
            <a:off x="378086" y="2225279"/>
            <a:ext cx="7843480" cy="2336078"/>
          </a:xfrm>
          <a:prstGeom prst="rect">
            <a:avLst/>
          </a:prstGeom>
        </p:spPr>
      </p:pic>
    </p:spTree>
    <p:extLst>
      <p:ext uri="{BB962C8B-B14F-4D97-AF65-F5344CB8AC3E}">
        <p14:creationId xmlns:p14="http://schemas.microsoft.com/office/powerpoint/2010/main" val="174623704"/>
      </p:ext>
    </p:extLst>
  </p:cSld>
  <p:clrMapOvr>
    <a:overrideClrMapping bg1="lt1" tx1="dk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5">
          <a:extLst>
            <a:ext uri="{FF2B5EF4-FFF2-40B4-BE49-F238E27FC236}">
              <a16:creationId xmlns:a16="http://schemas.microsoft.com/office/drawing/2014/main" id="{A6FA35E4-96F2-5D97-34DB-D668B9B1E2A3}"/>
            </a:ext>
          </a:extLst>
        </p:cNvPr>
        <p:cNvGrpSpPr/>
        <p:nvPr/>
      </p:nvGrpSpPr>
      <p:grpSpPr>
        <a:xfrm>
          <a:off x="0" y="0"/>
          <a:ext cx="0" cy="0"/>
          <a:chOff x="0" y="0"/>
          <a:chExt cx="0" cy="0"/>
        </a:xfrm>
      </p:grpSpPr>
      <p:pic>
        <p:nvPicPr>
          <p:cNvPr id="319" name="Google Shape;319;p46">
            <a:extLst>
              <a:ext uri="{FF2B5EF4-FFF2-40B4-BE49-F238E27FC236}">
                <a16:creationId xmlns:a16="http://schemas.microsoft.com/office/drawing/2014/main" id="{191C7B3A-9BDD-3F0E-D691-A820F2DBD858}"/>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
        <p:nvSpPr>
          <p:cNvPr id="320" name="Google Shape;320;p46">
            <a:extLst>
              <a:ext uri="{FF2B5EF4-FFF2-40B4-BE49-F238E27FC236}">
                <a16:creationId xmlns:a16="http://schemas.microsoft.com/office/drawing/2014/main" id="{C9FA5835-B5C1-67CD-8D28-1D478FD49467}"/>
              </a:ext>
            </a:extLst>
          </p:cNvPr>
          <p:cNvSpPr txBox="1"/>
          <p:nvPr/>
        </p:nvSpPr>
        <p:spPr>
          <a:xfrm>
            <a:off x="249775" y="166198"/>
            <a:ext cx="6917643" cy="632224"/>
          </a:xfrm>
          <a:prstGeom prst="rect">
            <a:avLst/>
          </a:prstGeom>
          <a:solidFill>
            <a:schemeClr val="bg1"/>
          </a:solidFill>
          <a:ln>
            <a:solidFill>
              <a:schemeClr val="tx1"/>
            </a:solid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0" indent="0" algn="ctr">
              <a:lnSpc>
                <a:spcPct val="85000"/>
              </a:lnSpc>
              <a:buClr>
                <a:schemeClr val="dk1"/>
              </a:buClr>
              <a:buSzPts val="5200"/>
              <a:buNone/>
              <a:defRPr sz="2000">
                <a:solidFill>
                  <a:schemeClr val="dk1"/>
                </a:solidFill>
                <a:latin typeface="Outfit SemiBold"/>
                <a:ea typeface="Outfit SemiBold"/>
                <a:cs typeface="Outfit SemiBold"/>
              </a:defRPr>
            </a:lvl1pPr>
            <a:lvl2pPr algn="ctr">
              <a:buClr>
                <a:schemeClr val="dk1"/>
              </a:buClr>
              <a:buSzPts val="5200"/>
              <a:buNone/>
              <a:defRPr sz="5200">
                <a:solidFill>
                  <a:schemeClr val="dk1"/>
                </a:solidFill>
              </a:defRPr>
            </a:lvl2pPr>
            <a:lvl3pPr algn="ctr">
              <a:buClr>
                <a:schemeClr val="dk1"/>
              </a:buClr>
              <a:buSzPts val="5200"/>
              <a:buNone/>
              <a:defRPr sz="5200">
                <a:solidFill>
                  <a:schemeClr val="dk1"/>
                </a:solidFill>
              </a:defRPr>
            </a:lvl3pPr>
            <a:lvl4pPr algn="ctr">
              <a:buClr>
                <a:schemeClr val="dk1"/>
              </a:buClr>
              <a:buSzPts val="5200"/>
              <a:buNone/>
              <a:defRPr sz="5200">
                <a:solidFill>
                  <a:schemeClr val="dk1"/>
                </a:solidFill>
              </a:defRPr>
            </a:lvl4pPr>
            <a:lvl5pPr algn="ctr">
              <a:buClr>
                <a:schemeClr val="dk1"/>
              </a:buClr>
              <a:buSzPts val="5200"/>
              <a:buNone/>
              <a:defRPr sz="5200">
                <a:solidFill>
                  <a:schemeClr val="dk1"/>
                </a:solidFill>
              </a:defRPr>
            </a:lvl5pPr>
            <a:lvl6pPr algn="ctr">
              <a:buClr>
                <a:schemeClr val="dk1"/>
              </a:buClr>
              <a:buSzPts val="5200"/>
              <a:buNone/>
              <a:defRPr sz="5200">
                <a:solidFill>
                  <a:schemeClr val="dk1"/>
                </a:solidFill>
              </a:defRPr>
            </a:lvl6pPr>
            <a:lvl7pPr algn="ctr">
              <a:buClr>
                <a:schemeClr val="dk1"/>
              </a:buClr>
              <a:buSzPts val="5200"/>
              <a:buNone/>
              <a:defRPr sz="5200">
                <a:solidFill>
                  <a:schemeClr val="dk1"/>
                </a:solidFill>
              </a:defRPr>
            </a:lvl7pPr>
            <a:lvl8pPr algn="ctr">
              <a:buClr>
                <a:schemeClr val="dk1"/>
              </a:buClr>
              <a:buSzPts val="5200"/>
              <a:buNone/>
              <a:defRPr sz="5200">
                <a:solidFill>
                  <a:schemeClr val="dk1"/>
                </a:solidFill>
              </a:defRPr>
            </a:lvl8pPr>
            <a:lvl9pPr algn="ctr">
              <a:buClr>
                <a:schemeClr val="dk1"/>
              </a:buClr>
              <a:buSzPts val="5200"/>
              <a:buNone/>
              <a:defRPr sz="5200">
                <a:solidFill>
                  <a:schemeClr val="dk1"/>
                </a:solidFill>
              </a:defRPr>
            </a:lvl9pPr>
          </a:lstStyle>
          <a:p>
            <a:r>
              <a:rPr lang="en-US" dirty="0">
                <a:sym typeface="Outfit SemiBold"/>
              </a:rPr>
              <a:t>Langkah-Langkah </a:t>
            </a:r>
            <a:r>
              <a:rPr lang="en-US" dirty="0" err="1">
                <a:sym typeface="Outfit SemiBold"/>
              </a:rPr>
              <a:t>Proyek</a:t>
            </a:r>
            <a:r>
              <a:rPr lang="en-US" dirty="0">
                <a:sym typeface="Outfit SemiBold"/>
              </a:rPr>
              <a:t> </a:t>
            </a:r>
            <a:r>
              <a:rPr lang="en-US" dirty="0" err="1">
                <a:sym typeface="Outfit SemiBold"/>
              </a:rPr>
              <a:t>Analisis</a:t>
            </a:r>
            <a:r>
              <a:rPr lang="en-US" dirty="0">
                <a:sym typeface="Outfit SemiBold"/>
              </a:rPr>
              <a:t> </a:t>
            </a:r>
            <a:r>
              <a:rPr lang="en-US" dirty="0" err="1">
                <a:sym typeface="Outfit SemiBold"/>
              </a:rPr>
              <a:t>Sistem</a:t>
            </a:r>
            <a:r>
              <a:rPr lang="en-US" dirty="0">
                <a:sym typeface="Outfit SemiBold"/>
              </a:rPr>
              <a:t> </a:t>
            </a:r>
            <a:r>
              <a:rPr lang="en-US" dirty="0" err="1">
                <a:sym typeface="Outfit SemiBold"/>
              </a:rPr>
              <a:t>Rekomendasi</a:t>
            </a:r>
            <a:endParaRPr lang="en-US" dirty="0">
              <a:sym typeface="Outfit SemiBold"/>
            </a:endParaRPr>
          </a:p>
        </p:txBody>
      </p:sp>
      <p:pic>
        <p:nvPicPr>
          <p:cNvPr id="8" name="Google Shape;321;p46" descr="Arrow circle with solid fill">
            <a:extLst>
              <a:ext uri="{FF2B5EF4-FFF2-40B4-BE49-F238E27FC236}">
                <a16:creationId xmlns:a16="http://schemas.microsoft.com/office/drawing/2014/main" id="{CE09A966-E678-1327-B8A7-A4F65003ABAB}"/>
              </a:ext>
            </a:extLst>
          </p:cNvPr>
          <p:cNvPicPr preferRelativeResize="0"/>
          <p:nvPr/>
        </p:nvPicPr>
        <p:blipFill>
          <a:blip r:embed="rId5">
            <a:extLst>
              <a:ext uri="{96DAC541-7B7A-43D3-8B79-37D633B846F1}">
                <asvg:svgBlip xmlns:asvg="http://schemas.microsoft.com/office/drawing/2016/SVG/main" r:embed="rId6"/>
              </a:ext>
            </a:extLst>
          </a:blip>
          <a:srcRect/>
          <a:stretch/>
        </p:blipFill>
        <p:spPr>
          <a:xfrm>
            <a:off x="7629449" y="816942"/>
            <a:ext cx="1006370" cy="1006370"/>
          </a:xfrm>
          <a:prstGeom prst="rect">
            <a:avLst/>
          </a:prstGeom>
          <a:noFill/>
          <a:ln>
            <a:noFill/>
          </a:ln>
        </p:spPr>
      </p:pic>
      <p:pic>
        <p:nvPicPr>
          <p:cNvPr id="10" name="Picture 9">
            <a:extLst>
              <a:ext uri="{FF2B5EF4-FFF2-40B4-BE49-F238E27FC236}">
                <a16:creationId xmlns:a16="http://schemas.microsoft.com/office/drawing/2014/main" id="{1874387A-07BF-1B12-56FE-A4DF978E5433}"/>
              </a:ext>
            </a:extLst>
          </p:cNvPr>
          <p:cNvPicPr>
            <a:picLocks noChangeAspect="1"/>
          </p:cNvPicPr>
          <p:nvPr/>
        </p:nvPicPr>
        <p:blipFill>
          <a:blip r:embed="rId7"/>
          <a:stretch>
            <a:fillRect/>
          </a:stretch>
        </p:blipFill>
        <p:spPr>
          <a:xfrm>
            <a:off x="276937" y="962734"/>
            <a:ext cx="4393174" cy="2142553"/>
          </a:xfrm>
          <a:prstGeom prst="rect">
            <a:avLst/>
          </a:prstGeom>
        </p:spPr>
      </p:pic>
      <p:pic>
        <p:nvPicPr>
          <p:cNvPr id="12" name="Picture 11">
            <a:extLst>
              <a:ext uri="{FF2B5EF4-FFF2-40B4-BE49-F238E27FC236}">
                <a16:creationId xmlns:a16="http://schemas.microsoft.com/office/drawing/2014/main" id="{581F242E-1FBE-59D3-30D0-E6DD1EED2ED1}"/>
              </a:ext>
            </a:extLst>
          </p:cNvPr>
          <p:cNvPicPr>
            <a:picLocks noChangeAspect="1"/>
          </p:cNvPicPr>
          <p:nvPr/>
        </p:nvPicPr>
        <p:blipFill>
          <a:blip r:embed="rId8"/>
          <a:stretch>
            <a:fillRect/>
          </a:stretch>
        </p:blipFill>
        <p:spPr>
          <a:xfrm>
            <a:off x="68062" y="3217460"/>
            <a:ext cx="4813537" cy="1820378"/>
          </a:xfrm>
          <a:prstGeom prst="rect">
            <a:avLst/>
          </a:prstGeom>
        </p:spPr>
      </p:pic>
      <p:pic>
        <p:nvPicPr>
          <p:cNvPr id="14" name="Picture 13">
            <a:extLst>
              <a:ext uri="{FF2B5EF4-FFF2-40B4-BE49-F238E27FC236}">
                <a16:creationId xmlns:a16="http://schemas.microsoft.com/office/drawing/2014/main" id="{656F6CD7-1903-33A9-F515-250B8D7F51DE}"/>
              </a:ext>
            </a:extLst>
          </p:cNvPr>
          <p:cNvPicPr>
            <a:picLocks noChangeAspect="1"/>
          </p:cNvPicPr>
          <p:nvPr/>
        </p:nvPicPr>
        <p:blipFill>
          <a:blip r:embed="rId9"/>
          <a:stretch>
            <a:fillRect/>
          </a:stretch>
        </p:blipFill>
        <p:spPr>
          <a:xfrm>
            <a:off x="5023718" y="2295922"/>
            <a:ext cx="4023484" cy="2822994"/>
          </a:xfrm>
          <a:prstGeom prst="rect">
            <a:avLst/>
          </a:prstGeom>
        </p:spPr>
      </p:pic>
      <p:sp>
        <p:nvSpPr>
          <p:cNvPr id="18" name="Freeform: Shape 17">
            <a:extLst>
              <a:ext uri="{FF2B5EF4-FFF2-40B4-BE49-F238E27FC236}">
                <a16:creationId xmlns:a16="http://schemas.microsoft.com/office/drawing/2014/main" id="{BE2B0980-DCFC-74B7-2F30-C6BFCAEC76EF}"/>
              </a:ext>
            </a:extLst>
          </p:cNvPr>
          <p:cNvSpPr/>
          <p:nvPr/>
        </p:nvSpPr>
        <p:spPr>
          <a:xfrm>
            <a:off x="4549042" y="1417607"/>
            <a:ext cx="1006370" cy="632224"/>
          </a:xfrm>
          <a:custGeom>
            <a:avLst/>
            <a:gdLst>
              <a:gd name="connsiteX0" fmla="*/ 0 w 948905"/>
              <a:gd name="connsiteY0" fmla="*/ 534838 h 534838"/>
              <a:gd name="connsiteX1" fmla="*/ 948905 w 948905"/>
              <a:gd name="connsiteY1" fmla="*/ 0 h 534838"/>
            </a:gdLst>
            <a:ahLst/>
            <a:cxnLst>
              <a:cxn ang="0">
                <a:pos x="connsiteX0" y="connsiteY0"/>
              </a:cxn>
              <a:cxn ang="0">
                <a:pos x="connsiteX1" y="connsiteY1"/>
              </a:cxn>
            </a:cxnLst>
            <a:rect l="l" t="t" r="r" b="b"/>
            <a:pathLst>
              <a:path w="948905" h="534838">
                <a:moveTo>
                  <a:pt x="0" y="534838"/>
                </a:moveTo>
                <a:lnTo>
                  <a:pt x="948905"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01FDE01-513F-0942-2AF4-995E8A909DC1}"/>
              </a:ext>
            </a:extLst>
          </p:cNvPr>
          <p:cNvSpPr/>
          <p:nvPr/>
        </p:nvSpPr>
        <p:spPr>
          <a:xfrm>
            <a:off x="4813540" y="1449238"/>
            <a:ext cx="715992" cy="1768222"/>
          </a:xfrm>
          <a:custGeom>
            <a:avLst/>
            <a:gdLst>
              <a:gd name="connsiteX0" fmla="*/ 47516 w 806640"/>
              <a:gd name="connsiteY0" fmla="*/ 1837426 h 1837426"/>
              <a:gd name="connsiteX1" fmla="*/ 82021 w 806640"/>
              <a:gd name="connsiteY1" fmla="*/ 793630 h 1837426"/>
              <a:gd name="connsiteX2" fmla="*/ 806640 w 806640"/>
              <a:gd name="connsiteY2" fmla="*/ 0 h 1837426"/>
              <a:gd name="connsiteX3" fmla="*/ 806640 w 806640"/>
              <a:gd name="connsiteY3" fmla="*/ 0 h 1837426"/>
            </a:gdLst>
            <a:ahLst/>
            <a:cxnLst>
              <a:cxn ang="0">
                <a:pos x="connsiteX0" y="connsiteY0"/>
              </a:cxn>
              <a:cxn ang="0">
                <a:pos x="connsiteX1" y="connsiteY1"/>
              </a:cxn>
              <a:cxn ang="0">
                <a:pos x="connsiteX2" y="connsiteY2"/>
              </a:cxn>
              <a:cxn ang="0">
                <a:pos x="connsiteX3" y="connsiteY3"/>
              </a:cxn>
            </a:cxnLst>
            <a:rect l="l" t="t" r="r" b="b"/>
            <a:pathLst>
              <a:path w="806640" h="1837426">
                <a:moveTo>
                  <a:pt x="47516" y="1837426"/>
                </a:moveTo>
                <a:cubicBezTo>
                  <a:pt x="1508" y="1468647"/>
                  <a:pt x="-44500" y="1099868"/>
                  <a:pt x="82021" y="793630"/>
                </a:cubicBezTo>
                <a:cubicBezTo>
                  <a:pt x="208542" y="487392"/>
                  <a:pt x="806640" y="0"/>
                  <a:pt x="806640" y="0"/>
                </a:cubicBezTo>
                <a:lnTo>
                  <a:pt x="806640" y="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44C9223-A82F-A3CC-767A-5D7589C3D911}"/>
              </a:ext>
            </a:extLst>
          </p:cNvPr>
          <p:cNvSpPr/>
          <p:nvPr/>
        </p:nvSpPr>
        <p:spPr>
          <a:xfrm>
            <a:off x="5046453" y="1457864"/>
            <a:ext cx="474453" cy="828136"/>
          </a:xfrm>
          <a:custGeom>
            <a:avLst/>
            <a:gdLst>
              <a:gd name="connsiteX0" fmla="*/ 0 w 474453"/>
              <a:gd name="connsiteY0" fmla="*/ 828136 h 828136"/>
              <a:gd name="connsiteX1" fmla="*/ 232913 w 474453"/>
              <a:gd name="connsiteY1" fmla="*/ 405442 h 828136"/>
              <a:gd name="connsiteX2" fmla="*/ 474453 w 474453"/>
              <a:gd name="connsiteY2" fmla="*/ 0 h 828136"/>
            </a:gdLst>
            <a:ahLst/>
            <a:cxnLst>
              <a:cxn ang="0">
                <a:pos x="connsiteX0" y="connsiteY0"/>
              </a:cxn>
              <a:cxn ang="0">
                <a:pos x="connsiteX1" y="connsiteY1"/>
              </a:cxn>
              <a:cxn ang="0">
                <a:pos x="connsiteX2" y="connsiteY2"/>
              </a:cxn>
            </a:cxnLst>
            <a:rect l="l" t="t" r="r" b="b"/>
            <a:pathLst>
              <a:path w="474453" h="828136">
                <a:moveTo>
                  <a:pt x="0" y="828136"/>
                </a:moveTo>
                <a:cubicBezTo>
                  <a:pt x="76919" y="685800"/>
                  <a:pt x="153838" y="543465"/>
                  <a:pt x="232913" y="405442"/>
                </a:cubicBezTo>
                <a:cubicBezTo>
                  <a:pt x="311989" y="267419"/>
                  <a:pt x="393221" y="133709"/>
                  <a:pt x="474453" y="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334;p46">
            <a:extLst>
              <a:ext uri="{FF2B5EF4-FFF2-40B4-BE49-F238E27FC236}">
                <a16:creationId xmlns:a16="http://schemas.microsoft.com/office/drawing/2014/main" id="{A71CB5F3-6B28-1B96-7352-0DDCD96AF91C}"/>
              </a:ext>
            </a:extLst>
          </p:cNvPr>
          <p:cNvSpPr txBox="1"/>
          <p:nvPr/>
        </p:nvSpPr>
        <p:spPr>
          <a:xfrm>
            <a:off x="5520906" y="958093"/>
            <a:ext cx="1979223" cy="811761"/>
          </a:xfrm>
          <a:prstGeom prst="rect">
            <a:avLst/>
          </a:prstGeom>
          <a:solidFill>
            <a:schemeClr val="bg1"/>
          </a:solidFill>
          <a:ln>
            <a:solidFill>
              <a:schemeClr val="tx1"/>
            </a:solidFill>
          </a:ln>
        </p:spPr>
        <p:txBody>
          <a:bodyPr wrap="square">
            <a:spAutoFit/>
          </a:bodyPr>
          <a:lstStyle>
            <a:defPPr marR="0" lvl="0" algn="l" rtl="0">
              <a:lnSpc>
                <a:spcPct val="100000"/>
              </a:lnSpc>
              <a:spcBef>
                <a:spcPts val="0"/>
              </a:spcBef>
              <a:spcAft>
                <a:spcPts val="0"/>
              </a:spcAft>
              <a:defRPr/>
            </a:defPPr>
            <a:lvl1pPr>
              <a:lnSpc>
                <a:spcPts val="1425"/>
              </a:lnSpc>
              <a:defRPr>
                <a:solidFill>
                  <a:schemeClr val="tx1"/>
                </a:solidFill>
                <a:effectLst/>
                <a:latin typeface="Consolas" panose="020B0609020204030204" pitchFamily="49" charset="0"/>
              </a:defRPr>
            </a:lvl1pPr>
          </a:lstStyle>
          <a:p>
            <a:pPr algn="ctr">
              <a:buNone/>
            </a:pPr>
            <a:r>
              <a:rPr lang="en-US" b="1" dirty="0"/>
              <a:t>7. </a:t>
            </a:r>
            <a:r>
              <a:rPr lang="en-US" b="1" dirty="0" err="1"/>
              <a:t>Pembuatan</a:t>
            </a:r>
            <a:r>
              <a:rPr lang="en-US" b="1" dirty="0"/>
              <a:t> Model machine Learning </a:t>
            </a:r>
            <a:r>
              <a:rPr lang="en-US" b="1" dirty="0" err="1"/>
              <a:t>dengan</a:t>
            </a:r>
            <a:r>
              <a:rPr lang="en-US" b="1" dirty="0"/>
              <a:t> file .</a:t>
            </a:r>
            <a:r>
              <a:rPr lang="en-US" b="1" dirty="0" err="1"/>
              <a:t>py</a:t>
            </a:r>
            <a:r>
              <a:rPr lang="en-US" b="1" dirty="0"/>
              <a:t> dan </a:t>
            </a:r>
            <a:r>
              <a:rPr lang="en-US" b="1" dirty="0" err="1"/>
              <a:t>Streamlit</a:t>
            </a:r>
            <a:endParaRPr lang="en-US" b="1" dirty="0"/>
          </a:p>
        </p:txBody>
      </p:sp>
    </p:spTree>
    <p:extLst>
      <p:ext uri="{BB962C8B-B14F-4D97-AF65-F5344CB8AC3E}">
        <p14:creationId xmlns:p14="http://schemas.microsoft.com/office/powerpoint/2010/main" val="2119847192"/>
      </p:ext>
    </p:extLst>
  </p:cSld>
  <p:clrMapOvr>
    <a:overrideClrMapping bg1="lt1" tx1="dk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75"/>
        <p:cNvGrpSpPr/>
        <p:nvPr/>
      </p:nvGrpSpPr>
      <p:grpSpPr>
        <a:xfrm>
          <a:off x="0" y="0"/>
          <a:ext cx="0" cy="0"/>
          <a:chOff x="0" y="0"/>
          <a:chExt cx="0" cy="0"/>
        </a:xfrm>
      </p:grpSpPr>
      <p:pic>
        <p:nvPicPr>
          <p:cNvPr id="477" name="Google Shape;477;p54"/>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478" name="Google Shape;478;p54"/>
          <p:cNvSpPr/>
          <p:nvPr/>
        </p:nvSpPr>
        <p:spPr>
          <a:xfrm>
            <a:off x="7332453" y="1259114"/>
            <a:ext cx="4235048" cy="4008300"/>
          </a:xfrm>
          <a:prstGeom prst="parallelogram">
            <a:avLst>
              <a:gd name="adj" fmla="val 25000"/>
            </a:avLst>
          </a:prstGeom>
          <a:solidFill>
            <a:srgbClr val="48A8C4"/>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479" name="Google Shape;479;p54"/>
          <p:cNvSpPr/>
          <p:nvPr/>
        </p:nvSpPr>
        <p:spPr>
          <a:xfrm>
            <a:off x="6955327" y="3369968"/>
            <a:ext cx="1321200" cy="916800"/>
          </a:xfrm>
          <a:prstGeom prst="parallelogram">
            <a:avLst>
              <a:gd name="adj" fmla="val 25000"/>
            </a:avLst>
          </a:prstGeom>
          <a:solidFill>
            <a:srgbClr val="F08B33"/>
          </a:solidFill>
          <a:ln>
            <a:noFill/>
          </a:ln>
        </p:spPr>
        <p:txBody>
          <a:bodyPr spcFirstLastPara="1" wrap="square" lIns="91400" tIns="91400" rIns="91400" bIns="914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grpSp>
        <p:nvGrpSpPr>
          <p:cNvPr id="8" name="Group 7">
            <a:extLst>
              <a:ext uri="{FF2B5EF4-FFF2-40B4-BE49-F238E27FC236}">
                <a16:creationId xmlns:a16="http://schemas.microsoft.com/office/drawing/2014/main" id="{6E333BEA-D0C4-A14C-942C-3DA0A466EBD3}"/>
              </a:ext>
            </a:extLst>
          </p:cNvPr>
          <p:cNvGrpSpPr/>
          <p:nvPr/>
        </p:nvGrpSpPr>
        <p:grpSpPr>
          <a:xfrm>
            <a:off x="3703960" y="264836"/>
            <a:ext cx="3324071" cy="685323"/>
            <a:chOff x="5112563" y="854675"/>
            <a:chExt cx="3324071" cy="685323"/>
          </a:xfrm>
        </p:grpSpPr>
        <p:pic>
          <p:nvPicPr>
            <p:cNvPr id="6" name="Picture 5">
              <a:extLst>
                <a:ext uri="{FF2B5EF4-FFF2-40B4-BE49-F238E27FC236}">
                  <a16:creationId xmlns:a16="http://schemas.microsoft.com/office/drawing/2014/main" id="{66C229B4-E6FD-2354-AB58-CB19A0023A4C}"/>
                </a:ext>
              </a:extLst>
            </p:cNvPr>
            <p:cNvPicPr>
              <a:picLocks noChangeAspect="1"/>
            </p:cNvPicPr>
            <p:nvPr/>
          </p:nvPicPr>
          <p:blipFill>
            <a:blip r:embed="rId4"/>
            <a:stretch>
              <a:fillRect/>
            </a:stretch>
          </p:blipFill>
          <p:spPr>
            <a:xfrm>
              <a:off x="5112563" y="854675"/>
              <a:ext cx="685323" cy="685323"/>
            </a:xfrm>
            <a:prstGeom prst="rect">
              <a:avLst/>
            </a:prstGeom>
          </p:spPr>
        </p:pic>
        <p:sp>
          <p:nvSpPr>
            <p:cNvPr id="7" name="TextBox 6">
              <a:extLst>
                <a:ext uri="{FF2B5EF4-FFF2-40B4-BE49-F238E27FC236}">
                  <a16:creationId xmlns:a16="http://schemas.microsoft.com/office/drawing/2014/main" id="{7E2FF69F-1B2B-FF8E-EDEF-E609B5DA192D}"/>
                </a:ext>
              </a:extLst>
            </p:cNvPr>
            <p:cNvSpPr txBox="1"/>
            <p:nvPr/>
          </p:nvSpPr>
          <p:spPr>
            <a:xfrm>
              <a:off x="5847067" y="922577"/>
              <a:ext cx="2589567" cy="523220"/>
            </a:xfrm>
            <a:prstGeom prst="rect">
              <a:avLst/>
            </a:prstGeom>
            <a:noFill/>
          </p:spPr>
          <p:txBody>
            <a:bodyPr wrap="square" rtlCol="0">
              <a:spAutoFit/>
            </a:bodyPr>
            <a:lstStyle/>
            <a:p>
              <a:r>
                <a:rPr lang="en-US" dirty="0"/>
                <a:t>https://github.</a:t>
              </a:r>
              <a:r>
                <a:rPr lang="en-US" dirty="0">
                  <a:hlinkClick r:id="rId5"/>
                </a:rPr>
                <a:t>com</a:t>
              </a:r>
              <a:r>
                <a:rPr lang="en-US" dirty="0"/>
                <a:t>/Fajrimughni/Final_Project_Fajri</a:t>
              </a:r>
            </a:p>
          </p:txBody>
        </p:sp>
      </p:grpSp>
      <p:grpSp>
        <p:nvGrpSpPr>
          <p:cNvPr id="12" name="Group 11">
            <a:extLst>
              <a:ext uri="{FF2B5EF4-FFF2-40B4-BE49-F238E27FC236}">
                <a16:creationId xmlns:a16="http://schemas.microsoft.com/office/drawing/2014/main" id="{83E1733F-5130-7C39-E864-5B18BB1DCFBD}"/>
              </a:ext>
            </a:extLst>
          </p:cNvPr>
          <p:cNvGrpSpPr/>
          <p:nvPr/>
        </p:nvGrpSpPr>
        <p:grpSpPr>
          <a:xfrm>
            <a:off x="110176" y="139423"/>
            <a:ext cx="3199603" cy="936150"/>
            <a:chOff x="4960986" y="1513699"/>
            <a:chExt cx="3199603" cy="936150"/>
          </a:xfrm>
        </p:grpSpPr>
        <p:pic>
          <p:nvPicPr>
            <p:cNvPr id="10" name="Picture 9">
              <a:extLst>
                <a:ext uri="{FF2B5EF4-FFF2-40B4-BE49-F238E27FC236}">
                  <a16:creationId xmlns:a16="http://schemas.microsoft.com/office/drawing/2014/main" id="{FB719102-7A42-344D-599A-76D4E4CED8BF}"/>
                </a:ext>
              </a:extLst>
            </p:cNvPr>
            <p:cNvPicPr>
              <a:picLocks noChangeAspect="1"/>
            </p:cNvPicPr>
            <p:nvPr/>
          </p:nvPicPr>
          <p:blipFill>
            <a:blip r:embed="rId6"/>
            <a:stretch>
              <a:fillRect/>
            </a:stretch>
          </p:blipFill>
          <p:spPr>
            <a:xfrm>
              <a:off x="4960986" y="1513699"/>
              <a:ext cx="936150" cy="936150"/>
            </a:xfrm>
            <a:prstGeom prst="rect">
              <a:avLst/>
            </a:prstGeom>
          </p:spPr>
        </p:pic>
        <p:sp>
          <p:nvSpPr>
            <p:cNvPr id="11" name="TextBox 10">
              <a:extLst>
                <a:ext uri="{FF2B5EF4-FFF2-40B4-BE49-F238E27FC236}">
                  <a16:creationId xmlns:a16="http://schemas.microsoft.com/office/drawing/2014/main" id="{118D0E7E-CFAF-6846-C303-2742456071B0}"/>
                </a:ext>
              </a:extLst>
            </p:cNvPr>
            <p:cNvSpPr txBox="1"/>
            <p:nvPr/>
          </p:nvSpPr>
          <p:spPr>
            <a:xfrm>
              <a:off x="5862287" y="1732458"/>
              <a:ext cx="2298302" cy="523220"/>
            </a:xfrm>
            <a:prstGeom prst="rect">
              <a:avLst/>
            </a:prstGeom>
            <a:noFill/>
          </p:spPr>
          <p:txBody>
            <a:bodyPr wrap="square" rtlCol="0">
              <a:spAutoFit/>
            </a:bodyPr>
            <a:lstStyle/>
            <a:p>
              <a:r>
                <a:rPr lang="en-US" dirty="0"/>
                <a:t>https://</a:t>
              </a:r>
              <a:r>
                <a:rPr lang="en-US" dirty="0">
                  <a:hlinkClick r:id="rId7"/>
                </a:rPr>
                <a:t>finalprojectfajrids29</a:t>
              </a:r>
              <a:r>
                <a:rPr lang="en-US" dirty="0"/>
                <a:t>.streamlit.app/</a:t>
              </a:r>
            </a:p>
          </p:txBody>
        </p:sp>
      </p:grpSp>
      <p:pic>
        <p:nvPicPr>
          <p:cNvPr id="9" name="Picture 8">
            <a:extLst>
              <a:ext uri="{FF2B5EF4-FFF2-40B4-BE49-F238E27FC236}">
                <a16:creationId xmlns:a16="http://schemas.microsoft.com/office/drawing/2014/main" id="{FC99B1E6-602E-6E3F-C547-20B51FF5C1DF}"/>
              </a:ext>
            </a:extLst>
          </p:cNvPr>
          <p:cNvPicPr>
            <a:picLocks noChangeAspect="1"/>
          </p:cNvPicPr>
          <p:nvPr/>
        </p:nvPicPr>
        <p:blipFill>
          <a:blip r:embed="rId8"/>
          <a:stretch>
            <a:fillRect/>
          </a:stretch>
        </p:blipFill>
        <p:spPr>
          <a:xfrm>
            <a:off x="1025043" y="3997710"/>
            <a:ext cx="5370511" cy="1080000"/>
          </a:xfrm>
          <a:prstGeom prst="rect">
            <a:avLst/>
          </a:prstGeom>
        </p:spPr>
      </p:pic>
      <p:grpSp>
        <p:nvGrpSpPr>
          <p:cNvPr id="15" name="Group 14">
            <a:extLst>
              <a:ext uri="{FF2B5EF4-FFF2-40B4-BE49-F238E27FC236}">
                <a16:creationId xmlns:a16="http://schemas.microsoft.com/office/drawing/2014/main" id="{C8AC1F96-B5DE-2ED8-7AA5-48FE91FDC48E}"/>
              </a:ext>
            </a:extLst>
          </p:cNvPr>
          <p:cNvGrpSpPr/>
          <p:nvPr/>
        </p:nvGrpSpPr>
        <p:grpSpPr>
          <a:xfrm>
            <a:off x="34495" y="1174477"/>
            <a:ext cx="6809926" cy="2794545"/>
            <a:chOff x="34495" y="1174477"/>
            <a:chExt cx="6809926" cy="2794545"/>
          </a:xfrm>
        </p:grpSpPr>
        <p:pic>
          <p:nvPicPr>
            <p:cNvPr id="3" name="Picture 2">
              <a:extLst>
                <a:ext uri="{FF2B5EF4-FFF2-40B4-BE49-F238E27FC236}">
                  <a16:creationId xmlns:a16="http://schemas.microsoft.com/office/drawing/2014/main" id="{6EE9386D-C7B1-6F83-BD2A-865CD94A62C0}"/>
                </a:ext>
              </a:extLst>
            </p:cNvPr>
            <p:cNvPicPr>
              <a:picLocks noChangeAspect="1"/>
            </p:cNvPicPr>
            <p:nvPr/>
          </p:nvPicPr>
          <p:blipFill>
            <a:blip r:embed="rId9"/>
            <a:stretch>
              <a:fillRect/>
            </a:stretch>
          </p:blipFill>
          <p:spPr>
            <a:xfrm>
              <a:off x="3913275" y="1174477"/>
              <a:ext cx="2931146" cy="2793600"/>
            </a:xfrm>
            <a:prstGeom prst="rect">
              <a:avLst/>
            </a:prstGeom>
          </p:spPr>
        </p:pic>
        <p:pic>
          <p:nvPicPr>
            <p:cNvPr id="14" name="Picture 13">
              <a:extLst>
                <a:ext uri="{FF2B5EF4-FFF2-40B4-BE49-F238E27FC236}">
                  <a16:creationId xmlns:a16="http://schemas.microsoft.com/office/drawing/2014/main" id="{03BFAB6B-6B98-A76A-0BCC-9126174231EE}"/>
                </a:ext>
              </a:extLst>
            </p:cNvPr>
            <p:cNvPicPr>
              <a:picLocks noChangeAspect="1"/>
            </p:cNvPicPr>
            <p:nvPr/>
          </p:nvPicPr>
          <p:blipFill>
            <a:blip r:embed="rId10"/>
            <a:stretch>
              <a:fillRect/>
            </a:stretch>
          </p:blipFill>
          <p:spPr>
            <a:xfrm>
              <a:off x="34495" y="1174477"/>
              <a:ext cx="3848226" cy="2794545"/>
            </a:xfrm>
            <a:prstGeom prst="rect">
              <a:avLst/>
            </a:prstGeom>
          </p:spPr>
        </p:pic>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484">
          <a:extLst>
            <a:ext uri="{FF2B5EF4-FFF2-40B4-BE49-F238E27FC236}">
              <a16:creationId xmlns:a16="http://schemas.microsoft.com/office/drawing/2014/main" id="{CD44C296-8194-3779-21B2-04B468DECF30}"/>
            </a:ext>
          </a:extLst>
        </p:cNvPr>
        <p:cNvGrpSpPr/>
        <p:nvPr/>
      </p:nvGrpSpPr>
      <p:grpSpPr>
        <a:xfrm>
          <a:off x="0" y="0"/>
          <a:ext cx="0" cy="0"/>
          <a:chOff x="0" y="0"/>
          <a:chExt cx="0" cy="0"/>
        </a:xfrm>
      </p:grpSpPr>
      <p:sp>
        <p:nvSpPr>
          <p:cNvPr id="485" name="Google Shape;485;p55">
            <a:extLst>
              <a:ext uri="{FF2B5EF4-FFF2-40B4-BE49-F238E27FC236}">
                <a16:creationId xmlns:a16="http://schemas.microsoft.com/office/drawing/2014/main" id="{0169E549-D8DC-C0D8-8091-88FA6235112F}"/>
              </a:ext>
            </a:extLst>
          </p:cNvPr>
          <p:cNvSpPr txBox="1">
            <a:spLocks noGrp="1"/>
          </p:cNvSpPr>
          <p:nvPr>
            <p:ph type="ctrTitle"/>
          </p:nvPr>
        </p:nvSpPr>
        <p:spPr>
          <a:xfrm>
            <a:off x="4572000" y="1335300"/>
            <a:ext cx="4281300" cy="24729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a:latin typeface="Outfit SemiBold"/>
                <a:ea typeface="Outfit SemiBold"/>
                <a:cs typeface="Outfit SemiBold"/>
                <a:sym typeface="Outfit SemiBold"/>
              </a:rPr>
              <a:t>Thank You</a:t>
            </a:r>
            <a:endParaRPr sz="4800">
              <a:latin typeface="Outfit SemiBold"/>
              <a:ea typeface="Outfit SemiBold"/>
              <a:cs typeface="Outfit SemiBold"/>
              <a:sym typeface="Outfit SemiBold"/>
            </a:endParaRPr>
          </a:p>
        </p:txBody>
      </p:sp>
      <p:grpSp>
        <p:nvGrpSpPr>
          <p:cNvPr id="486" name="Google Shape;486;p55">
            <a:extLst>
              <a:ext uri="{FF2B5EF4-FFF2-40B4-BE49-F238E27FC236}">
                <a16:creationId xmlns:a16="http://schemas.microsoft.com/office/drawing/2014/main" id="{A7C1BC0B-2637-B2B4-235E-E49DA496E292}"/>
              </a:ext>
            </a:extLst>
          </p:cNvPr>
          <p:cNvGrpSpPr/>
          <p:nvPr/>
        </p:nvGrpSpPr>
        <p:grpSpPr>
          <a:xfrm>
            <a:off x="150" y="-214137"/>
            <a:ext cx="2765049" cy="2690788"/>
            <a:chOff x="9584423" y="-302694"/>
            <a:chExt cx="4822200" cy="4822200"/>
          </a:xfrm>
        </p:grpSpPr>
        <p:sp>
          <p:nvSpPr>
            <p:cNvPr id="487" name="Google Shape;487;p55">
              <a:extLst>
                <a:ext uri="{FF2B5EF4-FFF2-40B4-BE49-F238E27FC236}">
                  <a16:creationId xmlns:a16="http://schemas.microsoft.com/office/drawing/2014/main" id="{DAF1B1D5-EFA2-CE19-562C-DABC6E66EA8E}"/>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8" name="Google Shape;488;p55">
              <a:extLst>
                <a:ext uri="{FF2B5EF4-FFF2-40B4-BE49-F238E27FC236}">
                  <a16:creationId xmlns:a16="http://schemas.microsoft.com/office/drawing/2014/main" id="{C27A5B98-0465-9D2F-1737-B955D102E79E}"/>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89" name="Google Shape;489;p55">
              <a:extLst>
                <a:ext uri="{FF2B5EF4-FFF2-40B4-BE49-F238E27FC236}">
                  <a16:creationId xmlns:a16="http://schemas.microsoft.com/office/drawing/2014/main" id="{49A1E530-F1B9-8841-82B8-4C43C81200F6}"/>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0" name="Google Shape;490;p55">
              <a:extLst>
                <a:ext uri="{FF2B5EF4-FFF2-40B4-BE49-F238E27FC236}">
                  <a16:creationId xmlns:a16="http://schemas.microsoft.com/office/drawing/2014/main" id="{4827EDF3-E3AE-F04F-78EF-7093C28E09E2}"/>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491" name="Google Shape;491;p55">
            <a:extLst>
              <a:ext uri="{FF2B5EF4-FFF2-40B4-BE49-F238E27FC236}">
                <a16:creationId xmlns:a16="http://schemas.microsoft.com/office/drawing/2014/main" id="{E62C7637-4701-A7CC-BCF2-B6AFA354090D}"/>
              </a:ext>
            </a:extLst>
          </p:cNvPr>
          <p:cNvGrpSpPr/>
          <p:nvPr/>
        </p:nvGrpSpPr>
        <p:grpSpPr>
          <a:xfrm>
            <a:off x="-840799" y="1115920"/>
            <a:ext cx="5794241" cy="5793661"/>
            <a:chOff x="4094945" y="667082"/>
            <a:chExt cx="5795400" cy="5795400"/>
          </a:xfrm>
        </p:grpSpPr>
        <p:sp>
          <p:nvSpPr>
            <p:cNvPr id="492" name="Google Shape;492;p55">
              <a:extLst>
                <a:ext uri="{FF2B5EF4-FFF2-40B4-BE49-F238E27FC236}">
                  <a16:creationId xmlns:a16="http://schemas.microsoft.com/office/drawing/2014/main" id="{4E745B64-98FC-ACFA-CFA2-A55B342966BE}"/>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3" name="Google Shape;493;p55">
              <a:extLst>
                <a:ext uri="{FF2B5EF4-FFF2-40B4-BE49-F238E27FC236}">
                  <a16:creationId xmlns:a16="http://schemas.microsoft.com/office/drawing/2014/main" id="{3364DF77-6A32-4C74-87F3-10A26287DFF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4" name="Google Shape;494;p55">
              <a:extLst>
                <a:ext uri="{FF2B5EF4-FFF2-40B4-BE49-F238E27FC236}">
                  <a16:creationId xmlns:a16="http://schemas.microsoft.com/office/drawing/2014/main" id="{1964A3EB-71CF-131B-3912-33000319833F}"/>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95" name="Google Shape;495;p55">
              <a:extLst>
                <a:ext uri="{FF2B5EF4-FFF2-40B4-BE49-F238E27FC236}">
                  <a16:creationId xmlns:a16="http://schemas.microsoft.com/office/drawing/2014/main" id="{42655759-2F2D-6B08-AC54-C53C664C935D}"/>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496" name="Google Shape;496;p55">
            <a:extLst>
              <a:ext uri="{FF2B5EF4-FFF2-40B4-BE49-F238E27FC236}">
                <a16:creationId xmlns:a16="http://schemas.microsoft.com/office/drawing/2014/main" id="{EB8CA6DF-38EA-0D8E-D206-2DBBA5D3BFBF}"/>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6" name="Action Button: Go Home 5">
            <a:hlinkClick r:id="rId5" highlightClick="1">
              <a:snd r:embed="rId4" name="drumroll.wav"/>
            </a:hlinkClick>
            <a:extLst>
              <a:ext uri="{FF2B5EF4-FFF2-40B4-BE49-F238E27FC236}">
                <a16:creationId xmlns:a16="http://schemas.microsoft.com/office/drawing/2014/main" id="{D2812FA8-C68D-2DA6-FF2A-1566FE85989B}"/>
              </a:ext>
            </a:extLst>
          </p:cNvPr>
          <p:cNvSpPr/>
          <p:nvPr/>
        </p:nvSpPr>
        <p:spPr>
          <a:xfrm>
            <a:off x="5700090" y="3033593"/>
            <a:ext cx="1203241" cy="1203241"/>
          </a:xfrm>
          <a:prstGeom prst="actionButtonHome">
            <a:avLst/>
          </a:prstGeom>
          <a:solidFill>
            <a:srgbClr val="48A8C4"/>
          </a:solidFill>
          <a:ln>
            <a:solidFill>
              <a:srgbClr val="FFBD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5354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a:extLst>
            <a:ext uri="{FF2B5EF4-FFF2-40B4-BE49-F238E27FC236}">
              <a16:creationId xmlns:a16="http://schemas.microsoft.com/office/drawing/2014/main" id="{7EE527D7-4018-1BD5-91AD-B465D2B25329}"/>
            </a:ext>
          </a:extLst>
        </p:cNvPr>
        <p:cNvGrpSpPr/>
        <p:nvPr/>
      </p:nvGrpSpPr>
      <p:grpSpPr>
        <a:xfrm>
          <a:off x="0" y="0"/>
          <a:ext cx="0" cy="0"/>
          <a:chOff x="0" y="0"/>
          <a:chExt cx="0" cy="0"/>
        </a:xfrm>
      </p:grpSpPr>
      <p:sp>
        <p:nvSpPr>
          <p:cNvPr id="190" name="Google Shape;190;p39">
            <a:extLst>
              <a:ext uri="{FF2B5EF4-FFF2-40B4-BE49-F238E27FC236}">
                <a16:creationId xmlns:a16="http://schemas.microsoft.com/office/drawing/2014/main" id="{F1AE6E45-D97A-444C-C1A9-5F9A810B1517}"/>
              </a:ext>
            </a:extLst>
          </p:cNvPr>
          <p:cNvSpPr txBox="1">
            <a:spLocks noGrp="1"/>
          </p:cNvSpPr>
          <p:nvPr>
            <p:ph type="ctrTitle"/>
          </p:nvPr>
        </p:nvSpPr>
        <p:spPr>
          <a:xfrm>
            <a:off x="4524678" y="2063250"/>
            <a:ext cx="4281300" cy="1017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800" dirty="0">
                <a:latin typeface="Outfit SemiBold"/>
                <a:ea typeface="Outfit SemiBold"/>
                <a:cs typeface="Outfit SemiBold"/>
                <a:sym typeface="Outfit SemiBold"/>
              </a:rPr>
              <a:t>Background</a:t>
            </a:r>
            <a:endParaRPr sz="4800" dirty="0">
              <a:latin typeface="Outfit SemiBold"/>
              <a:ea typeface="Outfit SemiBold"/>
              <a:cs typeface="Outfit SemiBold"/>
              <a:sym typeface="Outfit SemiBold"/>
            </a:endParaRPr>
          </a:p>
        </p:txBody>
      </p:sp>
      <p:grpSp>
        <p:nvGrpSpPr>
          <p:cNvPr id="191" name="Google Shape;191;p39">
            <a:extLst>
              <a:ext uri="{FF2B5EF4-FFF2-40B4-BE49-F238E27FC236}">
                <a16:creationId xmlns:a16="http://schemas.microsoft.com/office/drawing/2014/main" id="{7889A091-8EDE-711E-E011-391137FC87D8}"/>
              </a:ext>
            </a:extLst>
          </p:cNvPr>
          <p:cNvGrpSpPr/>
          <p:nvPr/>
        </p:nvGrpSpPr>
        <p:grpSpPr>
          <a:xfrm>
            <a:off x="150" y="-214137"/>
            <a:ext cx="2765049" cy="2690788"/>
            <a:chOff x="9584423" y="-302694"/>
            <a:chExt cx="4822200" cy="4822200"/>
          </a:xfrm>
        </p:grpSpPr>
        <p:sp>
          <p:nvSpPr>
            <p:cNvPr id="192" name="Google Shape;192;p39">
              <a:extLst>
                <a:ext uri="{FF2B5EF4-FFF2-40B4-BE49-F238E27FC236}">
                  <a16:creationId xmlns:a16="http://schemas.microsoft.com/office/drawing/2014/main" id="{0107F886-E4FD-958D-850F-FE405C311E07}"/>
                </a:ext>
              </a:extLst>
            </p:cNvPr>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a:extLst>
                <a:ext uri="{FF2B5EF4-FFF2-40B4-BE49-F238E27FC236}">
                  <a16:creationId xmlns:a16="http://schemas.microsoft.com/office/drawing/2014/main" id="{4190C72C-EEAB-4A08-E6BA-59832D369802}"/>
                </a:ext>
              </a:extLst>
            </p:cNvPr>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a:extLst>
                <a:ext uri="{FF2B5EF4-FFF2-40B4-BE49-F238E27FC236}">
                  <a16:creationId xmlns:a16="http://schemas.microsoft.com/office/drawing/2014/main" id="{AD963009-EBF7-0708-F7A3-69CEC006F858}"/>
                </a:ext>
              </a:extLst>
            </p:cNvPr>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a:extLst>
                <a:ext uri="{FF2B5EF4-FFF2-40B4-BE49-F238E27FC236}">
                  <a16:creationId xmlns:a16="http://schemas.microsoft.com/office/drawing/2014/main" id="{66223DDE-57AC-81C7-4AD0-AD1E53E37137}"/>
                </a:ext>
              </a:extLst>
            </p:cNvPr>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a:extLst>
              <a:ext uri="{FF2B5EF4-FFF2-40B4-BE49-F238E27FC236}">
                <a16:creationId xmlns:a16="http://schemas.microsoft.com/office/drawing/2014/main" id="{2845E491-E9C8-41C1-4224-809844B21F87}"/>
              </a:ext>
            </a:extLst>
          </p:cNvPr>
          <p:cNvGrpSpPr/>
          <p:nvPr/>
        </p:nvGrpSpPr>
        <p:grpSpPr>
          <a:xfrm>
            <a:off x="-840799" y="1115920"/>
            <a:ext cx="5794241" cy="5793661"/>
            <a:chOff x="4094945" y="667082"/>
            <a:chExt cx="5795400" cy="5795400"/>
          </a:xfrm>
        </p:grpSpPr>
        <p:sp>
          <p:nvSpPr>
            <p:cNvPr id="197" name="Google Shape;197;p39">
              <a:extLst>
                <a:ext uri="{FF2B5EF4-FFF2-40B4-BE49-F238E27FC236}">
                  <a16:creationId xmlns:a16="http://schemas.microsoft.com/office/drawing/2014/main" id="{43E98B10-F304-EB4B-1898-CED2C094A205}"/>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a:extLst>
                <a:ext uri="{FF2B5EF4-FFF2-40B4-BE49-F238E27FC236}">
                  <a16:creationId xmlns:a16="http://schemas.microsoft.com/office/drawing/2014/main" id="{E118B22B-569B-9712-C33B-653C33B94F04}"/>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a:extLst>
                <a:ext uri="{FF2B5EF4-FFF2-40B4-BE49-F238E27FC236}">
                  <a16:creationId xmlns:a16="http://schemas.microsoft.com/office/drawing/2014/main" id="{4187BAE2-325C-35F7-0382-D52F2692249E}"/>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a:extLst>
                <a:ext uri="{FF2B5EF4-FFF2-40B4-BE49-F238E27FC236}">
                  <a16:creationId xmlns:a16="http://schemas.microsoft.com/office/drawing/2014/main" id="{47F18399-FF9E-DC42-D17C-A5A7ACC8668F}"/>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a:extLst>
              <a:ext uri="{FF2B5EF4-FFF2-40B4-BE49-F238E27FC236}">
                <a16:creationId xmlns:a16="http://schemas.microsoft.com/office/drawing/2014/main" id="{7D7D3BD5-3018-71EA-A79A-DD7B7399460F}"/>
              </a:ext>
            </a:extLst>
          </p:cNvPr>
          <p:cNvPicPr preferRelativeResize="0"/>
          <p:nvPr/>
        </p:nvPicPr>
        <p:blipFill rotWithShape="1">
          <a:blip r:embed="rId4">
            <a:alphaModFix/>
          </a:blip>
          <a:srcRect/>
          <a:stretch/>
        </p:blipFill>
        <p:spPr>
          <a:xfrm>
            <a:off x="7629449" y="275964"/>
            <a:ext cx="1184241" cy="359952"/>
          </a:xfrm>
          <a:prstGeom prst="rect">
            <a:avLst/>
          </a:prstGeom>
          <a:noFill/>
          <a:ln>
            <a:noFill/>
          </a:ln>
        </p:spPr>
      </p:pic>
    </p:spTree>
    <p:extLst>
      <p:ext uri="{BB962C8B-B14F-4D97-AF65-F5344CB8AC3E}">
        <p14:creationId xmlns:p14="http://schemas.microsoft.com/office/powerpoint/2010/main" val="3969307454"/>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40"/>
          <p:cNvSpPr/>
          <p:nvPr/>
        </p:nvSpPr>
        <p:spPr>
          <a:xfrm rot="-3576210">
            <a:off x="-547576" y="-2387832"/>
            <a:ext cx="3913189" cy="3913296"/>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pic>
        <p:nvPicPr>
          <p:cNvPr id="208" name="Google Shape;208;p40"/>
          <p:cNvPicPr preferRelativeResize="0"/>
          <p:nvPr/>
        </p:nvPicPr>
        <p:blipFill>
          <a:blip r:embed="rId4">
            <a:alphaModFix/>
          </a:blip>
          <a:stretch>
            <a:fillRect/>
          </a:stretch>
        </p:blipFill>
        <p:spPr>
          <a:xfrm>
            <a:off x="7624525" y="276637"/>
            <a:ext cx="1184649" cy="358628"/>
          </a:xfrm>
          <a:prstGeom prst="rect">
            <a:avLst/>
          </a:prstGeom>
          <a:noFill/>
          <a:ln>
            <a:noFill/>
          </a:ln>
        </p:spPr>
      </p:pic>
      <p:sp>
        <p:nvSpPr>
          <p:cNvPr id="209" name="Google Shape;209;p40"/>
          <p:cNvSpPr txBox="1"/>
          <p:nvPr/>
        </p:nvSpPr>
        <p:spPr>
          <a:xfrm>
            <a:off x="503598" y="2773182"/>
            <a:ext cx="3000000" cy="627577"/>
          </a:xfrm>
          <a:prstGeom prst="rect">
            <a:avLst/>
          </a:prstGeom>
          <a:noFill/>
          <a:ln>
            <a:noFill/>
          </a:ln>
        </p:spPr>
        <p:txBody>
          <a:bodyPr spcFirstLastPara="1" wrap="square" lIns="91425" tIns="91425" rIns="91425" bIns="91425" anchor="t" anchorCtr="0">
            <a:spAutoFit/>
          </a:bodyPr>
          <a:lstStyle/>
          <a:p>
            <a:pPr marL="0" lvl="0" indent="0" algn="l" rtl="0">
              <a:lnSpc>
                <a:spcPct val="135000"/>
              </a:lnSpc>
              <a:spcBef>
                <a:spcPts val="700"/>
              </a:spcBef>
              <a:spcAft>
                <a:spcPts val="0"/>
              </a:spcAft>
              <a:buNone/>
            </a:pPr>
            <a:r>
              <a:rPr lang="en" sz="1700" dirty="0">
                <a:solidFill>
                  <a:srgbClr val="48A8C4"/>
                </a:solidFill>
                <a:latin typeface="Outfit"/>
                <a:ea typeface="Outfit"/>
                <a:cs typeface="Outfit"/>
                <a:sym typeface="Outfit"/>
              </a:rPr>
              <a:t>Education</a:t>
            </a:r>
            <a:endParaRPr sz="1600" dirty="0">
              <a:solidFill>
                <a:srgbClr val="48A8C4"/>
              </a:solidFill>
              <a:latin typeface="Outfit"/>
              <a:ea typeface="Outfit"/>
              <a:cs typeface="Outfit"/>
              <a:sym typeface="Outfit"/>
            </a:endParaRPr>
          </a:p>
        </p:txBody>
      </p:sp>
      <p:sp>
        <p:nvSpPr>
          <p:cNvPr id="210" name="Google Shape;210;p40"/>
          <p:cNvSpPr txBox="1"/>
          <p:nvPr/>
        </p:nvSpPr>
        <p:spPr>
          <a:xfrm>
            <a:off x="503599" y="2326775"/>
            <a:ext cx="3386913" cy="577051"/>
          </a:xfrm>
          <a:prstGeom prst="rect">
            <a:avLst/>
          </a:prstGeom>
          <a:noFill/>
          <a:ln>
            <a:noFill/>
          </a:ln>
        </p:spPr>
        <p:txBody>
          <a:bodyPr spcFirstLastPara="1" wrap="square" lIns="91425" tIns="91425" rIns="91425" bIns="91425" anchor="t" anchorCtr="0">
            <a:spAutoFit/>
          </a:bodyPr>
          <a:lstStyle/>
          <a:p>
            <a:pPr marL="0" lvl="0" indent="0" algn="l" rtl="0">
              <a:lnSpc>
                <a:spcPct val="85000"/>
              </a:lnSpc>
              <a:spcBef>
                <a:spcPts val="0"/>
              </a:spcBef>
              <a:spcAft>
                <a:spcPts val="0"/>
              </a:spcAft>
              <a:buNone/>
            </a:pPr>
            <a:r>
              <a:rPr lang="en" sz="3000" dirty="0">
                <a:latin typeface="Outfit"/>
                <a:ea typeface="Outfit"/>
                <a:cs typeface="Outfit"/>
                <a:sym typeface="Outfit"/>
              </a:rPr>
              <a:t>Fajri Ilham Mughni</a:t>
            </a:r>
            <a:endParaRPr sz="3000" dirty="0">
              <a:solidFill>
                <a:srgbClr val="000000"/>
              </a:solidFill>
              <a:latin typeface="Outfit"/>
              <a:ea typeface="Outfit"/>
              <a:cs typeface="Outfit"/>
              <a:sym typeface="Outfit"/>
            </a:endParaRPr>
          </a:p>
        </p:txBody>
      </p:sp>
      <p:sp>
        <p:nvSpPr>
          <p:cNvPr id="211" name="Google Shape;211;p40"/>
          <p:cNvSpPr txBox="1"/>
          <p:nvPr/>
        </p:nvSpPr>
        <p:spPr>
          <a:xfrm>
            <a:off x="624895" y="3151636"/>
            <a:ext cx="3490439"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Data Science </a:t>
            </a:r>
            <a:r>
              <a:rPr lang="en" i="1" dirty="0">
                <a:latin typeface="Outfit"/>
                <a:ea typeface="Outfit"/>
                <a:cs typeface="Outfit"/>
                <a:sym typeface="Outfit"/>
              </a:rPr>
              <a:t>Student @ DBB Batch 29</a:t>
            </a:r>
          </a:p>
          <a:p>
            <a:pPr marL="0" lvl="0" indent="0" algn="l" rtl="0">
              <a:lnSpc>
                <a:spcPct val="115000"/>
              </a:lnSpc>
              <a:spcBef>
                <a:spcPts val="0"/>
              </a:spcBef>
              <a:spcAft>
                <a:spcPts val="0"/>
              </a:spcAft>
              <a:buNone/>
            </a:pPr>
            <a:r>
              <a:rPr lang="en" sz="1400" i="1" dirty="0">
                <a:solidFill>
                  <a:srgbClr val="000000"/>
                </a:solidFill>
                <a:latin typeface="Outfit"/>
                <a:ea typeface="Outfit"/>
                <a:cs typeface="Outfit"/>
                <a:sym typeface="Outfit"/>
              </a:rPr>
              <a:t>Geological E</a:t>
            </a:r>
            <a:r>
              <a:rPr lang="en" i="1" dirty="0">
                <a:latin typeface="Outfit"/>
                <a:ea typeface="Outfit"/>
                <a:cs typeface="Outfit"/>
                <a:sym typeface="Outfit"/>
              </a:rPr>
              <a:t>ng. Graduate @ ITB 2018</a:t>
            </a:r>
            <a:endParaRPr sz="1400" i="1" dirty="0">
              <a:solidFill>
                <a:srgbClr val="000000"/>
              </a:solidFill>
              <a:latin typeface="Outfit"/>
              <a:ea typeface="Outfit"/>
              <a:cs typeface="Outfit"/>
              <a:sym typeface="Outfit"/>
            </a:endParaRPr>
          </a:p>
        </p:txBody>
      </p:sp>
      <p:pic>
        <p:nvPicPr>
          <p:cNvPr id="212" name="Google Shape;212;p40"/>
          <p:cNvPicPr preferRelativeResize="0"/>
          <p:nvPr/>
        </p:nvPicPr>
        <p:blipFill>
          <a:blip r:embed="rId4">
            <a:alphaModFix/>
          </a:blip>
          <a:stretch>
            <a:fillRect/>
          </a:stretch>
        </p:blipFill>
        <p:spPr>
          <a:xfrm>
            <a:off x="7624525" y="276637"/>
            <a:ext cx="1184649" cy="358628"/>
          </a:xfrm>
          <a:prstGeom prst="rect">
            <a:avLst/>
          </a:prstGeom>
          <a:noFill/>
          <a:ln>
            <a:noFill/>
          </a:ln>
        </p:spPr>
      </p:pic>
      <p:pic>
        <p:nvPicPr>
          <p:cNvPr id="213" name="Google Shape;213;p40"/>
          <p:cNvPicPr preferRelativeResize="0"/>
          <p:nvPr/>
        </p:nvPicPr>
        <p:blipFill rotWithShape="1">
          <a:blip r:embed="rId5">
            <a:alphaModFix/>
          </a:blip>
          <a:srcRect/>
          <a:stretch/>
        </p:blipFill>
        <p:spPr>
          <a:xfrm>
            <a:off x="7629449" y="275964"/>
            <a:ext cx="1184241" cy="359952"/>
          </a:xfrm>
          <a:prstGeom prst="rect">
            <a:avLst/>
          </a:prstGeom>
          <a:noFill/>
          <a:ln>
            <a:noFill/>
          </a:ln>
        </p:spPr>
      </p:pic>
      <p:sp>
        <p:nvSpPr>
          <p:cNvPr id="214" name="Google Shape;214;p40"/>
          <p:cNvSpPr txBox="1"/>
          <p:nvPr/>
        </p:nvSpPr>
        <p:spPr>
          <a:xfrm>
            <a:off x="503591" y="4004624"/>
            <a:ext cx="3078300" cy="68015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400" i="1" dirty="0">
                <a:latin typeface="Outfit SemiBold"/>
                <a:ea typeface="Outfit SemiBold"/>
                <a:cs typeface="Outfit SemiBold"/>
                <a:sym typeface="Outfit SemiBold"/>
              </a:rPr>
              <a:t>LinkedIn:</a:t>
            </a:r>
            <a:endParaRPr sz="1400" i="1" dirty="0">
              <a:latin typeface="Outfit SemiBold"/>
              <a:ea typeface="Outfit SemiBold"/>
              <a:cs typeface="Outfit SemiBold"/>
              <a:sym typeface="Outfit SemiBold"/>
            </a:endParaRPr>
          </a:p>
          <a:p>
            <a:pPr marL="0" lvl="0" indent="0" algn="l" rtl="0">
              <a:lnSpc>
                <a:spcPct val="115000"/>
              </a:lnSpc>
              <a:spcBef>
                <a:spcPts val="0"/>
              </a:spcBef>
              <a:spcAft>
                <a:spcPts val="0"/>
              </a:spcAft>
              <a:buNone/>
            </a:pPr>
            <a:r>
              <a:rPr lang="en" i="1" u="sng" dirty="0">
                <a:solidFill>
                  <a:schemeClr val="hlink"/>
                </a:solidFill>
                <a:latin typeface="Outfit"/>
                <a:ea typeface="Outfit"/>
                <a:cs typeface="Outfit"/>
                <a:sym typeface="Outfit"/>
                <a:hlinkClick r:id="rId6"/>
              </a:rPr>
              <a:t>Fajri Ilham Mughni</a:t>
            </a:r>
            <a:endParaRPr sz="1400" i="1" dirty="0">
              <a:latin typeface="Outfit"/>
              <a:ea typeface="Outfit"/>
              <a:cs typeface="Outfit"/>
              <a:sym typeface="Outfit"/>
            </a:endParaRPr>
          </a:p>
        </p:txBody>
      </p:sp>
      <p:sp>
        <p:nvSpPr>
          <p:cNvPr id="215" name="Google Shape;215;p40"/>
          <p:cNvSpPr/>
          <p:nvPr/>
        </p:nvSpPr>
        <p:spPr>
          <a:xfrm rot="-4242174">
            <a:off x="8037854" y="2354407"/>
            <a:ext cx="2301292" cy="2301476"/>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16" name="Google Shape;216;p40"/>
          <p:cNvSpPr/>
          <p:nvPr/>
        </p:nvSpPr>
        <p:spPr>
          <a:xfrm rot="-1973905">
            <a:off x="8404935" y="4306667"/>
            <a:ext cx="1120130" cy="1120293"/>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nvGrpSpPr>
          <p:cNvPr id="218" name="Google Shape;218;p40"/>
          <p:cNvGrpSpPr/>
          <p:nvPr/>
        </p:nvGrpSpPr>
        <p:grpSpPr>
          <a:xfrm>
            <a:off x="4405048" y="3146220"/>
            <a:ext cx="3725235" cy="592838"/>
            <a:chOff x="571335" y="2048451"/>
            <a:chExt cx="4623600" cy="593016"/>
          </a:xfrm>
        </p:grpSpPr>
        <p:sp>
          <p:nvSpPr>
            <p:cNvPr id="219" name="Google Shape;219;p40"/>
            <p:cNvSpPr txBox="1"/>
            <p:nvPr/>
          </p:nvSpPr>
          <p:spPr>
            <a:xfrm>
              <a:off x="571335" y="2279751"/>
              <a:ext cx="4623600" cy="36171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000" dirty="0">
                  <a:latin typeface="Outfit"/>
                  <a:ea typeface="Outfit"/>
                  <a:cs typeface="Outfit"/>
                  <a:sym typeface="Outfit"/>
                </a:rPr>
                <a:t>at Husky-CNOOC Madura Ltd. (2024 – present)</a:t>
              </a:r>
              <a:endParaRPr sz="1000" dirty="0">
                <a:solidFill>
                  <a:srgbClr val="000000"/>
                </a:solidFill>
                <a:latin typeface="Outfit"/>
                <a:ea typeface="Outfit"/>
                <a:cs typeface="Outfit"/>
                <a:sym typeface="Outfit"/>
              </a:endParaRPr>
            </a:p>
          </p:txBody>
        </p:sp>
        <p:sp>
          <p:nvSpPr>
            <p:cNvPr id="220" name="Google Shape;220;p40"/>
            <p:cNvSpPr txBox="1"/>
            <p:nvPr/>
          </p:nvSpPr>
          <p:spPr>
            <a:xfrm>
              <a:off x="571335" y="2048451"/>
              <a:ext cx="4623600" cy="39712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latin typeface="Outfit"/>
                  <a:ea typeface="Outfit"/>
                  <a:cs typeface="Outfit"/>
                  <a:sym typeface="Outfit"/>
                </a:rPr>
                <a:t>Subsurface Data Management, Jr. Consultant</a:t>
              </a:r>
              <a:endParaRPr sz="1200" dirty="0">
                <a:solidFill>
                  <a:srgbClr val="000000"/>
                </a:solidFill>
                <a:latin typeface="Outfit"/>
                <a:ea typeface="Outfit"/>
                <a:cs typeface="Outfit"/>
                <a:sym typeface="Outfit"/>
              </a:endParaRPr>
            </a:p>
          </p:txBody>
        </p:sp>
      </p:grpSp>
      <p:sp>
        <p:nvSpPr>
          <p:cNvPr id="221" name="Google Shape;221;p40"/>
          <p:cNvSpPr/>
          <p:nvPr/>
        </p:nvSpPr>
        <p:spPr>
          <a:xfrm>
            <a:off x="4320683" y="3282303"/>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227" name="Google Shape;227;p40"/>
          <p:cNvSpPr txBox="1"/>
          <p:nvPr/>
        </p:nvSpPr>
        <p:spPr>
          <a:xfrm>
            <a:off x="4320677" y="3955399"/>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My writing</a:t>
            </a:r>
            <a:r>
              <a:rPr lang="en" sz="1400" i="1" dirty="0">
                <a:latin typeface="Outfit SemiBold"/>
                <a:ea typeface="Outfit SemiBold"/>
                <a:cs typeface="Outfit SemiBold"/>
                <a:sym typeface="Outfit SemiBold"/>
              </a:rPr>
              <a:t>:</a:t>
            </a:r>
            <a:endParaRPr sz="1400" dirty="0">
              <a:latin typeface="Outfit SemiBold"/>
              <a:ea typeface="Outfit SemiBold"/>
              <a:cs typeface="Outfit SemiBold"/>
              <a:sym typeface="Outfit SemiBold"/>
            </a:endParaRPr>
          </a:p>
        </p:txBody>
      </p:sp>
      <p:sp>
        <p:nvSpPr>
          <p:cNvPr id="228" name="Google Shape;228;p40"/>
          <p:cNvSpPr txBox="1"/>
          <p:nvPr/>
        </p:nvSpPr>
        <p:spPr>
          <a:xfrm>
            <a:off x="4320677" y="2899901"/>
            <a:ext cx="30783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i="1" dirty="0">
                <a:latin typeface="Outfit SemiBold"/>
                <a:ea typeface="Outfit SemiBold"/>
                <a:cs typeface="Outfit SemiBold"/>
                <a:sym typeface="Outfit SemiBold"/>
              </a:rPr>
              <a:t>What do I do</a:t>
            </a:r>
            <a:r>
              <a:rPr lang="en" sz="1400" i="1" dirty="0">
                <a:latin typeface="Outfit SemiBold"/>
                <a:ea typeface="Outfit SemiBold"/>
                <a:cs typeface="Outfit SemiBold"/>
                <a:sym typeface="Outfit SemiBold"/>
              </a:rPr>
              <a:t>:</a:t>
            </a:r>
            <a:endParaRPr sz="1400" i="1" dirty="0">
              <a:latin typeface="Outfit SemiBold"/>
              <a:ea typeface="Outfit SemiBold"/>
              <a:cs typeface="Outfit SemiBold"/>
              <a:sym typeface="Outfit SemiBold"/>
            </a:endParaRPr>
          </a:p>
        </p:txBody>
      </p:sp>
      <p:sp>
        <p:nvSpPr>
          <p:cNvPr id="229" name="Google Shape;229;p40">
            <a:hlinkClick r:id="rId7"/>
          </p:cNvPr>
          <p:cNvSpPr txBox="1"/>
          <p:nvPr/>
        </p:nvSpPr>
        <p:spPr>
          <a:xfrm>
            <a:off x="4405048" y="4287779"/>
            <a:ext cx="3725100" cy="39700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200" dirty="0">
                <a:solidFill>
                  <a:schemeClr val="hlink"/>
                </a:solidFill>
                <a:uFill>
                  <a:noFill/>
                </a:uFill>
                <a:latin typeface="Outfit"/>
                <a:ea typeface="Outfit"/>
                <a:cs typeface="Outfit"/>
                <a:sym typeface="Outfit"/>
                <a:hlinkClick r:id="rId7"/>
              </a:rPr>
              <a:t>Medium</a:t>
            </a:r>
            <a:endParaRPr sz="1200" dirty="0">
              <a:latin typeface="Outfit"/>
              <a:ea typeface="Outfit"/>
              <a:cs typeface="Outfit"/>
              <a:sym typeface="Outfit"/>
            </a:endParaRPr>
          </a:p>
        </p:txBody>
      </p:sp>
      <p:sp>
        <p:nvSpPr>
          <p:cNvPr id="230" name="Google Shape;230;p40"/>
          <p:cNvSpPr/>
          <p:nvPr/>
        </p:nvSpPr>
        <p:spPr>
          <a:xfrm>
            <a:off x="4320683" y="4423862"/>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pic>
        <p:nvPicPr>
          <p:cNvPr id="217" name="Google Shape;217;p40"/>
          <p:cNvPicPr preferRelativeResize="0"/>
          <p:nvPr/>
        </p:nvPicPr>
        <p:blipFill rotWithShape="1">
          <a:blip r:embed="rId8"/>
          <a:srcRect t="7261" b="20011"/>
          <a:stretch/>
        </p:blipFill>
        <p:spPr>
          <a:xfrm>
            <a:off x="313221" y="150556"/>
            <a:ext cx="2191593" cy="2191593"/>
          </a:xfrm>
          <a:prstGeom prst="ellipse">
            <a:avLst/>
          </a:prstGeom>
          <a:noFill/>
          <a:ln>
            <a:noFill/>
          </a:ln>
        </p:spPr>
      </p:pic>
      <p:sp>
        <p:nvSpPr>
          <p:cNvPr id="2" name="Google Shape;221;p40">
            <a:extLst>
              <a:ext uri="{FF2B5EF4-FFF2-40B4-BE49-F238E27FC236}">
                <a16:creationId xmlns:a16="http://schemas.microsoft.com/office/drawing/2014/main" id="{A1AF95AB-E85F-BE28-6F23-0E95D6045F7B}"/>
              </a:ext>
            </a:extLst>
          </p:cNvPr>
          <p:cNvSpPr/>
          <p:nvPr/>
        </p:nvSpPr>
        <p:spPr>
          <a:xfrm>
            <a:off x="590346" y="3332806"/>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
        <p:nvSpPr>
          <p:cNvPr id="3" name="Google Shape;221;p40">
            <a:extLst>
              <a:ext uri="{FF2B5EF4-FFF2-40B4-BE49-F238E27FC236}">
                <a16:creationId xmlns:a16="http://schemas.microsoft.com/office/drawing/2014/main" id="{58EAC147-B78B-7257-CE2B-B00714F7AEAC}"/>
              </a:ext>
            </a:extLst>
          </p:cNvPr>
          <p:cNvSpPr/>
          <p:nvPr/>
        </p:nvSpPr>
        <p:spPr>
          <a:xfrm>
            <a:off x="590346" y="3579618"/>
            <a:ext cx="84300" cy="104700"/>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Outfit"/>
              <a:ea typeface="Outfit"/>
              <a:cs typeface="Outfit"/>
              <a:sym typeface="Outfit"/>
            </a:endParaRPr>
          </a:p>
        </p:txBody>
      </p:sp>
    </p:spTree>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189"/>
        <p:cNvGrpSpPr/>
        <p:nvPr/>
      </p:nvGrpSpPr>
      <p:grpSpPr>
        <a:xfrm>
          <a:off x="0" y="0"/>
          <a:ext cx="0" cy="0"/>
          <a:chOff x="0" y="0"/>
          <a:chExt cx="0" cy="0"/>
        </a:xfrm>
      </p:grpSpPr>
      <p:sp>
        <p:nvSpPr>
          <p:cNvPr id="190" name="Google Shape;190;p39"/>
          <p:cNvSpPr txBox="1">
            <a:spLocks noGrp="1"/>
          </p:cNvSpPr>
          <p:nvPr>
            <p:ph type="ctrTitle"/>
          </p:nvPr>
        </p:nvSpPr>
        <p:spPr>
          <a:xfrm>
            <a:off x="4742275" y="703163"/>
            <a:ext cx="4281300" cy="1017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800" dirty="0">
                <a:latin typeface="Outfit SemiBold"/>
                <a:ea typeface="Outfit SemiBold"/>
                <a:cs typeface="Outfit SemiBold"/>
                <a:sym typeface="Outfit SemiBold"/>
              </a:rPr>
              <a:t>Outline :</a:t>
            </a:r>
            <a:endParaRPr sz="4800" dirty="0">
              <a:latin typeface="Outfit SemiBold"/>
              <a:ea typeface="Outfit SemiBold"/>
              <a:cs typeface="Outfit SemiBold"/>
              <a:sym typeface="Outfit SemiBold"/>
            </a:endParaRPr>
          </a:p>
        </p:txBody>
      </p:sp>
      <p:grpSp>
        <p:nvGrpSpPr>
          <p:cNvPr id="191" name="Google Shape;191;p39"/>
          <p:cNvGrpSpPr/>
          <p:nvPr/>
        </p:nvGrpSpPr>
        <p:grpSpPr>
          <a:xfrm>
            <a:off x="150" y="-214137"/>
            <a:ext cx="2765049" cy="2690788"/>
            <a:chOff x="9584423" y="-302694"/>
            <a:chExt cx="4822200" cy="4822200"/>
          </a:xfrm>
        </p:grpSpPr>
        <p:sp>
          <p:nvSpPr>
            <p:cNvPr id="192" name="Google Shape;192;p39"/>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3" name="Google Shape;193;p39"/>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4" name="Google Shape;194;p39"/>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5" name="Google Shape;195;p39"/>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grpSp>
        <p:nvGrpSpPr>
          <p:cNvPr id="196" name="Google Shape;196;p39"/>
          <p:cNvGrpSpPr/>
          <p:nvPr/>
        </p:nvGrpSpPr>
        <p:grpSpPr>
          <a:xfrm>
            <a:off x="-840799" y="1115920"/>
            <a:ext cx="5794241" cy="5793661"/>
            <a:chOff x="4094945" y="667082"/>
            <a:chExt cx="5795400" cy="5795400"/>
          </a:xfrm>
        </p:grpSpPr>
        <p:sp>
          <p:nvSpPr>
            <p:cNvPr id="197" name="Google Shape;197;p39"/>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8" name="Google Shape;198;p39"/>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199" name="Google Shape;199;p39"/>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00" name="Google Shape;200;p39"/>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01" name="Google Shape;201;p39"/>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2" name="Google Shape;190;p39">
            <a:extLst>
              <a:ext uri="{FF2B5EF4-FFF2-40B4-BE49-F238E27FC236}">
                <a16:creationId xmlns:a16="http://schemas.microsoft.com/office/drawing/2014/main" id="{FB7FE30B-7463-30E0-6E73-E05C63A42DB3}"/>
              </a:ext>
            </a:extLst>
          </p:cNvPr>
          <p:cNvSpPr txBox="1">
            <a:spLocks/>
          </p:cNvSpPr>
          <p:nvPr/>
        </p:nvSpPr>
        <p:spPr>
          <a:xfrm>
            <a:off x="4742275" y="620269"/>
            <a:ext cx="4281300" cy="5220838"/>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Goals</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Data Understanding</a:t>
            </a:r>
          </a:p>
          <a:p>
            <a:pPr marL="457200" indent="-457200" algn="l">
              <a:lnSpc>
                <a:spcPct val="200000"/>
              </a:lnSpc>
              <a:buFont typeface="Wingdings" panose="05000000000000000000" pitchFamily="2" charset="2"/>
              <a:buChar char="ü"/>
            </a:pPr>
            <a:r>
              <a:rPr lang="en-US" sz="2600" dirty="0">
                <a:latin typeface="Outfit SemiBold"/>
                <a:ea typeface="Outfit SemiBold"/>
                <a:cs typeface="Outfit SemiBold"/>
                <a:sym typeface="Outfit SemiBold"/>
              </a:rPr>
              <a:t>EDA</a:t>
            </a:r>
          </a:p>
          <a:p>
            <a:pPr marL="457200" indent="-457200" algn="l">
              <a:lnSpc>
                <a:spcPct val="200000"/>
              </a:lnSpc>
              <a:buFont typeface="Wingdings" panose="05000000000000000000" pitchFamily="2" charset="2"/>
              <a:buChar char="ü"/>
            </a:pPr>
            <a:endParaRPr lang="en-US" sz="2600" dirty="0">
              <a:latin typeface="Outfit SemiBold"/>
              <a:ea typeface="Outfit SemiBold"/>
              <a:cs typeface="Outfit SemiBold"/>
              <a:sym typeface="Outfi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p:cNvGrpSpPr/>
        <p:nvPr/>
      </p:nvGrpSpPr>
      <p:grpSpPr>
        <a:xfrm>
          <a:off x="0" y="0"/>
          <a:ext cx="0" cy="0"/>
          <a:chOff x="0" y="0"/>
          <a:chExt cx="0" cy="0"/>
        </a:xfrm>
      </p:grpSpPr>
      <p:sp>
        <p:nvSpPr>
          <p:cNvPr id="237" name="Google Shape;237;p41"/>
          <p:cNvSpPr txBox="1">
            <a:spLocks noGrp="1"/>
          </p:cNvSpPr>
          <p:nvPr>
            <p:ph type="ctrTitle"/>
          </p:nvPr>
        </p:nvSpPr>
        <p:spPr>
          <a:xfrm>
            <a:off x="3299839" y="1554748"/>
            <a:ext cx="4281300" cy="2034000"/>
          </a:xfrm>
          <a:prstGeom prst="rect">
            <a:avLst/>
          </a:prstGeom>
        </p:spPr>
        <p:txBody>
          <a:bodyPr spcFirstLastPara="1" wrap="square" lIns="91425" tIns="91425" rIns="91425" bIns="91425" anchor="ctr" anchorCtr="0">
            <a:normAutofit/>
          </a:bodyPr>
          <a:lstStyle/>
          <a:p>
            <a:pPr marL="0" lvl="0" indent="0" algn="l" rtl="0">
              <a:lnSpc>
                <a:spcPct val="85000"/>
              </a:lnSpc>
              <a:spcBef>
                <a:spcPts val="0"/>
              </a:spcBef>
              <a:spcAft>
                <a:spcPts val="0"/>
              </a:spcAft>
              <a:buNone/>
            </a:pPr>
            <a:r>
              <a:rPr lang="en" sz="4400" dirty="0">
                <a:latin typeface="Outfit SemiBold"/>
                <a:ea typeface="Outfit SemiBold"/>
                <a:cs typeface="Outfit SemiBold"/>
                <a:sym typeface="Outfit SemiBold"/>
              </a:rPr>
              <a:t>What are we talking about</a:t>
            </a:r>
            <a:endParaRPr sz="4400" dirty="0">
              <a:latin typeface="Outfit SemiBold"/>
              <a:ea typeface="Outfit SemiBold"/>
              <a:cs typeface="Outfit SemiBold"/>
              <a:sym typeface="Outfit SemiBold"/>
            </a:endParaRPr>
          </a:p>
        </p:txBody>
      </p:sp>
      <p:grpSp>
        <p:nvGrpSpPr>
          <p:cNvPr id="238" name="Google Shape;238;p41"/>
          <p:cNvGrpSpPr/>
          <p:nvPr/>
        </p:nvGrpSpPr>
        <p:grpSpPr>
          <a:xfrm>
            <a:off x="150" y="-214137"/>
            <a:ext cx="2765049" cy="2690788"/>
            <a:chOff x="9584423" y="-302694"/>
            <a:chExt cx="4822200" cy="4822200"/>
          </a:xfrm>
        </p:grpSpPr>
        <p:sp>
          <p:nvSpPr>
            <p:cNvPr id="239" name="Google Shape;239;p41"/>
            <p:cNvSpPr/>
            <p:nvPr/>
          </p:nvSpPr>
          <p:spPr>
            <a:xfrm rot="6626698">
              <a:off x="10121100" y="233982"/>
              <a:ext cx="3748847" cy="3748847"/>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0" name="Google Shape;240;p41"/>
            <p:cNvSpPr/>
            <p:nvPr/>
          </p:nvSpPr>
          <p:spPr>
            <a:xfrm rot="5026486">
              <a:off x="10682783" y="729525"/>
              <a:ext cx="2625482" cy="2625482"/>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1" name="Google Shape;241;p41"/>
            <p:cNvSpPr/>
            <p:nvPr/>
          </p:nvSpPr>
          <p:spPr>
            <a:xfrm rot="2969049">
              <a:off x="11210027" y="1256768"/>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242" name="Google Shape;242;p41"/>
            <p:cNvSpPr/>
            <p:nvPr/>
          </p:nvSpPr>
          <p:spPr>
            <a:xfrm rot="10347786">
              <a:off x="11700466" y="1747209"/>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pic>
        <p:nvPicPr>
          <p:cNvPr id="248" name="Google Shape;248;p41"/>
          <p:cNvPicPr preferRelativeResize="0"/>
          <p:nvPr/>
        </p:nvPicPr>
        <p:blipFill rotWithShape="1">
          <a:blip r:embed="rId3">
            <a:alphaModFix/>
          </a:blip>
          <a:srcRect/>
          <a:stretch/>
        </p:blipFill>
        <p:spPr>
          <a:xfrm>
            <a:off x="7629449" y="275964"/>
            <a:ext cx="1184241" cy="35995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B410BA43-87CF-3BAE-F6EC-214C0F917A57}"/>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EFC94D6D-D18E-C1BC-9E83-0C258D8A8E13}"/>
              </a:ext>
            </a:extLst>
          </p:cNvPr>
          <p:cNvSpPr txBox="1">
            <a:spLocks noGrp="1"/>
          </p:cNvSpPr>
          <p:nvPr>
            <p:ph type="ctrTitle"/>
          </p:nvPr>
        </p:nvSpPr>
        <p:spPr>
          <a:xfrm>
            <a:off x="635294" y="1292964"/>
            <a:ext cx="7873412" cy="2720174"/>
          </a:xfrm>
          <a:prstGeom prst="rect">
            <a:avLst/>
          </a:prstGeom>
        </p:spPr>
        <p:txBody>
          <a:bodyPr spcFirstLastPara="1" wrap="square" lIns="91425" tIns="91425" rIns="91425" bIns="91425" anchor="ctr" anchorCtr="0">
            <a:noAutofit/>
          </a:bodyPr>
          <a:lstStyle/>
          <a:p>
            <a:pPr algn="just">
              <a:lnSpc>
                <a:spcPct val="85000"/>
              </a:lnSpc>
            </a:pP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Analisis</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bertujuan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memahami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preferensi</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solidFill>
                  <a:srgbClr val="0070C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masyarakat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dengan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menggabungkan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Indonesia.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Melalui</a:t>
            </a:r>
            <a:r>
              <a:rPr lang="en-US" sz="1800" dirty="0">
                <a:latin typeface="Outfit" panose="020B0604020202020204" charset="0"/>
                <a:ea typeface="Nirmala UI" panose="020B0502040204020203" pitchFamily="34" charset="0"/>
                <a:cs typeface="Nirmala UI" panose="020B0502040204020203" pitchFamily="34" charset="0"/>
                <a:sym typeface="Outfit SemiBold"/>
              </a:rPr>
              <a:t> proses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pembersihan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data,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transformasi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fitur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pemetaan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antara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resep</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nutrisi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serta</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teknik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menggunakan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algoritma</a:t>
            </a:r>
            <a:r>
              <a:rPr lang="en-US" sz="1800" dirty="0">
                <a:latin typeface="Outfit" panose="020B0604020202020204" charset="0"/>
                <a:ea typeface="Nirmala UI" panose="020B0502040204020203" pitchFamily="34" charset="0"/>
                <a:cs typeface="Nirmala UI" panose="020B0502040204020203" pitchFamily="34" charset="0"/>
                <a:sym typeface="Outfit SemiBold"/>
              </a:rPr>
              <a:t> machine learning,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proyek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menghasilkan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pengelompokan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makanan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b="1" dirty="0">
                <a:solidFill>
                  <a:srgbClr val="FF0000"/>
                </a:solidFill>
                <a:latin typeface="Outfit" panose="020B0604020202020204" charset="0"/>
                <a:ea typeface="Nirmala UI" panose="020B0502040204020203" pitchFamily="34" charset="0"/>
                <a:cs typeface="Nirmala UI" panose="020B0502040204020203" pitchFamily="34" charset="0"/>
                <a:sym typeface="Outfit SemiBold"/>
              </a:rPr>
              <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berdasarkan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kandungan</a:t>
            </a:r>
            <a:r>
              <a:rPr lang="en-US" sz="1800" dirty="0">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CC99FF"/>
                </a:solidFill>
                <a:latin typeface="Outfit" panose="020B0604020202020204" charset="0"/>
                <a:ea typeface="Nirmala UI" panose="020B0502040204020203" pitchFamily="34" charset="0"/>
                <a:cs typeface="Nirmala UI" panose="020B0502040204020203" pitchFamily="34" charset="0"/>
                <a:sym typeface="Outfit SemiBold"/>
              </a:rPr>
              <a:t>kalori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tingkat</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kesukaan</a:t>
            </a:r>
            <a:r>
              <a:rPr lang="en-US" sz="1800" dirty="0">
                <a:solidFill>
                  <a:schemeClr val="accent5"/>
                </a:solidFill>
                <a:latin typeface="Outfit" panose="020B0604020202020204" charset="0"/>
                <a:ea typeface="Nirmala UI" panose="020B0502040204020203" pitchFamily="34" charset="0"/>
                <a:cs typeface="Nirmala UI" panose="020B0502040204020203" pitchFamily="34" charset="0"/>
                <a:sym typeface="Outfit SemiBold"/>
              </a:rPr>
              <a:t> (loves)</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karakteristik</a:t>
            </a:r>
            <a:r>
              <a:rPr lang="en-US" sz="1800" dirty="0">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solidFill>
                  <a:srgbClr val="00B050"/>
                </a:solidFill>
                <a:latin typeface="Outfit" panose="020B0604020202020204" charset="0"/>
                <a:ea typeface="Nirmala UI" panose="020B0502040204020203" pitchFamily="34" charset="0"/>
                <a:cs typeface="Nirmala UI" panose="020B0502040204020203" pitchFamily="34" charset="0"/>
                <a:sym typeface="Outfit SemiBold"/>
              </a:rPr>
              <a:t>bahan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Hasil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klasterisasi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ini</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memberikan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wawasan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awal</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terhadap</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pola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konsumsi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kesadaran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gizi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serta</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potensi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segmentasi</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makanan</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u="sng" dirty="0" err="1">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tradisional</a:t>
            </a:r>
            <a:r>
              <a:rPr lang="en-US" sz="1800" u="sng" dirty="0">
                <a:solidFill>
                  <a:srgbClr val="C00000"/>
                </a:solidFill>
                <a:latin typeface="Outfit" panose="020B0604020202020204" charset="0"/>
                <a:ea typeface="Nirmala UI" panose="020B0502040204020203" pitchFamily="34" charset="0"/>
                <a:cs typeface="Nirmala UI" panose="020B0502040204020203" pitchFamily="34" charset="0"/>
                <a:sym typeface="Outfit SemiBold"/>
              </a:rPr>
              <a:t> </a:t>
            </a:r>
            <a:r>
              <a:rPr lang="en-US" sz="1800" dirty="0">
                <a:latin typeface="Outfit" panose="020B0604020202020204" charset="0"/>
                <a:ea typeface="Nirmala UI" panose="020B0502040204020203" pitchFamily="34" charset="0"/>
                <a:cs typeface="Nirmala UI" panose="020B0502040204020203" pitchFamily="34" charset="0"/>
                <a:sym typeface="Outfit SemiBold"/>
              </a:rPr>
              <a:t>yang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dapat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dimanfaatkan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untuk</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riset</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perilaku</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konsumen</a:t>
            </a:r>
            <a:r>
              <a:rPr lang="en-US" sz="1800" dirty="0">
                <a:latin typeface="Outfit" panose="020B0604020202020204" charset="0"/>
                <a:ea typeface="Nirmala UI" panose="020B0502040204020203" pitchFamily="34" charset="0"/>
                <a:cs typeface="Nirmala UI" panose="020B0502040204020203" pitchFamily="34" charset="0"/>
                <a:sym typeface="Outfit SemiBold"/>
              </a:rPr>
              <a:t> dan strategi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kesehatan</a:t>
            </a:r>
            <a:r>
              <a:rPr lang="en-US" sz="1800" dirty="0">
                <a:latin typeface="Outfit" panose="020B0604020202020204" charset="0"/>
                <a:ea typeface="Nirmala UI" panose="020B0502040204020203" pitchFamily="34" charset="0"/>
                <a:cs typeface="Nirmala UI" panose="020B0502040204020203" pitchFamily="34" charset="0"/>
                <a:sym typeface="Outfit SemiBold"/>
              </a:rPr>
              <a:t> </a:t>
            </a:r>
            <a:r>
              <a:rPr lang="en-US" sz="1800" dirty="0" err="1">
                <a:latin typeface="Outfit" panose="020B0604020202020204" charset="0"/>
                <a:ea typeface="Nirmala UI" panose="020B0502040204020203" pitchFamily="34" charset="0"/>
                <a:cs typeface="Nirmala UI" panose="020B0502040204020203" pitchFamily="34" charset="0"/>
                <a:sym typeface="Outfit SemiBold"/>
              </a:rPr>
              <a:t>publik</a:t>
            </a:r>
            <a:r>
              <a:rPr lang="en-US" sz="1800" dirty="0">
                <a:latin typeface="Outfit" panose="020B0604020202020204" charset="0"/>
                <a:ea typeface="Nirmala UI" panose="020B0502040204020203" pitchFamily="34" charset="0"/>
                <a:cs typeface="Nirmala UI" panose="020B0502040204020203" pitchFamily="34" charset="0"/>
                <a:sym typeface="Outfit SemiBold"/>
              </a:rPr>
              <a:t>.</a:t>
            </a:r>
          </a:p>
        </p:txBody>
      </p:sp>
      <p:pic>
        <p:nvPicPr>
          <p:cNvPr id="248" name="Google Shape;248;p41">
            <a:extLst>
              <a:ext uri="{FF2B5EF4-FFF2-40B4-BE49-F238E27FC236}">
                <a16:creationId xmlns:a16="http://schemas.microsoft.com/office/drawing/2014/main" id="{DF638B4D-7125-CE4C-9882-147A2F87780A}"/>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223390FD-2488-3FE6-0A7B-ECF3FF8A39DB}"/>
              </a:ext>
            </a:extLst>
          </p:cNvPr>
          <p:cNvSpPr txBox="1">
            <a:spLocks/>
          </p:cNvSpPr>
          <p:nvPr/>
        </p:nvSpPr>
        <p:spPr>
          <a:xfrm>
            <a:off x="534836" y="275964"/>
            <a:ext cx="4281300" cy="10170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Goals/Objective :</a:t>
            </a:r>
          </a:p>
        </p:txBody>
      </p:sp>
    </p:spTree>
    <p:extLst>
      <p:ext uri="{BB962C8B-B14F-4D97-AF65-F5344CB8AC3E}">
        <p14:creationId xmlns:p14="http://schemas.microsoft.com/office/powerpoint/2010/main" val="3478279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AC87876C-E0D4-B7B5-C75C-5C18F2B36A8F}"/>
            </a:ext>
          </a:extLst>
        </p:cNvPr>
        <p:cNvGrpSpPr/>
        <p:nvPr/>
      </p:nvGrpSpPr>
      <p:grpSpPr>
        <a:xfrm>
          <a:off x="0" y="0"/>
          <a:ext cx="0" cy="0"/>
          <a:chOff x="0" y="0"/>
          <a:chExt cx="0" cy="0"/>
        </a:xfrm>
      </p:grpSpPr>
      <p:grpSp>
        <p:nvGrpSpPr>
          <p:cNvPr id="2" name="Google Shape;196;p39">
            <a:extLst>
              <a:ext uri="{FF2B5EF4-FFF2-40B4-BE49-F238E27FC236}">
                <a16:creationId xmlns:a16="http://schemas.microsoft.com/office/drawing/2014/main" id="{3D53D30E-97EE-14C2-8AF2-42D06F582140}"/>
              </a:ext>
            </a:extLst>
          </p:cNvPr>
          <p:cNvGrpSpPr/>
          <p:nvPr/>
        </p:nvGrpSpPr>
        <p:grpSpPr>
          <a:xfrm>
            <a:off x="1674880" y="1115920"/>
            <a:ext cx="5794241" cy="5793661"/>
            <a:chOff x="4094945" y="667082"/>
            <a:chExt cx="5795400" cy="5795400"/>
          </a:xfrm>
        </p:grpSpPr>
        <p:sp>
          <p:nvSpPr>
            <p:cNvPr id="3" name="Google Shape;197;p39">
              <a:extLst>
                <a:ext uri="{FF2B5EF4-FFF2-40B4-BE49-F238E27FC236}">
                  <a16:creationId xmlns:a16="http://schemas.microsoft.com/office/drawing/2014/main" id="{89B84FF9-84ED-1CC9-1697-A9004B2029E2}"/>
                </a:ext>
              </a:extLst>
            </p:cNvPr>
            <p:cNvSpPr/>
            <p:nvPr/>
          </p:nvSpPr>
          <p:spPr>
            <a:xfrm rot="6626718">
              <a:off x="4739938" y="1312075"/>
              <a:ext cx="4505414" cy="4505414"/>
            </a:xfrm>
            <a:prstGeom prst="ellipse">
              <a:avLst/>
            </a:prstGeom>
            <a:solidFill>
              <a:srgbClr val="48A8C4"/>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4" name="Google Shape;198;p39">
              <a:extLst>
                <a:ext uri="{FF2B5EF4-FFF2-40B4-BE49-F238E27FC236}">
                  <a16:creationId xmlns:a16="http://schemas.microsoft.com/office/drawing/2014/main" id="{33BFAAE1-2FF4-AB6A-63C5-F77576BDCA59}"/>
                </a:ext>
              </a:extLst>
            </p:cNvPr>
            <p:cNvSpPr/>
            <p:nvPr/>
          </p:nvSpPr>
          <p:spPr>
            <a:xfrm rot="5026475">
              <a:off x="5429162" y="2051505"/>
              <a:ext cx="3026548" cy="302654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5" name="Google Shape;199;p39">
              <a:extLst>
                <a:ext uri="{FF2B5EF4-FFF2-40B4-BE49-F238E27FC236}">
                  <a16:creationId xmlns:a16="http://schemas.microsoft.com/office/drawing/2014/main" id="{E4E297D6-AC2B-EA52-08DB-BF2F4EA48A2A}"/>
                </a:ext>
              </a:extLst>
            </p:cNvPr>
            <p:cNvSpPr/>
            <p:nvPr/>
          </p:nvSpPr>
          <p:spPr>
            <a:xfrm rot="2969049">
              <a:off x="6156933" y="2732845"/>
              <a:ext cx="1570980" cy="1570980"/>
            </a:xfrm>
            <a:prstGeom prst="ellipse">
              <a:avLst/>
            </a:prstGeom>
            <a:solidFill>
              <a:srgbClr val="F08B33"/>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sp>
          <p:nvSpPr>
            <p:cNvPr id="6" name="Google Shape;200;p39">
              <a:extLst>
                <a:ext uri="{FF2B5EF4-FFF2-40B4-BE49-F238E27FC236}">
                  <a16:creationId xmlns:a16="http://schemas.microsoft.com/office/drawing/2014/main" id="{8566AC46-560E-A06E-D998-18B104E1CB8C}"/>
                </a:ext>
              </a:extLst>
            </p:cNvPr>
            <p:cNvSpPr/>
            <p:nvPr/>
          </p:nvSpPr>
          <p:spPr>
            <a:xfrm rot="10347786">
              <a:off x="6647371" y="3223287"/>
              <a:ext cx="590098" cy="590098"/>
            </a:xfrm>
            <a:prstGeom prst="ellipse">
              <a:avLst/>
            </a:prstGeom>
            <a:solidFill>
              <a:srgbClr val="FFBD58"/>
            </a:solidFill>
            <a:ln>
              <a:noFill/>
            </a:ln>
          </p:spPr>
          <p:txBody>
            <a:bodyPr spcFirstLastPara="1" wrap="square" lIns="91400" tIns="91400" rIns="91400" bIns="91400" anchor="ctr" anchorCtr="0">
              <a:noAutofit/>
            </a:bodyPr>
            <a:lstStyle/>
            <a:p>
              <a:pPr marL="0" lvl="0" indent="0" algn="ctr" rtl="0">
                <a:spcBef>
                  <a:spcPts val="0"/>
                </a:spcBef>
                <a:spcAft>
                  <a:spcPts val="0"/>
                </a:spcAft>
                <a:buNone/>
              </a:pPr>
              <a:endParaRPr sz="1400">
                <a:latin typeface="Calibri"/>
                <a:ea typeface="Calibri"/>
                <a:cs typeface="Calibri"/>
                <a:sym typeface="Calibri"/>
              </a:endParaRPr>
            </a:p>
          </p:txBody>
        </p:sp>
      </p:grpSp>
      <p:sp>
        <p:nvSpPr>
          <p:cNvPr id="237" name="Google Shape;237;p41">
            <a:extLst>
              <a:ext uri="{FF2B5EF4-FFF2-40B4-BE49-F238E27FC236}">
                <a16:creationId xmlns:a16="http://schemas.microsoft.com/office/drawing/2014/main" id="{A7AB042A-ECB2-F600-E17A-6FECBFA618F1}"/>
              </a:ext>
            </a:extLst>
          </p:cNvPr>
          <p:cNvSpPr txBox="1">
            <a:spLocks noGrp="1"/>
          </p:cNvSpPr>
          <p:nvPr>
            <p:ph type="ctrTitle"/>
          </p:nvPr>
        </p:nvSpPr>
        <p:spPr>
          <a:xfrm>
            <a:off x="2431350" y="161677"/>
            <a:ext cx="4281300" cy="2034000"/>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Present data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72511190-7AA2-DF27-578F-D8E7A8269939}"/>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7" name="Google Shape;284;p43"/>
          <p:cNvSpPr txBox="1"/>
          <p:nvPr/>
        </p:nvSpPr>
        <p:spPr>
          <a:xfrm>
            <a:off x="2475600" y="1319416"/>
            <a:ext cx="4192800" cy="498600"/>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scripts, data, and other technical part of the project can be accessed in </a:t>
            </a:r>
            <a:r>
              <a:rPr lang="en" sz="1200" u="sng" dirty="0">
                <a:solidFill>
                  <a:schemeClr val="hlink"/>
                </a:solidFill>
                <a:latin typeface="Outfit SemiBold"/>
                <a:ea typeface="Outfit SemiBold"/>
                <a:cs typeface="Outfit SemiBold"/>
                <a:sym typeface="Outfit SemiBold"/>
                <a:hlinkClick r:id="rId4"/>
              </a:rPr>
              <a:t>this link</a:t>
            </a:r>
            <a:endParaRPr dirty="0"/>
          </a:p>
        </p:txBody>
      </p:sp>
    </p:spTree>
    <p:extLst>
      <p:ext uri="{BB962C8B-B14F-4D97-AF65-F5344CB8AC3E}">
        <p14:creationId xmlns:p14="http://schemas.microsoft.com/office/powerpoint/2010/main" val="1843745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6">
          <a:extLst>
            <a:ext uri="{FF2B5EF4-FFF2-40B4-BE49-F238E27FC236}">
              <a16:creationId xmlns:a16="http://schemas.microsoft.com/office/drawing/2014/main" id="{80981B22-4F81-8958-169F-AC1F62917BA1}"/>
            </a:ext>
          </a:extLst>
        </p:cNvPr>
        <p:cNvGrpSpPr/>
        <p:nvPr/>
      </p:nvGrpSpPr>
      <p:grpSpPr>
        <a:xfrm>
          <a:off x="0" y="0"/>
          <a:ext cx="0" cy="0"/>
          <a:chOff x="0" y="0"/>
          <a:chExt cx="0" cy="0"/>
        </a:xfrm>
      </p:grpSpPr>
      <p:pic>
        <p:nvPicPr>
          <p:cNvPr id="248" name="Google Shape;248;p41">
            <a:extLst>
              <a:ext uri="{FF2B5EF4-FFF2-40B4-BE49-F238E27FC236}">
                <a16:creationId xmlns:a16="http://schemas.microsoft.com/office/drawing/2014/main" id="{39C12517-9B75-0DBF-47B3-FD41285EE304}"/>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sp>
        <p:nvSpPr>
          <p:cNvPr id="5" name="Google Shape;190;p39">
            <a:extLst>
              <a:ext uri="{FF2B5EF4-FFF2-40B4-BE49-F238E27FC236}">
                <a16:creationId xmlns:a16="http://schemas.microsoft.com/office/drawing/2014/main" id="{A73081F3-E07A-28AA-6EEB-D1B07FC8385F}"/>
              </a:ext>
            </a:extLst>
          </p:cNvPr>
          <p:cNvSpPr txBox="1">
            <a:spLocks/>
          </p:cNvSpPr>
          <p:nvPr/>
        </p:nvSpPr>
        <p:spPr>
          <a:xfrm>
            <a:off x="2169046" y="275964"/>
            <a:ext cx="4805907" cy="1017000"/>
          </a:xfrm>
          <a:prstGeom prst="rect">
            <a:avLst/>
          </a:prstGeom>
          <a:noFill/>
          <a:ln>
            <a:noFill/>
          </a:ln>
        </p:spPr>
        <p:txBody>
          <a:bodyPr spcFirstLastPara="1" wrap="square" lIns="91425" tIns="91425" rIns="91425" bIns="91425" anchor="ctr" anchorCtr="0">
            <a:normAutofit fontScale="925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1pPr>
            <a:lvl2pPr marR="0" lvl="1"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5200"/>
              <a:buFont typeface="Arial"/>
              <a:buNone/>
              <a:defRPr sz="5200" b="0" i="0" u="none" strike="noStrike" cap="none">
                <a:solidFill>
                  <a:schemeClr val="dk1"/>
                </a:solidFill>
                <a:latin typeface="Arial"/>
                <a:ea typeface="Arial"/>
                <a:cs typeface="Arial"/>
                <a:sym typeface="Arial"/>
              </a:defRPr>
            </a:lvl9pPr>
          </a:lstStyle>
          <a:p>
            <a:pPr algn="l">
              <a:lnSpc>
                <a:spcPct val="85000"/>
              </a:lnSpc>
            </a:pPr>
            <a:r>
              <a:rPr lang="en-US" sz="4000" dirty="0">
                <a:latin typeface="Outfit SemiBold"/>
                <a:ea typeface="Outfit SemiBold"/>
                <a:cs typeface="Outfit SemiBold"/>
                <a:sym typeface="Outfit SemiBold"/>
              </a:rPr>
              <a:t>Data Understanding:</a:t>
            </a:r>
          </a:p>
        </p:txBody>
      </p:sp>
      <p:sp>
        <p:nvSpPr>
          <p:cNvPr id="2" name="Google Shape;284;p43">
            <a:extLst>
              <a:ext uri="{FF2B5EF4-FFF2-40B4-BE49-F238E27FC236}">
                <a16:creationId xmlns:a16="http://schemas.microsoft.com/office/drawing/2014/main" id="{4EC663C5-D4D2-6397-B0C4-7FDBEF4C18CA}"/>
              </a:ext>
            </a:extLst>
          </p:cNvPr>
          <p:cNvSpPr txBox="1"/>
          <p:nvPr/>
        </p:nvSpPr>
        <p:spPr>
          <a:xfrm>
            <a:off x="2475599" y="882446"/>
            <a:ext cx="4192800" cy="498568"/>
          </a:xfrm>
          <a:prstGeom prst="rect">
            <a:avLst/>
          </a:prstGeom>
          <a:noFill/>
          <a:ln>
            <a:noFill/>
          </a:ln>
        </p:spPr>
        <p:txBody>
          <a:bodyPr spcFirstLastPara="1" wrap="square" lIns="91425" tIns="91425" rIns="91425" bIns="91425" anchor="t" anchorCtr="0">
            <a:spAutoFit/>
          </a:bodyPr>
          <a:lstStyle/>
          <a:p>
            <a:pPr marL="0" lvl="0" indent="0" algn="ctr" rtl="0">
              <a:lnSpc>
                <a:spcPct val="85000"/>
              </a:lnSpc>
              <a:spcBef>
                <a:spcPts val="0"/>
              </a:spcBef>
              <a:spcAft>
                <a:spcPts val="0"/>
              </a:spcAft>
              <a:buNone/>
            </a:pPr>
            <a:r>
              <a:rPr lang="en" sz="1200" dirty="0">
                <a:solidFill>
                  <a:schemeClr val="dk1"/>
                </a:solidFill>
                <a:latin typeface="Outfit SemiBold"/>
                <a:ea typeface="Outfit SemiBold"/>
                <a:cs typeface="Outfit SemiBold"/>
                <a:sym typeface="Outfit SemiBold"/>
              </a:rPr>
              <a:t>All description about the data can be accessed through </a:t>
            </a:r>
            <a:r>
              <a:rPr lang="en" sz="1200" u="sng" dirty="0">
                <a:solidFill>
                  <a:schemeClr val="hlink"/>
                </a:solidFill>
                <a:latin typeface="Outfit SemiBold"/>
                <a:ea typeface="Outfit SemiBold"/>
                <a:cs typeface="Outfit SemiBold"/>
                <a:sym typeface="Outfit SemiBold"/>
                <a:hlinkClick r:id="rId4"/>
              </a:rPr>
              <a:t>this link</a:t>
            </a:r>
            <a:endParaRPr dirty="0"/>
          </a:p>
        </p:txBody>
      </p:sp>
      <p:grpSp>
        <p:nvGrpSpPr>
          <p:cNvPr id="3" name="Group 2">
            <a:extLst>
              <a:ext uri="{FF2B5EF4-FFF2-40B4-BE49-F238E27FC236}">
                <a16:creationId xmlns:a16="http://schemas.microsoft.com/office/drawing/2014/main" id="{A79DE1F7-D9E7-CA83-6A4B-BE8E1E2E8805}"/>
              </a:ext>
            </a:extLst>
          </p:cNvPr>
          <p:cNvGrpSpPr/>
          <p:nvPr/>
        </p:nvGrpSpPr>
        <p:grpSpPr>
          <a:xfrm>
            <a:off x="2051795" y="2001926"/>
            <a:ext cx="4747112" cy="1139648"/>
            <a:chOff x="1771253" y="851602"/>
            <a:chExt cx="4747112" cy="1139648"/>
          </a:xfrm>
        </p:grpSpPr>
        <p:pic>
          <p:nvPicPr>
            <p:cNvPr id="321" name="Google Shape;321;p46">
              <a:extLst>
                <a:ext uri="{FF2B5EF4-FFF2-40B4-BE49-F238E27FC236}">
                  <a16:creationId xmlns:a16="http://schemas.microsoft.com/office/drawing/2014/main" id="{5BF34DC0-3422-B929-8D9D-B56F901C98DD}"/>
                </a:ext>
              </a:extLst>
            </p:cNvPr>
            <p:cNvPicPr preferRelativeResize="0"/>
            <p:nvPr/>
          </p:nvPicPr>
          <p:blipFill>
            <a:blip r:embed="rId5">
              <a:alphaModFix/>
            </a:blip>
            <a:stretch>
              <a:fillRect/>
            </a:stretch>
          </p:blipFill>
          <p:spPr>
            <a:xfrm>
              <a:off x="4061990" y="1437723"/>
              <a:ext cx="553527" cy="553527"/>
            </a:xfrm>
            <a:prstGeom prst="rect">
              <a:avLst/>
            </a:prstGeom>
            <a:noFill/>
            <a:ln>
              <a:noFill/>
            </a:ln>
          </p:spPr>
        </p:pic>
        <p:sp>
          <p:nvSpPr>
            <p:cNvPr id="334" name="Google Shape;334;p46">
              <a:extLst>
                <a:ext uri="{FF2B5EF4-FFF2-40B4-BE49-F238E27FC236}">
                  <a16:creationId xmlns:a16="http://schemas.microsoft.com/office/drawing/2014/main" id="{419B6CDF-90DD-0F14-B714-821A22FCC9CE}"/>
                </a:ext>
              </a:extLst>
            </p:cNvPr>
            <p:cNvSpPr txBox="1"/>
            <p:nvPr/>
          </p:nvSpPr>
          <p:spPr>
            <a:xfrm>
              <a:off x="1771253" y="1523763"/>
              <a:ext cx="2057181"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"dataset-ayam.csv"</a:t>
              </a:r>
            </a:p>
          </p:txBody>
        </p:sp>
        <p:sp>
          <p:nvSpPr>
            <p:cNvPr id="6" name="Google Shape;334;p46">
              <a:extLst>
                <a:ext uri="{FF2B5EF4-FFF2-40B4-BE49-F238E27FC236}">
                  <a16:creationId xmlns:a16="http://schemas.microsoft.com/office/drawing/2014/main" id="{800FC48B-3756-A40D-F24B-2CD3D2410AD4}"/>
                </a:ext>
              </a:extLst>
            </p:cNvPr>
            <p:cNvSpPr txBox="1"/>
            <p:nvPr/>
          </p:nvSpPr>
          <p:spPr>
            <a:xfrm>
              <a:off x="4849073" y="1523763"/>
              <a:ext cx="1669292" cy="273152"/>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"nutrition.csv"</a:t>
              </a:r>
            </a:p>
          </p:txBody>
        </p:sp>
        <p:sp>
          <p:nvSpPr>
            <p:cNvPr id="7" name="Google Shape;334;p46">
              <a:extLst>
                <a:ext uri="{FF2B5EF4-FFF2-40B4-BE49-F238E27FC236}">
                  <a16:creationId xmlns:a16="http://schemas.microsoft.com/office/drawing/2014/main" id="{4E58FC26-E0F8-C8C7-210E-74C8D1EEFD00}"/>
                </a:ext>
              </a:extLst>
            </p:cNvPr>
            <p:cNvSpPr txBox="1"/>
            <p:nvPr/>
          </p:nvSpPr>
          <p:spPr>
            <a:xfrm>
              <a:off x="2755365" y="851602"/>
              <a:ext cx="3166776" cy="452688"/>
            </a:xfrm>
            <a:prstGeom prst="rect">
              <a:avLst/>
            </a:prstGeom>
            <a:noFill/>
            <a:ln>
              <a:solidFill>
                <a:schemeClr val="tx1"/>
              </a:solidFill>
            </a:ln>
          </p:spPr>
          <p:txBody>
            <a:bodyPr wrap="square">
              <a:spAutoFit/>
            </a:bodyPr>
            <a:lstStyle>
              <a:defPPr marR="0" lvl="0" algn="l" rtl="0">
                <a:lnSpc>
                  <a:spcPct val="100000"/>
                </a:lnSpc>
                <a:spcBef>
                  <a:spcPts val="0"/>
                </a:spcBef>
                <a:spcAft>
                  <a:spcPts val="0"/>
                </a:spcAft>
              </a:defPPr>
              <a:lvl1pPr>
                <a:lnSpc>
                  <a:spcPts val="1425"/>
                </a:lnSpc>
                <a:defRPr>
                  <a:solidFill>
                    <a:schemeClr val="tx1"/>
                  </a:solidFill>
                  <a:effectLst/>
                  <a:latin typeface="Consolas" panose="020B0609020204030204" pitchFamily="49" charset="0"/>
                </a:defRPr>
              </a:lvl1pPr>
            </a:lstStyle>
            <a:p>
              <a:pPr algn="ctr"/>
              <a:r>
                <a:rPr lang="en-US" dirty="0">
                  <a:sym typeface="Outfit"/>
                </a:rPr>
                <a:t>"</a:t>
              </a:r>
              <a:r>
                <a:rPr lang="en-US" dirty="0" err="1">
                  <a:sym typeface="Outfit"/>
                </a:rPr>
                <a:t>DATASET_cultural</a:t>
              </a:r>
              <a:r>
                <a:rPr lang="en-US" dirty="0">
                  <a:sym typeface="Outfit"/>
                </a:rPr>
                <a:t> dimension of food consumption.xlsx"</a:t>
              </a:r>
            </a:p>
          </p:txBody>
        </p:sp>
      </p:grpSp>
    </p:spTree>
    <p:extLst>
      <p:ext uri="{BB962C8B-B14F-4D97-AF65-F5344CB8AC3E}">
        <p14:creationId xmlns:p14="http://schemas.microsoft.com/office/powerpoint/2010/main" val="3226805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Shape 236">
          <a:extLst>
            <a:ext uri="{FF2B5EF4-FFF2-40B4-BE49-F238E27FC236}">
              <a16:creationId xmlns:a16="http://schemas.microsoft.com/office/drawing/2014/main" id="{865368F7-15B7-23FB-4CB5-64712D29F2D5}"/>
            </a:ext>
          </a:extLst>
        </p:cNvPr>
        <p:cNvGrpSpPr/>
        <p:nvPr/>
      </p:nvGrpSpPr>
      <p:grpSpPr>
        <a:xfrm>
          <a:off x="0" y="0"/>
          <a:ext cx="0" cy="0"/>
          <a:chOff x="0" y="0"/>
          <a:chExt cx="0" cy="0"/>
        </a:xfrm>
      </p:grpSpPr>
      <p:sp>
        <p:nvSpPr>
          <p:cNvPr id="237" name="Google Shape;237;p41">
            <a:extLst>
              <a:ext uri="{FF2B5EF4-FFF2-40B4-BE49-F238E27FC236}">
                <a16:creationId xmlns:a16="http://schemas.microsoft.com/office/drawing/2014/main" id="{AF763A2E-1B5B-5978-439A-EBC9AEB2F35D}"/>
              </a:ext>
            </a:extLst>
          </p:cNvPr>
          <p:cNvSpPr txBox="1">
            <a:spLocks noGrp="1"/>
          </p:cNvSpPr>
          <p:nvPr>
            <p:ph type="ctrTitle"/>
          </p:nvPr>
        </p:nvSpPr>
        <p:spPr>
          <a:xfrm>
            <a:off x="330309" y="835"/>
            <a:ext cx="2066237" cy="981647"/>
          </a:xfrm>
          <a:prstGeom prst="rect">
            <a:avLst/>
          </a:prstGeom>
        </p:spPr>
        <p:txBody>
          <a:bodyPr spcFirstLastPara="1" wrap="square" lIns="91425" tIns="91425" rIns="91425" bIns="91425" anchor="ctr" anchorCtr="0">
            <a:normAutofit/>
          </a:bodyPr>
          <a:lstStyle/>
          <a:p>
            <a:pPr marL="0" lvl="0" indent="0" rtl="0">
              <a:lnSpc>
                <a:spcPct val="85000"/>
              </a:lnSpc>
              <a:spcBef>
                <a:spcPts val="0"/>
              </a:spcBef>
              <a:spcAft>
                <a:spcPts val="0"/>
              </a:spcAft>
              <a:buNone/>
            </a:pPr>
            <a:r>
              <a:rPr lang="en" sz="4400" dirty="0">
                <a:latin typeface="Outfit SemiBold"/>
                <a:ea typeface="Outfit SemiBold"/>
                <a:cs typeface="Outfit SemiBold"/>
                <a:sym typeface="Outfit SemiBold"/>
              </a:rPr>
              <a:t>EDA</a:t>
            </a:r>
            <a:endParaRPr sz="4400" dirty="0">
              <a:latin typeface="Outfit SemiBold"/>
              <a:ea typeface="Outfit SemiBold"/>
              <a:cs typeface="Outfit SemiBold"/>
              <a:sym typeface="Outfit SemiBold"/>
            </a:endParaRPr>
          </a:p>
        </p:txBody>
      </p:sp>
      <p:pic>
        <p:nvPicPr>
          <p:cNvPr id="248" name="Google Shape;248;p41">
            <a:extLst>
              <a:ext uri="{FF2B5EF4-FFF2-40B4-BE49-F238E27FC236}">
                <a16:creationId xmlns:a16="http://schemas.microsoft.com/office/drawing/2014/main" id="{5C894FFE-AF0D-B09D-DBF2-054E6AE5D4E6}"/>
              </a:ext>
            </a:extLst>
          </p:cNvPr>
          <p:cNvPicPr preferRelativeResize="0"/>
          <p:nvPr/>
        </p:nvPicPr>
        <p:blipFill rotWithShape="1">
          <a:blip r:embed="rId3">
            <a:alphaModFix/>
          </a:blip>
          <a:srcRect/>
          <a:stretch/>
        </p:blipFill>
        <p:spPr>
          <a:xfrm>
            <a:off x="7629449" y="275964"/>
            <a:ext cx="1184241" cy="359952"/>
          </a:xfrm>
          <a:prstGeom prst="rect">
            <a:avLst/>
          </a:prstGeom>
          <a:noFill/>
          <a:ln>
            <a:noFill/>
          </a:ln>
        </p:spPr>
      </p:pic>
      <p:pic>
        <p:nvPicPr>
          <p:cNvPr id="3" name="Picture 2">
            <a:extLst>
              <a:ext uri="{FF2B5EF4-FFF2-40B4-BE49-F238E27FC236}">
                <a16:creationId xmlns:a16="http://schemas.microsoft.com/office/drawing/2014/main" id="{4A573216-EC54-74AC-9470-4C430EB064D0}"/>
              </a:ext>
            </a:extLst>
          </p:cNvPr>
          <p:cNvPicPr>
            <a:picLocks noChangeAspect="1"/>
          </p:cNvPicPr>
          <p:nvPr/>
        </p:nvPicPr>
        <p:blipFill>
          <a:blip r:embed="rId4"/>
          <a:srcRect/>
          <a:stretch/>
        </p:blipFill>
        <p:spPr>
          <a:xfrm>
            <a:off x="4512472" y="1419130"/>
            <a:ext cx="2957535" cy="1465310"/>
          </a:xfrm>
          <a:prstGeom prst="rect">
            <a:avLst/>
          </a:prstGeom>
        </p:spPr>
      </p:pic>
      <p:pic>
        <p:nvPicPr>
          <p:cNvPr id="5" name="Picture 4">
            <a:extLst>
              <a:ext uri="{FF2B5EF4-FFF2-40B4-BE49-F238E27FC236}">
                <a16:creationId xmlns:a16="http://schemas.microsoft.com/office/drawing/2014/main" id="{7D86D7FA-1843-EC06-6A8A-6B69895F0EBB}"/>
              </a:ext>
            </a:extLst>
          </p:cNvPr>
          <p:cNvPicPr>
            <a:picLocks noChangeAspect="1"/>
          </p:cNvPicPr>
          <p:nvPr/>
        </p:nvPicPr>
        <p:blipFill>
          <a:blip r:embed="rId5"/>
          <a:stretch>
            <a:fillRect/>
          </a:stretch>
        </p:blipFill>
        <p:spPr>
          <a:xfrm>
            <a:off x="7470007" y="1436140"/>
            <a:ext cx="1593153" cy="1467454"/>
          </a:xfrm>
          <a:prstGeom prst="rect">
            <a:avLst/>
          </a:prstGeom>
        </p:spPr>
      </p:pic>
      <p:pic>
        <p:nvPicPr>
          <p:cNvPr id="7" name="Picture 6">
            <a:extLst>
              <a:ext uri="{FF2B5EF4-FFF2-40B4-BE49-F238E27FC236}">
                <a16:creationId xmlns:a16="http://schemas.microsoft.com/office/drawing/2014/main" id="{F9568FDD-8F77-C78A-E4A6-792661D45633}"/>
              </a:ext>
            </a:extLst>
          </p:cNvPr>
          <p:cNvPicPr>
            <a:picLocks noChangeAspect="1"/>
          </p:cNvPicPr>
          <p:nvPr/>
        </p:nvPicPr>
        <p:blipFill>
          <a:blip r:embed="rId6"/>
          <a:stretch>
            <a:fillRect/>
          </a:stretch>
        </p:blipFill>
        <p:spPr>
          <a:xfrm>
            <a:off x="2550448" y="1437212"/>
            <a:ext cx="1962025" cy="1465310"/>
          </a:xfrm>
          <a:prstGeom prst="rect">
            <a:avLst/>
          </a:prstGeom>
        </p:spPr>
      </p:pic>
      <p:pic>
        <p:nvPicPr>
          <p:cNvPr id="4" name="Picture 3">
            <a:extLst>
              <a:ext uri="{FF2B5EF4-FFF2-40B4-BE49-F238E27FC236}">
                <a16:creationId xmlns:a16="http://schemas.microsoft.com/office/drawing/2014/main" id="{6AED8DF0-BCEB-1576-473E-2D2C823A0910}"/>
              </a:ext>
            </a:extLst>
          </p:cNvPr>
          <p:cNvPicPr>
            <a:picLocks noChangeAspect="1"/>
          </p:cNvPicPr>
          <p:nvPr/>
        </p:nvPicPr>
        <p:blipFill>
          <a:blip r:embed="rId7"/>
          <a:stretch>
            <a:fillRect/>
          </a:stretch>
        </p:blipFill>
        <p:spPr>
          <a:xfrm>
            <a:off x="85929" y="1419130"/>
            <a:ext cx="2456259" cy="1465311"/>
          </a:xfrm>
          <a:prstGeom prst="rect">
            <a:avLst/>
          </a:prstGeom>
        </p:spPr>
      </p:pic>
      <p:grpSp>
        <p:nvGrpSpPr>
          <p:cNvPr id="12" name="Group 11">
            <a:extLst>
              <a:ext uri="{FF2B5EF4-FFF2-40B4-BE49-F238E27FC236}">
                <a16:creationId xmlns:a16="http://schemas.microsoft.com/office/drawing/2014/main" id="{B90850A0-64A2-9818-002B-4BE4FD86E986}"/>
              </a:ext>
            </a:extLst>
          </p:cNvPr>
          <p:cNvGrpSpPr/>
          <p:nvPr/>
        </p:nvGrpSpPr>
        <p:grpSpPr>
          <a:xfrm>
            <a:off x="257829" y="2902522"/>
            <a:ext cx="8628341" cy="1708869"/>
            <a:chOff x="-2109" y="2992604"/>
            <a:chExt cx="8628341" cy="1708869"/>
          </a:xfrm>
        </p:grpSpPr>
        <p:pic>
          <p:nvPicPr>
            <p:cNvPr id="8" name="Picture 7">
              <a:extLst>
                <a:ext uri="{FF2B5EF4-FFF2-40B4-BE49-F238E27FC236}">
                  <a16:creationId xmlns:a16="http://schemas.microsoft.com/office/drawing/2014/main" id="{D7F22283-0BA3-9B6E-0B6A-B441A7F77961}"/>
                </a:ext>
              </a:extLst>
            </p:cNvPr>
            <p:cNvPicPr>
              <a:picLocks noChangeAspect="1"/>
            </p:cNvPicPr>
            <p:nvPr/>
          </p:nvPicPr>
          <p:blipFill>
            <a:blip r:embed="rId8"/>
            <a:stretch>
              <a:fillRect/>
            </a:stretch>
          </p:blipFill>
          <p:spPr>
            <a:xfrm>
              <a:off x="-2109" y="2992604"/>
              <a:ext cx="4023084" cy="1708869"/>
            </a:xfrm>
            <a:prstGeom prst="rect">
              <a:avLst/>
            </a:prstGeom>
          </p:spPr>
        </p:pic>
        <p:pic>
          <p:nvPicPr>
            <p:cNvPr id="10" name="Picture 9">
              <a:extLst>
                <a:ext uri="{FF2B5EF4-FFF2-40B4-BE49-F238E27FC236}">
                  <a16:creationId xmlns:a16="http://schemas.microsoft.com/office/drawing/2014/main" id="{19A16A80-6E4A-9C6F-7015-0468E6075E41}"/>
                </a:ext>
              </a:extLst>
            </p:cNvPr>
            <p:cNvPicPr>
              <a:picLocks noChangeAspect="1"/>
            </p:cNvPicPr>
            <p:nvPr/>
          </p:nvPicPr>
          <p:blipFill>
            <a:blip r:embed="rId9"/>
            <a:stretch>
              <a:fillRect/>
            </a:stretch>
          </p:blipFill>
          <p:spPr>
            <a:xfrm>
              <a:off x="4020975" y="2992604"/>
              <a:ext cx="4605257" cy="1708869"/>
            </a:xfrm>
            <a:prstGeom prst="rect">
              <a:avLst/>
            </a:prstGeom>
          </p:spPr>
        </p:pic>
      </p:grpSp>
    </p:spTree>
    <p:extLst>
      <p:ext uri="{BB962C8B-B14F-4D97-AF65-F5344CB8AC3E}">
        <p14:creationId xmlns:p14="http://schemas.microsoft.com/office/powerpoint/2010/main" val="15915427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2.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3.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4.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ppt/theme/themeOverride5.xml><?xml version="1.0" encoding="utf-8"?>
<a:themeOverride xmlns:a="http://schemas.openxmlformats.org/drawingml/2006/main">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themeOverride>
</file>

<file path=docProps/app.xml><?xml version="1.0" encoding="utf-8"?>
<Properties xmlns="http://schemas.openxmlformats.org/officeDocument/2006/extended-properties" xmlns:vt="http://schemas.openxmlformats.org/officeDocument/2006/docPropsVTypes">
  <TotalTime>850</TotalTime>
  <Words>562</Words>
  <Application>Microsoft Office PowerPoint</Application>
  <PresentationFormat>On-screen Show (16:9)</PresentationFormat>
  <Paragraphs>63</Paragraphs>
  <Slides>14</Slides>
  <Notes>14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Consolas</vt:lpstr>
      <vt:lpstr>Arial</vt:lpstr>
      <vt:lpstr>Wingdings</vt:lpstr>
      <vt:lpstr>Outfit</vt:lpstr>
      <vt:lpstr>Calibri</vt:lpstr>
      <vt:lpstr>Outfit SemiBold</vt:lpstr>
      <vt:lpstr>Plus Jakarta Sans</vt:lpstr>
      <vt:lpstr>Simple Light</vt:lpstr>
      <vt:lpstr>Simple Light</vt:lpstr>
      <vt:lpstr>Office Theme</vt:lpstr>
      <vt:lpstr>What do you like:</vt:lpstr>
      <vt:lpstr>Background</vt:lpstr>
      <vt:lpstr>PowerPoint Presentation</vt:lpstr>
      <vt:lpstr>Outline :</vt:lpstr>
      <vt:lpstr>What are we talking about</vt:lpstr>
      <vt:lpstr>Analisis ini bertujuan untuk memahami preferensi makanan masyarakat Indonesia dengan menggabungkan data konsumsi makanan, nutrisi, dan resep tradisional Indonesia. Melalui proses pembersihan data, transformasi fitur, pemetaan antara bahan resep dan kandungan nutrisi, serta teknik klasterisasi menggunakan algoritma machine learning, proyek ini menghasilkan pengelompokan (klaster) makanan (?) berdasarkan kandungan kalori, tingkat kesukaan (loves), dan karakteristik bahan. Hasil klasterisasi ini memberikan wawasan awal terhadap pola konsumsi, kesadaran gizi, serta potensi segmentasi makanan tradisional yang dapat dimanfaatkan untuk riset perilaku konsumen dan strategi kesehatan publik.</vt:lpstr>
      <vt:lpstr>Present data</vt:lpstr>
      <vt:lpstr>PowerPoint Presentation</vt:lpstr>
      <vt:lpstr>EDA</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ASUS</dc:creator>
  <cp:lastModifiedBy>FAJRI MUGHNI</cp:lastModifiedBy>
  <cp:revision>17</cp:revision>
  <dcterms:modified xsi:type="dcterms:W3CDTF">2025-04-12T04:29:10Z</dcterms:modified>
</cp:coreProperties>
</file>