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5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84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5E206-205C-A1E9-2AAD-992445B0AE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C18BD3-F978-818F-BA96-161CE33874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94A36-EA0F-5133-1974-E25A0F981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A5440F-83BE-8AC5-ABD8-04CC5E20C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3245B-BB6E-F329-B38B-0F654FF10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69072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ADB8A-1781-A13E-8CC2-F0819066F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837B03-5D71-D78F-CC52-47900C789E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631DC-372B-B275-2715-0993B4E4A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B8729-F375-5C94-4A7F-12963217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EEC3BF-AC0A-61D2-F920-2E3485FF0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20841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E7A5E1-A604-4970-3337-C09ED8CC22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33A095-CC0F-DBF6-616C-5AFE9D5DAA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47916-968F-C420-8675-E4EB2E49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FDD87-8496-309E-C8CD-A0CC49466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DEB7-63E8-2153-2A28-CE037FCF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97574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695A74-28D1-7179-48AF-8EEF36809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B564E0-EC0D-5FE1-71B1-3A03E51D5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749E9-CB02-65EB-4386-8EA63D1BF5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2630D-B232-4D96-B001-CF01F423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E166B5-92FC-487B-FBB4-972F13D90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9353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336DC-1358-2EC3-6562-19EE7A0311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8824C-4B48-6F3F-0A69-CEA540ABD7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0A09B-A820-B77B-EF7B-0410A9F5D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C3B5B3-61E5-CE84-4E47-86994D8D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4CA75B-C014-1E5C-5D73-F03F9460F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32074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73E37-64DD-BCBF-2310-94FEE160D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28C8E-E1A4-375F-0284-A90DDD1A94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AE264E-6F77-39B2-9D15-154D31F03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CA0DF9-D1C9-7E73-3036-33F93CE0C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C9EAEE-D674-3907-7040-1B9A7E767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B43BD0-FE41-1B20-B81C-EB322D3E9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38280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29D-7868-46C9-4249-19FC20B11C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F0F81D-9149-4017-A882-5AB88C4A2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4567C0-D03C-A109-90CF-D58219E62A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5C54BC-C1C7-B17A-F0E3-27DAE8961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512E88-F16F-2BA7-A636-0DF7CA198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332B3-1F2E-B84E-FA54-490A57E31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94C8AA-77B0-F9CD-C19B-EFD860BD5C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FB94F3-EEB9-EDFB-5AB7-6041ED284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8109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DC0D4-51C2-E536-7B84-B84711A0F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BC59C1C-5E13-821A-84B8-52572C027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79E686-85DB-4029-73F3-CD1080719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18F925-B2D7-5F6F-6164-890447F06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05355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D052C9-94E6-EBF7-CDCE-451E1A9F0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74D950-508E-55E8-3641-13CD6B2BE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4A791-715A-A5EA-E79A-0EEE3FE64D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9656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D1517-6E3A-5600-EE8E-DFF2E96665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15CBA-C7D0-EB7C-320B-EEA876F9AE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198789-EBFB-9AA4-5667-FA4E3185F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BE4502-D3B0-3E7E-250C-AA832D60D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3913-E123-E8B6-4CD6-BF7B8EC1B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6AA0EE-120C-E28D-3E36-5E43AB2B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2130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35595-9F6E-B53F-4E55-BC40D651F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AA9F374-8FA7-75A4-DD89-0A593BCC65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E92A63-364B-09DA-662B-A24EAC02D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754F1-08D8-5531-35D8-A8400106B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408F86-AE5E-153E-E0D8-C8872DDB5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97192-296E-D67D-AFFF-F9C62A9E6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3656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E89FC-AB79-7267-D1D3-865463140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DEA83-5C17-DD03-D4F0-9481F3458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AD828-CA06-0A75-E373-9ADFB5871E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A0531-54B7-4E92-B391-B9ACA906508F}" type="datetimeFigureOut">
              <a:rPr lang="en-ID" smtClean="0"/>
              <a:t>02/11/2023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3206E-6FAC-539A-230E-F1EFD23592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94352-A962-A35C-0EF3-94A6BF3902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CF997B-14B6-46A8-A0E4-0CDB23E5E32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172692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F14E5-35DC-461C-8844-B72C9C5F02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406308"/>
              </p:ext>
            </p:extLst>
          </p:nvPr>
        </p:nvGraphicFramePr>
        <p:xfrm>
          <a:off x="-922" y="499730"/>
          <a:ext cx="12192925" cy="54119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371">
                  <a:extLst>
                    <a:ext uri="{9D8B030D-6E8A-4147-A177-3AD203B41FA5}">
                      <a16:colId xmlns:a16="http://schemas.microsoft.com/office/drawing/2014/main" val="4136725241"/>
                    </a:ext>
                  </a:extLst>
                </a:gridCol>
                <a:gridCol w="1921259">
                  <a:extLst>
                    <a:ext uri="{9D8B030D-6E8A-4147-A177-3AD203B41FA5}">
                      <a16:colId xmlns:a16="http://schemas.microsoft.com/office/drawing/2014/main" val="428237242"/>
                    </a:ext>
                  </a:extLst>
                </a:gridCol>
                <a:gridCol w="1921259">
                  <a:extLst>
                    <a:ext uri="{9D8B030D-6E8A-4147-A177-3AD203B41FA5}">
                      <a16:colId xmlns:a16="http://schemas.microsoft.com/office/drawing/2014/main" val="385153977"/>
                    </a:ext>
                  </a:extLst>
                </a:gridCol>
                <a:gridCol w="1921259">
                  <a:extLst>
                    <a:ext uri="{9D8B030D-6E8A-4147-A177-3AD203B41FA5}">
                      <a16:colId xmlns:a16="http://schemas.microsoft.com/office/drawing/2014/main" val="2003922227"/>
                    </a:ext>
                  </a:extLst>
                </a:gridCol>
                <a:gridCol w="1921259">
                  <a:extLst>
                    <a:ext uri="{9D8B030D-6E8A-4147-A177-3AD203B41FA5}">
                      <a16:colId xmlns:a16="http://schemas.microsoft.com/office/drawing/2014/main" val="4024971546"/>
                    </a:ext>
                  </a:extLst>
                </a:gridCol>
                <a:gridCol w="1921259">
                  <a:extLst>
                    <a:ext uri="{9D8B030D-6E8A-4147-A177-3AD203B41FA5}">
                      <a16:colId xmlns:a16="http://schemas.microsoft.com/office/drawing/2014/main" val="2263355294"/>
                    </a:ext>
                  </a:extLst>
                </a:gridCol>
                <a:gridCol w="1921259">
                  <a:extLst>
                    <a:ext uri="{9D8B030D-6E8A-4147-A177-3AD203B41FA5}">
                      <a16:colId xmlns:a16="http://schemas.microsoft.com/office/drawing/2014/main" val="2020603328"/>
                    </a:ext>
                  </a:extLst>
                </a:gridCol>
              </a:tblGrid>
              <a:tr h="570867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72" marR="3872" marT="3872" marB="0"/>
                </a:tc>
                <a:tc gridSpan="6">
                  <a:txBody>
                    <a:bodyPr/>
                    <a:lstStyle/>
                    <a:p>
                      <a:pPr algn="ctr" rtl="0" fontAlgn="ctr"/>
                      <a:r>
                        <a:rPr lang="en-US" sz="1600" u="none" strike="noStrike" dirty="0">
                          <a:effectLst/>
                        </a:rPr>
                        <a:t>System Unit</a:t>
                      </a:r>
                      <a:endParaRPr lang="en-US" sz="1600" b="1" i="0" u="none" strike="noStrike" dirty="0">
                        <a:solidFill>
                          <a:srgbClr val="FFFFFF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8737" marR="98737" marT="49368" marB="49368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7978326"/>
                  </a:ext>
                </a:extLst>
              </a:tr>
              <a:tr h="390075"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u="none" strike="noStrike">
                          <a:effectLst/>
                        </a:rPr>
                        <a:t> </a:t>
                      </a:r>
                      <a:endParaRPr lang="en-US" sz="12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72" marR="3872" marT="3872" marB="0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Family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Neighborhood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Village government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Local Government Unit (Dinas)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Health services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Educational services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3936773860"/>
                  </a:ext>
                </a:extLst>
              </a:tr>
              <a:tr h="792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Needs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Communication support, socialization about the rights of PWDs 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Support from </a:t>
                      </a:r>
                      <a:r>
                        <a:rPr lang="en-US" sz="1200" u="none" strike="noStrike" dirty="0" err="1">
                          <a:effectLst/>
                        </a:rPr>
                        <a:t>adat</a:t>
                      </a:r>
                      <a:r>
                        <a:rPr lang="en-US" sz="1200" u="none" strike="noStrike" dirty="0">
                          <a:effectLst/>
                        </a:rPr>
                        <a:t>, the church &amp; local government, empathy &amp; trust towards PWDs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Support from </a:t>
                      </a:r>
                      <a:r>
                        <a:rPr lang="en-US" sz="1200" u="none" strike="noStrike" dirty="0" err="1">
                          <a:effectLst/>
                        </a:rPr>
                        <a:t>adat</a:t>
                      </a:r>
                      <a:r>
                        <a:rPr lang="en-US" sz="1200" u="none" strike="noStrike" dirty="0">
                          <a:effectLst/>
                        </a:rPr>
                        <a:t> leaders &amp; data collection on PWDs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Support for companions for PWDs, data (initial information)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Data on PWDs &amp; special health services for PWDs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Sign language &amp; Bahasa Indonesia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2039501685"/>
                  </a:ext>
                </a:extLst>
              </a:tr>
              <a:tr h="1552004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Resources (material &amp; non material)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dirty="0"/>
                        <a:t>Hearing aids and inclusive communication media including for illiterate and non native speakers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Socialization about PWDs </a:t>
                      </a:r>
                      <a:r>
                        <a:rPr lang="en-US" sz="1200" u="none" strike="noStrike" dirty="0" err="1">
                          <a:effectLst/>
                        </a:rPr>
                        <a:t>rights,self</a:t>
                      </a:r>
                      <a:r>
                        <a:rPr lang="en-US" sz="1200" u="none" strike="noStrike" dirty="0">
                          <a:effectLst/>
                        </a:rPr>
                        <a:t>-development tools (e.g. farming or gardening)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Alignment of thought between </a:t>
                      </a:r>
                      <a:r>
                        <a:rPr lang="en-US" sz="1200" u="none" strike="noStrike" dirty="0" err="1">
                          <a:effectLst/>
                        </a:rPr>
                        <a:t>adat</a:t>
                      </a:r>
                      <a:r>
                        <a:rPr lang="en-US" sz="1200" u="none" strike="noStrike" dirty="0">
                          <a:effectLst/>
                        </a:rPr>
                        <a:t> &amp; government, physical &amp; psychological support for PWDs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Budget support for field visits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Family openness, health posts near settlements with health workers who can speak the local language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Hearing aids, sign language learning  materials &amp; tutors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4209628818"/>
                  </a:ext>
                </a:extLst>
              </a:tr>
              <a:tr h="792152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Capability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Improved educational level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Knowledge &amp; education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Ability to listen &amp; capture the needs of community &amp; PWDs, ability to understand &amp; support the rights of PWDs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Qualified PWDs companions &amp; local community facilitators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improved health services, good  understanding about local language, culture &amp; social psychology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Sign language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1941313101"/>
                  </a:ext>
                </a:extLst>
              </a:tr>
              <a:tr h="131472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Relations/Collaboration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Improved relations within nuclear family to provide access for women with disabilities, better support from extended family, better trust in others outside IDPs camp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Collaboration between community neighborhood &amp; social services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Collaboration with family, neighborhood, social &amp; health services unit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Collaborative monitoring with </a:t>
                      </a:r>
                      <a:r>
                        <a:rPr lang="en-US" sz="1200" u="none" strike="noStrike" dirty="0" err="1">
                          <a:effectLst/>
                        </a:rPr>
                        <a:t>BRILink</a:t>
                      </a:r>
                      <a:r>
                        <a:rPr lang="en-US" sz="1200" u="none" strike="noStrike" dirty="0">
                          <a:effectLst/>
                        </a:rPr>
                        <a:t> (appointed agent of a government bank), collaboration with village head, church and </a:t>
                      </a:r>
                      <a:r>
                        <a:rPr lang="en-US" sz="1200" u="none" strike="noStrike" dirty="0" err="1">
                          <a:effectLst/>
                        </a:rPr>
                        <a:t>adat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Collaboration between village government, social services unit &amp; family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200" u="none" strike="noStrike" dirty="0">
                          <a:effectLst/>
                        </a:rPr>
                        <a:t>Family, schools, education &amp; social services unit</a:t>
                      </a:r>
                      <a:endParaRPr lang="en-US" sz="12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872" marR="3872" marT="3872" marB="0" anchor="ctr"/>
                </a:tc>
                <a:extLst>
                  <a:ext uri="{0D108BD9-81ED-4DB2-BD59-A6C34878D82A}">
                    <a16:rowId xmlns:a16="http://schemas.microsoft.com/office/drawing/2014/main" val="3336999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4753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294</Words>
  <Application>Microsoft Office PowerPoint</Application>
  <PresentationFormat>Widescreen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Yulia Sugandi</dc:creator>
  <cp:lastModifiedBy>Fajri Ilham Mughni</cp:lastModifiedBy>
  <cp:revision>3</cp:revision>
  <dcterms:created xsi:type="dcterms:W3CDTF">2023-11-01T23:31:39Z</dcterms:created>
  <dcterms:modified xsi:type="dcterms:W3CDTF">2023-11-02T03:20:58Z</dcterms:modified>
</cp:coreProperties>
</file>