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14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563D-A4F8-4707-8BC2-1F41017156F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DB79-6A19-4FDF-BF5D-A3F1599322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python.com/tutorial/apa-itu-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Menginstall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Python,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Pengertian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Program Simple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Fajri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N.S.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52415447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230" y="3272630"/>
            <a:ext cx="7551540" cy="145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90800" y="4038600"/>
            <a:ext cx="4572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install python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5363" y="1447800"/>
            <a:ext cx="7153275" cy="439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124200" y="5562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5753100" y="55245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292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00" y="3429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5867400"/>
            <a:ext cx="295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Python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5943600"/>
            <a:ext cx="2267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kedalam</a:t>
            </a:r>
            <a:endParaRPr lang="en-US" sz="1600" dirty="0" smtClean="0"/>
          </a:p>
          <a:p>
            <a:r>
              <a:rPr lang="en-US" sz="1600" dirty="0" smtClean="0"/>
              <a:t>PATH agar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berjalan</a:t>
            </a:r>
            <a:endParaRPr lang="en-US" sz="1600" dirty="0" smtClean="0"/>
          </a:p>
          <a:p>
            <a:r>
              <a:rPr lang="en-US" sz="1600" dirty="0" err="1" smtClean="0"/>
              <a:t>Dalam</a:t>
            </a:r>
            <a:r>
              <a:rPr lang="en-US" sz="1600" dirty="0" smtClean="0"/>
              <a:t> command prompt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4267200"/>
            <a:ext cx="2539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Kostumisasi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/>
              <a:t> </a:t>
            </a:r>
            <a:r>
              <a:rPr lang="en-US" sz="1400" dirty="0" err="1" smtClean="0"/>
              <a:t>Menginstall</a:t>
            </a:r>
            <a:endParaRPr lang="en-US" sz="1400" dirty="0"/>
          </a:p>
          <a:p>
            <a:r>
              <a:rPr lang="en-US" sz="1400" dirty="0" smtClean="0"/>
              <a:t>python </a:t>
            </a:r>
            <a:r>
              <a:rPr lang="en-US" sz="1400" dirty="0" err="1" smtClean="0"/>
              <a:t>ini</a:t>
            </a:r>
            <a:r>
              <a:rPr lang="en-US" sz="1400" dirty="0" smtClean="0"/>
              <a:t> (</a:t>
            </a:r>
            <a:r>
              <a:rPr lang="en-US" sz="1400" dirty="0" err="1" smtClean="0"/>
              <a:t>menaruh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endParaRPr lang="en-US" sz="1400" dirty="0" smtClean="0"/>
          </a:p>
          <a:p>
            <a:r>
              <a:rPr lang="en-US" sz="1400" dirty="0" err="1"/>
              <a:t>d</a:t>
            </a:r>
            <a:r>
              <a:rPr lang="en-US" sz="1400" dirty="0" err="1" smtClean="0"/>
              <a:t>alam</a:t>
            </a:r>
            <a:r>
              <a:rPr lang="en-US" sz="1400" dirty="0" smtClean="0"/>
              <a:t> </a:t>
            </a:r>
            <a:r>
              <a:rPr lang="en-US" sz="1400" dirty="0" err="1" smtClean="0"/>
              <a:t>direktori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keinginan</a:t>
            </a:r>
            <a:endParaRPr lang="en-US" sz="1400" dirty="0" smtClean="0"/>
          </a:p>
          <a:p>
            <a:r>
              <a:rPr lang="en-US" sz="1400" dirty="0" err="1"/>
              <a:t>p</a:t>
            </a:r>
            <a:r>
              <a:rPr lang="en-US" sz="1400" dirty="0" err="1" smtClean="0"/>
              <a:t>engguna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3352800"/>
            <a:ext cx="220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tanpa</a:t>
            </a:r>
            <a:r>
              <a:rPr lang="en-US" dirty="0" smtClean="0"/>
              <a:t> embel2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Kostumisasi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0" y="3124200"/>
            <a:ext cx="3048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Costumize</a:t>
            </a:r>
            <a:r>
              <a:rPr lang="en-US" dirty="0" smtClean="0"/>
              <a:t> Installation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988" y="1600200"/>
            <a:ext cx="81800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2590800"/>
            <a:ext cx="285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DOKUMENTASI TTG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00400"/>
            <a:ext cx="405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MENGINSTALL LIBRARY PYTHON LAINNYA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495800"/>
            <a:ext cx="437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SEJUMLAH PENGUJIAN DALAM PEMROGRAMAN PYTHON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3810000"/>
            <a:ext cx="145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410200"/>
            <a:ext cx="374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PYTHON ORI (TANPA CMD)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OPTION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6534" y="1600200"/>
            <a:ext cx="8270933" cy="50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75631" y="2532530"/>
            <a:ext cx="433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 PYTHON UNTUK SEMUA PENGGUNA KOMPUTER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83408" y="2993136"/>
            <a:ext cx="5228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DAPAT MEMBUKA FILE DENGAN PYTHON (MEMBUTUHKAN PYTHON LAUNCHER)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11624" y="3273552"/>
            <a:ext cx="4042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MEMBUAT SHORTCUT DI DESKTOP DAN MAIN MENU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744" y="3578352"/>
            <a:ext cx="3260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AGAR DAPAT BERJALAN DALAM CMD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87696" y="4035552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MENGUNDUH SIMBOL DEBUG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572000"/>
            <a:ext cx="340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MENGUNDUH KUMPULAN DEBUG</a:t>
            </a:r>
            <a:endParaRPr lang="en-US" dirty="0"/>
          </a:p>
        </p:txBody>
      </p:sp>
      <p:sp>
        <p:nvSpPr>
          <p:cNvPr id="23" name="U-Turn Arrow 22"/>
          <p:cNvSpPr/>
          <p:nvPr/>
        </p:nvSpPr>
        <p:spPr>
          <a:xfrm>
            <a:off x="4038600" y="2469361"/>
            <a:ext cx="609600" cy="152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-Up Arrow 38"/>
          <p:cNvSpPr/>
          <p:nvPr/>
        </p:nvSpPr>
        <p:spPr>
          <a:xfrm flipV="1">
            <a:off x="6934200" y="2971800"/>
            <a:ext cx="228600" cy="76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/>
          <p:cNvSpPr/>
          <p:nvPr/>
        </p:nvSpPr>
        <p:spPr>
          <a:xfrm flipV="1">
            <a:off x="6096000" y="3276600"/>
            <a:ext cx="228600" cy="76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/>
          <p:cNvSpPr/>
          <p:nvPr/>
        </p:nvSpPr>
        <p:spPr>
          <a:xfrm flipV="1">
            <a:off x="5815018" y="3581400"/>
            <a:ext cx="228600" cy="76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-Turn Arrow 41"/>
          <p:cNvSpPr/>
          <p:nvPr/>
        </p:nvSpPr>
        <p:spPr>
          <a:xfrm>
            <a:off x="5057772" y="3983829"/>
            <a:ext cx="609600" cy="152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-Up Arrow 42"/>
          <p:cNvSpPr/>
          <p:nvPr/>
        </p:nvSpPr>
        <p:spPr>
          <a:xfrm flipV="1">
            <a:off x="6934200" y="4495800"/>
            <a:ext cx="304800" cy="152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06040" y="5285232"/>
            <a:ext cx="5029200" cy="350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760" y="5692140"/>
            <a:ext cx="6006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TEMPAT LOKASI YANG DITENTUKAN OLEH USER UNTUK FILE PROGRAM PYTHON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UAC – PILIH “YES”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37" y="2624931"/>
            <a:ext cx="44291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PROSES INSTALASI SEDANG BERLANGSUNG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910556"/>
            <a:ext cx="63055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 TELAH SELESAI</a:t>
            </a:r>
            <a:endParaRPr lang="en-US" dirty="0"/>
          </a:p>
        </p:txBody>
      </p:sp>
      <p:pic>
        <p:nvPicPr>
          <p:cNvPr id="5" name="Content Placeholder 4" descr="successful-instal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33" y="1600200"/>
            <a:ext cx="7298935" cy="44957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Python 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interpretatif</a:t>
            </a:r>
            <a:r>
              <a:rPr lang="en-US" sz="1400" dirty="0"/>
              <a:t> </a:t>
            </a:r>
            <a:r>
              <a:rPr lang="en-US" sz="1400" dirty="0" err="1"/>
              <a:t>multiguna</a:t>
            </a:r>
            <a:r>
              <a:rPr lang="en-US" sz="1400" dirty="0"/>
              <a:t>.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lain yang </a:t>
            </a:r>
            <a:r>
              <a:rPr lang="en-US" sz="1400" dirty="0" err="1"/>
              <a:t>susah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dibaca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, python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menekankan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keterbacaan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memahami</a:t>
            </a:r>
            <a:r>
              <a:rPr lang="en-US" sz="1400" dirty="0"/>
              <a:t> </a:t>
            </a:r>
            <a:r>
              <a:rPr lang="en-US" sz="1400" dirty="0" err="1"/>
              <a:t>sintaks</a:t>
            </a:r>
            <a:r>
              <a:rPr lang="en-US" sz="1400" dirty="0"/>
              <a:t>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Python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dipelajari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pemula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menguasai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smtClean="0"/>
              <a:t>lain.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1991,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 Guido van </a:t>
            </a:r>
            <a:r>
              <a:rPr lang="en-US" sz="1400" dirty="0" err="1"/>
              <a:t>Rossum</a:t>
            </a:r>
            <a:r>
              <a:rPr lang="en-US" sz="1400" dirty="0"/>
              <a:t>.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Python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 Python Software Foundation. </a:t>
            </a:r>
            <a:r>
              <a:rPr lang="en-US" sz="1400" dirty="0" err="1"/>
              <a:t>Bahasa</a:t>
            </a:r>
            <a:r>
              <a:rPr lang="en-US" sz="1400" dirty="0"/>
              <a:t> Python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, </a:t>
            </a:r>
            <a:r>
              <a:rPr lang="en-US" sz="1400" dirty="0" err="1"/>
              <a:t>bahkan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Linux, 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distronya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menyertakan</a:t>
            </a:r>
            <a:r>
              <a:rPr lang="en-US" sz="1400" dirty="0"/>
              <a:t> Python </a:t>
            </a:r>
            <a:r>
              <a:rPr lang="en-US" sz="1400" dirty="0" err="1"/>
              <a:t>di</a:t>
            </a:r>
            <a:r>
              <a:rPr lang="en-US" sz="1400" dirty="0"/>
              <a:t> </a:t>
            </a:r>
            <a:r>
              <a:rPr lang="en-US" sz="1400" dirty="0" err="1" smtClean="0"/>
              <a:t>dalamnya</a:t>
            </a:r>
            <a:r>
              <a:rPr lang="en-US" sz="1400" dirty="0" smtClean="0"/>
              <a:t>.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simpel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diimplementasikan</a:t>
            </a:r>
            <a:r>
              <a:rPr lang="en-US" sz="1400" dirty="0"/>
              <a:t>, </a:t>
            </a:r>
            <a:r>
              <a:rPr lang="en-US" sz="1400" dirty="0" err="1"/>
              <a:t>seorang</a:t>
            </a:r>
            <a:r>
              <a:rPr lang="en-US" sz="1400" dirty="0"/>
              <a:t> programmer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 smtClean="0"/>
              <a:t>mengutamakan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malah</a:t>
            </a:r>
            <a:r>
              <a:rPr lang="en-US" sz="1400" dirty="0"/>
              <a:t> </a:t>
            </a:r>
            <a:r>
              <a:rPr lang="en-US" sz="1400" dirty="0" err="1"/>
              <a:t>sibuk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syntax </a:t>
            </a:r>
            <a:r>
              <a:rPr lang="en-US" sz="1400" dirty="0" smtClean="0"/>
              <a:t>error. </a:t>
            </a:r>
          </a:p>
          <a:p>
            <a:pPr marL="0" indent="0">
              <a:buNone/>
            </a:pPr>
            <a:r>
              <a:rPr lang="en-US" sz="1400" b="1" dirty="0" smtClean="0"/>
              <a:t>print</a:t>
            </a:r>
            <a:r>
              <a:rPr lang="en-US" sz="1400" dirty="0" smtClean="0"/>
              <a:t>(“Hello World!”)</a:t>
            </a:r>
          </a:p>
          <a:p>
            <a:pPr marL="0" indent="0">
              <a:buNone/>
            </a:pP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print </a:t>
            </a:r>
            <a:r>
              <a:rPr lang="en-US" sz="1400" dirty="0" err="1"/>
              <a:t>seperti</a:t>
            </a:r>
            <a:r>
              <a:rPr lang="en-US" sz="1400" dirty="0"/>
              <a:t> yang </a:t>
            </a:r>
            <a:r>
              <a:rPr lang="en-US" sz="1400" dirty="0" err="1"/>
              <a:t>diatas</a:t>
            </a:r>
            <a:r>
              <a:rPr lang="en-US" sz="1400" dirty="0"/>
              <a:t>,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mencetak</a:t>
            </a:r>
            <a:r>
              <a:rPr lang="en-US" sz="1400" dirty="0"/>
              <a:t> </a:t>
            </a:r>
            <a:r>
              <a:rPr lang="en-US" sz="1400" dirty="0" err="1"/>
              <a:t>apapun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inginkan</a:t>
            </a:r>
            <a:r>
              <a:rPr lang="en-US" sz="1400" dirty="0"/>
              <a:t> </a:t>
            </a:r>
            <a:r>
              <a:rPr lang="en-US" sz="1400" dirty="0" err="1"/>
              <a:t>di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kurung</a:t>
            </a:r>
            <a:r>
              <a:rPr lang="en-US" sz="1400" dirty="0"/>
              <a:t> </a:t>
            </a:r>
            <a:r>
              <a:rPr lang="en-US" sz="1400" dirty="0" smtClean="0"/>
              <a:t>’()’. </a:t>
            </a:r>
            <a:r>
              <a:rPr lang="en-US" sz="1400" dirty="0" err="1"/>
              <a:t>Dibagian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pun,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mengakhirnya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semicolon </a:t>
            </a:r>
            <a:r>
              <a:rPr lang="en-US" sz="1400" dirty="0" smtClean="0"/>
              <a:t>’;’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Sumber</a:t>
            </a:r>
            <a:r>
              <a:rPr lang="en-US" sz="1400" dirty="0" smtClean="0"/>
              <a:t> : </a:t>
            </a:r>
            <a:r>
              <a:rPr lang="en-US" sz="1400" dirty="0" smtClean="0">
                <a:hlinkClick r:id="rId2"/>
              </a:rPr>
              <a:t>https://belajarpython.com/tutorial/apa-itu-python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dalam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371600"/>
            <a:ext cx="3267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51262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1464" t="2947" r="87881" b="66328"/>
          <a:stretch>
            <a:fillRect/>
          </a:stretch>
        </p:blipFill>
        <p:spPr bwMode="auto">
          <a:xfrm>
            <a:off x="914400" y="1371599"/>
            <a:ext cx="1295400" cy="210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1295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371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23926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800600"/>
            <a:ext cx="2945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New File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Ketik</a:t>
            </a:r>
            <a:r>
              <a:rPr lang="en-US" dirty="0" smtClean="0"/>
              <a:t> print(“Hello World”)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Pencet</a:t>
            </a:r>
            <a:r>
              <a:rPr lang="en-US" dirty="0" smtClean="0"/>
              <a:t> ‘F5’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Namakan</a:t>
            </a:r>
            <a:endParaRPr lang="en-US" dirty="0"/>
          </a:p>
          <a:p>
            <a:pPr marL="342900" indent="-342900"/>
            <a:r>
              <a:rPr lang="en-US" dirty="0" smtClean="0"/>
              <a:t>file </a:t>
            </a:r>
            <a:r>
              <a:rPr lang="en-US" dirty="0" err="1" smtClean="0"/>
              <a:t>pythonnya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save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590800"/>
            <a:ext cx="2286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2971800"/>
            <a:ext cx="6858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</TotalTime>
  <Words>171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Menginstall Python, Pengertian, dan Membuat Program Simple</vt:lpstr>
      <vt:lpstr>Halaman awal install python</vt:lpstr>
      <vt:lpstr>Costumize Installation</vt:lpstr>
      <vt:lpstr>ADVANCE OPTION</vt:lpstr>
      <vt:lpstr>UAC – PILIH “YES”</vt:lpstr>
      <vt:lpstr>PROSES INSTALASI SEDANG BERLANGSUNG</vt:lpstr>
      <vt:lpstr>INSTAL TELAH SELESAI</vt:lpstr>
      <vt:lpstr>Python</vt:lpstr>
      <vt:lpstr>Membuat program dalam Python</vt:lpstr>
      <vt:lpstr>HASIL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Menginstall Python dan Pengertiannya</dc:title>
  <dc:creator>FAJRI</dc:creator>
  <cp:lastModifiedBy>FAJRI</cp:lastModifiedBy>
  <cp:revision>13</cp:revision>
  <dcterms:created xsi:type="dcterms:W3CDTF">2019-03-23T07:38:21Z</dcterms:created>
  <dcterms:modified xsi:type="dcterms:W3CDTF">2019-03-23T09:28:47Z</dcterms:modified>
</cp:coreProperties>
</file>