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75" autoAdjust="0"/>
    <p:restoredTop sz="94660"/>
  </p:normalViewPr>
  <p:slideViewPr>
    <p:cSldViewPr snapToGrid="0">
      <p:cViewPr>
        <p:scale>
          <a:sx n="50" d="100"/>
          <a:sy n="50" d="100"/>
        </p:scale>
        <p:origin x="1344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A02C-81D2-4770-8346-D263C273362B}" type="datetimeFigureOut">
              <a:rPr lang="en-US" smtClean="0"/>
              <a:t>2/2/2024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AC45E-C691-4220-94B8-7F5FBE36D46A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398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A02C-81D2-4770-8346-D263C273362B}" type="datetimeFigureOut">
              <a:rPr lang="en-US" smtClean="0"/>
              <a:t>2/2/2024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AC45E-C691-4220-94B8-7F5FBE36D46A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3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A02C-81D2-4770-8346-D263C273362B}" type="datetimeFigureOut">
              <a:rPr lang="en-US" smtClean="0"/>
              <a:t>2/2/2024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AC45E-C691-4220-94B8-7F5FBE36D46A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037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A02C-81D2-4770-8346-D263C273362B}" type="datetimeFigureOut">
              <a:rPr lang="en-US" smtClean="0"/>
              <a:t>2/2/2024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AC45E-C691-4220-94B8-7F5FBE36D46A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482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A02C-81D2-4770-8346-D263C273362B}" type="datetimeFigureOut">
              <a:rPr lang="en-US" smtClean="0"/>
              <a:t>2/2/2024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AC45E-C691-4220-94B8-7F5FBE36D46A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58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A02C-81D2-4770-8346-D263C273362B}" type="datetimeFigureOut">
              <a:rPr lang="en-US" smtClean="0"/>
              <a:t>2/2/2024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AC45E-C691-4220-94B8-7F5FBE36D46A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673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A02C-81D2-4770-8346-D263C273362B}" type="datetimeFigureOut">
              <a:rPr lang="en-US" smtClean="0"/>
              <a:t>2/2/2024</a:t>
            </a:fld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AC45E-C691-4220-94B8-7F5FBE36D46A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965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A02C-81D2-4770-8346-D263C273362B}" type="datetimeFigureOut">
              <a:rPr lang="en-US" smtClean="0"/>
              <a:t>2/2/2024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AC45E-C691-4220-94B8-7F5FBE36D46A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62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A02C-81D2-4770-8346-D263C273362B}" type="datetimeFigureOut">
              <a:rPr lang="en-US" smtClean="0"/>
              <a:t>2/2/2024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AC45E-C691-4220-94B8-7F5FBE36D46A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078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A02C-81D2-4770-8346-D263C273362B}" type="datetimeFigureOut">
              <a:rPr lang="en-US" smtClean="0"/>
              <a:t>2/2/2024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AC45E-C691-4220-94B8-7F5FBE36D46A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784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A02C-81D2-4770-8346-D263C273362B}" type="datetimeFigureOut">
              <a:rPr lang="en-US" smtClean="0"/>
              <a:t>2/2/2024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AC45E-C691-4220-94B8-7F5FBE36D46A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220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5A02C-81D2-4770-8346-D263C273362B}" type="datetimeFigureOut">
              <a:rPr lang="en-US" smtClean="0"/>
              <a:t>2/2/2024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AC45E-C691-4220-94B8-7F5FBE36D46A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6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Steps for assembling and disassembling</a:t>
            </a:r>
            <a:endParaRPr lang="en-US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06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28600" lvl="0" indent="-228600">
              <a:spcBef>
                <a:spcPts val="1000"/>
              </a:spcBef>
            </a:pPr>
            <a:r>
              <a:rPr lang="en-US" sz="3600" b="1" dirty="0" smtClean="0">
                <a:solidFill>
                  <a:prstClr val="black"/>
                </a:solidFill>
                <a:latin typeface="Calibri" panose="020F0502020204030204"/>
              </a:rPr>
              <a:t>D. Memory </a:t>
            </a:r>
            <a:r>
              <a:rPr lang="en-US" sz="3600" b="1" dirty="0">
                <a:solidFill>
                  <a:prstClr val="black"/>
                </a:solidFill>
                <a:latin typeface="Calibri" panose="020F0502020204030204"/>
              </a:rPr>
              <a:t>Module installation</a:t>
            </a: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/>
            </a:r>
            <a:br>
              <a:rPr lang="en-US" sz="2800" dirty="0">
                <a:solidFill>
                  <a:prstClr val="black"/>
                </a:solidFill>
                <a:latin typeface="Calibri" panose="020F0502020204030204"/>
              </a:rPr>
            </a:b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the memory slots on the motherboard.</a:t>
            </a:r>
          </a:p>
          <a:p>
            <a:r>
              <a:rPr lang="en-US" dirty="0" smtClean="0"/>
              <a:t>Insert the memory modules into the slots until they click into place.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959" y="3086100"/>
            <a:ext cx="4363641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52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228600" lvl="0" indent="-228600">
              <a:spcBef>
                <a:spcPts val="1000"/>
              </a:spcBef>
            </a:pPr>
            <a:r>
              <a:rPr lang="en-US" sz="2400" noProof="1">
                <a:solidFill>
                  <a:prstClr val="black"/>
                </a:solidFill>
                <a:latin typeface="Calibri" panose="020F0502020204030204"/>
              </a:rPr>
              <a:t/>
            </a:r>
            <a:br>
              <a:rPr lang="en-US" sz="2400" noProof="1">
                <a:solidFill>
                  <a:prstClr val="black"/>
                </a:solidFill>
                <a:latin typeface="Calibri" panose="020F0502020204030204"/>
              </a:rPr>
            </a:br>
            <a:r>
              <a:rPr lang="en-US" sz="3200" b="1" noProof="1">
                <a:solidFill>
                  <a:prstClr val="black"/>
                </a:solidFill>
                <a:latin typeface="Calibri" panose="020F0502020204030204"/>
              </a:rPr>
              <a:t>E. Storage Device installation:</a:t>
            </a:r>
            <a:br>
              <a:rPr lang="en-US" sz="3200" b="1" noProof="1">
                <a:solidFill>
                  <a:prstClr val="black"/>
                </a:solidFill>
                <a:latin typeface="Calibri" panose="020F0502020204030204"/>
              </a:rPr>
            </a:b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the storage bays in the case.</a:t>
            </a:r>
          </a:p>
          <a:p>
            <a:r>
              <a:rPr lang="en-US" dirty="0" smtClean="0"/>
              <a:t>Install the hard drives.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2995613"/>
            <a:ext cx="44958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94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1000"/>
              </a:spcBef>
            </a:pPr>
            <a:r>
              <a:rPr lang="en-US" sz="3600" b="1" noProof="1">
                <a:solidFill>
                  <a:prstClr val="black"/>
                </a:solidFill>
                <a:latin typeface="Calibri" panose="020F0502020204030204"/>
              </a:rPr>
              <a:t>F. Power Supply Connection.</a:t>
            </a:r>
            <a:r>
              <a:rPr lang="en-US" sz="3200" b="1" noProof="1">
                <a:solidFill>
                  <a:prstClr val="black"/>
                </a:solidFill>
                <a:latin typeface="Calibri" panose="020F0502020204030204"/>
              </a:rPr>
              <a:t/>
            </a:r>
            <a:br>
              <a:rPr lang="en-US" sz="3200" b="1" noProof="1">
                <a:solidFill>
                  <a:prstClr val="black"/>
                </a:solidFill>
                <a:latin typeface="Calibri" panose="020F0502020204030204"/>
              </a:rPr>
            </a:b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the power supply to the motherboard and other components.</a:t>
            </a:r>
          </a:p>
          <a:p>
            <a:r>
              <a:rPr lang="en-US" dirty="0" smtClean="0"/>
              <a:t>Ensure all power cables are securely connected.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0" y="3333750"/>
            <a:ext cx="381000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11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1000"/>
              </a:spcBef>
            </a:pPr>
            <a:r>
              <a:rPr lang="en-US" sz="3200" b="1" noProof="1">
                <a:solidFill>
                  <a:prstClr val="black"/>
                </a:solidFill>
                <a:latin typeface="Calibri" panose="020F0502020204030204"/>
              </a:rPr>
              <a:t>G. Cable Management</a:t>
            </a:r>
            <a:br>
              <a:rPr lang="en-US" sz="3200" b="1" noProof="1">
                <a:solidFill>
                  <a:prstClr val="black"/>
                </a:solidFill>
                <a:latin typeface="Calibri" panose="020F0502020204030204"/>
              </a:rPr>
            </a:b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Organize and secure cables to improve airflow and aesthetics.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0" y="2409825"/>
            <a:ext cx="5143500" cy="390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75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II. System Unit Disassembly: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prstClr val="black"/>
                </a:solidFill>
                <a:latin typeface="Calibri Light" panose="020F0302020204030204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674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A. Power Down and Disconnect: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Shut down the computer and disconnect all power sources.</a:t>
            </a:r>
          </a:p>
          <a:p>
            <a:r>
              <a:rPr lang="en-US" dirty="0" smtClean="0"/>
              <a:t>Ensure proper grounding to prevent electrostatic discharge.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800350"/>
            <a:ext cx="46672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11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B. Cable Removal: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Disconnect all cables attached to the system unit.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963" y="2614612"/>
            <a:ext cx="6091238" cy="35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C. Storage Device Removal: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Disconnect and remove hard drives or SSDs.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50" y="2533650"/>
            <a:ext cx="5143500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30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D. Memory Module Removal: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Release the clips securing the memory modules and carefully remove them.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350" y="2590800"/>
            <a:ext cx="51435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6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E. CPU Removal: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Unlock the CPU socket and gently remove the CPU.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50" y="2400300"/>
            <a:ext cx="51435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42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Supervisor: </a:t>
            </a:r>
            <a:r>
              <a:rPr lang="en-US" dirty="0" smtClean="0"/>
              <a:t>Sir  </a:t>
            </a:r>
            <a:r>
              <a:rPr lang="en-US" dirty="0" smtClean="0"/>
              <a:t>Jeff</a:t>
            </a:r>
          </a:p>
          <a:p>
            <a:r>
              <a:rPr lang="en-US" dirty="0" smtClean="0"/>
              <a:t>Course code: ICTU 1101</a:t>
            </a:r>
          </a:p>
          <a:p>
            <a:r>
              <a:rPr lang="en-US" dirty="0" smtClean="0"/>
              <a:t>Course tittle: PC HARDWARE</a:t>
            </a:r>
          </a:p>
          <a:p>
            <a:r>
              <a:rPr lang="en-US" dirty="0" smtClean="0"/>
              <a:t>Semester: Fall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64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F. Motherboard Removal: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Unscrew the motherboard from the case and carefully lift it out.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763" y="2659062"/>
            <a:ext cx="6110288" cy="317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50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G. Final Checks: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Inspect components for damage.</a:t>
            </a:r>
          </a:p>
          <a:p>
            <a:r>
              <a:rPr lang="en-US" dirty="0" smtClean="0"/>
              <a:t>Store components in an anti-static bag if necessary.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350" y="3136900"/>
            <a:ext cx="44577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3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Conclusion: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400" noProof="1">
                <a:solidFill>
                  <a:prstClr val="black"/>
                </a:solidFill>
              </a:rPr>
              <a:t>This report provides a step-by-step guide for both assembling and disassembling a system unit, ensuring a systematic and safe process. Following these procedures it is essential for effective system maintainance, upgrades, and troubleshootin</a:t>
            </a:r>
            <a:r>
              <a:rPr lang="en-US" noProof="1">
                <a:solidFill>
                  <a:prstClr val="black"/>
                </a:solidFill>
              </a:rPr>
              <a:t>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18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Name: </a:t>
            </a:r>
            <a:r>
              <a:rPr lang="en-US" dirty="0" err="1" smtClean="0"/>
              <a:t>Nyuydze</a:t>
            </a:r>
            <a:r>
              <a:rPr lang="en-US" dirty="0" smtClean="0"/>
              <a:t> </a:t>
            </a:r>
            <a:r>
              <a:rPr lang="en-US" dirty="0" err="1" smtClean="0"/>
              <a:t>Delcon</a:t>
            </a:r>
            <a:r>
              <a:rPr lang="en-US" dirty="0" smtClean="0"/>
              <a:t> </a:t>
            </a:r>
            <a:r>
              <a:rPr lang="en-US" dirty="0" err="1" smtClean="0"/>
              <a:t>Suika</a:t>
            </a:r>
            <a:endParaRPr lang="en-US" dirty="0" smtClean="0"/>
          </a:p>
          <a:p>
            <a:r>
              <a:rPr lang="en-US" dirty="0" err="1" smtClean="0"/>
              <a:t>Matricule</a:t>
            </a:r>
            <a:r>
              <a:rPr lang="en-US" dirty="0" smtClean="0"/>
              <a:t>: ICTU20233986</a:t>
            </a:r>
          </a:p>
          <a:p>
            <a:r>
              <a:rPr lang="en-US" dirty="0" smtClean="0"/>
              <a:t>Level and group; Level 1, Group 5</a:t>
            </a:r>
          </a:p>
          <a:p>
            <a:r>
              <a:rPr lang="en-US" dirty="0" smtClean="0"/>
              <a:t>Group of </a:t>
            </a:r>
            <a:r>
              <a:rPr lang="en-US" dirty="0" err="1" smtClean="0"/>
              <a:t>practicals</a:t>
            </a:r>
            <a:r>
              <a:rPr lang="en-US" dirty="0" smtClean="0"/>
              <a:t>: Group 2 Team 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6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Overview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0925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2800" b="1" noProof="1" smtClean="0"/>
              <a:t> Introduction</a:t>
            </a:r>
            <a:endParaRPr lang="en-US" sz="17600" b="1" noProof="1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2800" b="1" noProof="1" smtClean="0"/>
              <a:t> System unit assembly</a:t>
            </a:r>
            <a:endParaRPr lang="en-US" noProof="1"/>
          </a:p>
          <a:p>
            <a:pPr>
              <a:buFont typeface="Wingdings" panose="05000000000000000000" pitchFamily="2" charset="2"/>
              <a:buChar char="Ø"/>
            </a:pPr>
            <a:r>
              <a:rPr lang="en-US" sz="12800" b="1" noProof="1" smtClean="0"/>
              <a:t> Motherboard Installation</a:t>
            </a:r>
            <a:endParaRPr lang="en-US" sz="3200" noProof="1"/>
          </a:p>
          <a:p>
            <a:pPr>
              <a:buFont typeface="Wingdings" panose="05000000000000000000" pitchFamily="2" charset="2"/>
              <a:buChar char="Ø"/>
            </a:pPr>
            <a:r>
              <a:rPr lang="en-US" sz="12800" b="1" noProof="1" smtClean="0"/>
              <a:t> CPU Installation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800" b="1" noProof="1" smtClean="0"/>
              <a:t> Memory Module Installation</a:t>
            </a:r>
            <a:endParaRPr lang="en-US" sz="9600" noProof="1"/>
          </a:p>
          <a:p>
            <a:pPr>
              <a:buFont typeface="Wingdings" panose="05000000000000000000" pitchFamily="2" charset="2"/>
              <a:buChar char="Ø"/>
            </a:pPr>
            <a:r>
              <a:rPr lang="en-US" sz="12800" b="1" noProof="1" smtClean="0"/>
              <a:t> Storage Device installation</a:t>
            </a:r>
            <a:endParaRPr lang="en-US" sz="9600" noProof="1"/>
          </a:p>
          <a:p>
            <a:pPr>
              <a:buFont typeface="Wingdings" panose="05000000000000000000" pitchFamily="2" charset="2"/>
              <a:buChar char="Ø"/>
            </a:pPr>
            <a:r>
              <a:rPr lang="en-US" sz="12800" b="1" noProof="1" smtClean="0"/>
              <a:t> Power Supply Connection</a:t>
            </a:r>
            <a:endParaRPr lang="en-US" sz="9600" noProof="1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2800" b="1" noProof="1" smtClean="0"/>
              <a:t> Cable Management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800" b="1" noProof="1" smtClean="0"/>
              <a:t>Final checks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800" b="1" noProof="1" smtClean="0"/>
              <a:t>Conclusion</a:t>
            </a:r>
          </a:p>
          <a:p>
            <a:pPr marL="0" indent="0">
              <a:buNone/>
            </a:pPr>
            <a:endParaRPr lang="en-US" sz="9600" noProof="1"/>
          </a:p>
          <a:p>
            <a:pPr marL="0" indent="0">
              <a:buNone/>
            </a:pPr>
            <a:endParaRPr lang="en-US" sz="12800" b="1" noProof="1" smtClean="0"/>
          </a:p>
          <a:p>
            <a:pPr marL="0" indent="0">
              <a:buNone/>
            </a:pPr>
            <a:endParaRPr lang="en-US" sz="12800" b="1" noProof="1" smtClean="0"/>
          </a:p>
          <a:p>
            <a:pPr marL="0" indent="0">
              <a:buNone/>
            </a:pPr>
            <a:endParaRPr lang="en-US" sz="12800" b="1" noProof="1" smtClean="0"/>
          </a:p>
          <a:p>
            <a:pPr marL="0" indent="0">
              <a:buNone/>
            </a:pPr>
            <a:r>
              <a:rPr lang="en-US" sz="12800" noProof="1" smtClean="0"/>
              <a:t>   </a:t>
            </a:r>
            <a:endParaRPr lang="en-US" sz="11200" noProof="1" smtClean="0"/>
          </a:p>
        </p:txBody>
      </p:sp>
    </p:spTree>
    <p:extLst>
      <p:ext uri="{BB962C8B-B14F-4D97-AF65-F5344CB8AC3E}">
        <p14:creationId xmlns:p14="http://schemas.microsoft.com/office/powerpoint/2010/main" val="15174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52500" y="328612"/>
            <a:ext cx="10515600" cy="662781"/>
          </a:xfrm>
        </p:spPr>
        <p:txBody>
          <a:bodyPr>
            <a:normAutofit fontScale="90000"/>
          </a:bodyPr>
          <a:lstStyle/>
          <a:p>
            <a:pPr lvl="0">
              <a:spcBef>
                <a:spcPts val="1000"/>
              </a:spcBef>
            </a:pPr>
            <a:r>
              <a:rPr lang="en-US" sz="3200" b="1" noProof="1">
                <a:solidFill>
                  <a:prstClr val="black"/>
                </a:solidFill>
                <a:latin typeface="Calibri" panose="020F0502020204030204"/>
              </a:rPr>
              <a:t>Introduction</a:t>
            </a:r>
            <a:br>
              <a:rPr lang="en-US" sz="3200" b="1" noProof="1">
                <a:solidFill>
                  <a:prstClr val="black"/>
                </a:solidFill>
                <a:latin typeface="Calibri" panose="020F0502020204030204"/>
              </a:rPr>
            </a:b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2500" y="660002"/>
            <a:ext cx="10515600" cy="4351338"/>
          </a:xfrm>
        </p:spPr>
        <p:txBody>
          <a:bodyPr/>
          <a:lstStyle/>
          <a:p>
            <a:pPr marL="0" lvl="0" indent="0">
              <a:buNone/>
            </a:pPr>
            <a:r>
              <a:rPr lang="en-US" sz="3200" b="1" noProof="1" smtClean="0">
                <a:solidFill>
                  <a:prstClr val="black"/>
                </a:solidFill>
              </a:rPr>
              <a:t>    </a:t>
            </a:r>
            <a:r>
              <a:rPr lang="en-US" sz="3200" noProof="1" smtClean="0">
                <a:solidFill>
                  <a:prstClr val="black"/>
                </a:solidFill>
              </a:rPr>
              <a:t> This report provides a comprehensive overview of the process involed in assembling and disassembling a system unit. The system unit is a critical component of a computer as well as the motherboard, CPU, memory modules, and storage devices. Understanding the steps for both assembly and disassembly is crucial for various purposes, including upgrades, maintainance, and troubleshooting.</a:t>
            </a:r>
            <a:endParaRPr lang="en-US" sz="3200" noProof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11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1000"/>
              </a:spcBef>
            </a:pPr>
            <a:r>
              <a:rPr lang="en-US" sz="3600" b="1" noProof="1">
                <a:solidFill>
                  <a:prstClr val="black"/>
                </a:solidFill>
                <a:latin typeface="Calibri" panose="020F0502020204030204"/>
              </a:rPr>
              <a:t>I.System unit assembly</a:t>
            </a:r>
            <a:r>
              <a:rPr lang="en-US" sz="3200" b="1" noProof="1">
                <a:solidFill>
                  <a:prstClr val="black"/>
                </a:solidFill>
                <a:latin typeface="Calibri" panose="020F0502020204030204"/>
              </a:rPr>
              <a:t/>
            </a:r>
            <a:br>
              <a:rPr lang="en-US" sz="3200" b="1" noProof="1">
                <a:solidFill>
                  <a:prstClr val="black"/>
                </a:solidFill>
                <a:latin typeface="Calibri" panose="020F0502020204030204"/>
              </a:rPr>
            </a:b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sz="3200" b="1" noProof="1">
              <a:solidFill>
                <a:prstClr val="black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46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1000"/>
              </a:spcBef>
            </a:pPr>
            <a:r>
              <a:rPr lang="en-US" sz="3600" b="1" noProof="1">
                <a:solidFill>
                  <a:prstClr val="black"/>
                </a:solidFill>
                <a:latin typeface="Calibri" panose="020F0502020204030204"/>
              </a:rPr>
              <a:t>A.Preliminary Preparations:</a:t>
            </a:r>
            <a:r>
              <a:rPr lang="en-US" sz="3200" b="1" noProof="1">
                <a:solidFill>
                  <a:prstClr val="black"/>
                </a:solidFill>
                <a:latin typeface="Calibri" panose="020F0502020204030204"/>
              </a:rPr>
              <a:t/>
            </a:r>
            <a:br>
              <a:rPr lang="en-US" sz="3200" b="1" noProof="1">
                <a:solidFill>
                  <a:prstClr val="black"/>
                </a:solidFill>
                <a:latin typeface="Calibri" panose="020F0502020204030204"/>
              </a:rPr>
            </a:b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 smtClean="0">
                <a:solidFill>
                  <a:prstClr val="black"/>
                </a:solidFill>
              </a:rPr>
              <a:t>Ensures </a:t>
            </a:r>
            <a:r>
              <a:rPr lang="en-US" noProof="1">
                <a:solidFill>
                  <a:prstClr val="black"/>
                </a:solidFill>
              </a:rPr>
              <a:t>a clean and well-lit workspace.</a:t>
            </a:r>
          </a:p>
          <a:p>
            <a:pPr lvl="0"/>
            <a:r>
              <a:rPr lang="en-US" noProof="1">
                <a:solidFill>
                  <a:prstClr val="black"/>
                </a:solidFill>
              </a:rPr>
              <a:t>Gather all necessary components and tools..</a:t>
            </a:r>
          </a:p>
          <a:p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259137"/>
            <a:ext cx="6115050" cy="305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67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noProof="1">
                <a:solidFill>
                  <a:prstClr val="black"/>
                </a:solidFill>
                <a:latin typeface="Calibri" panose="020F0502020204030204"/>
              </a:rPr>
              <a:t>B.Motherboard Installation</a:t>
            </a:r>
            <a:endParaRPr lang="en-US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sz="700" noProof="1">
              <a:solidFill>
                <a:prstClr val="black"/>
              </a:solidFill>
            </a:endParaRPr>
          </a:p>
          <a:p>
            <a:pPr lvl="0"/>
            <a:r>
              <a:rPr lang="en-US" noProof="1" smtClean="0">
                <a:solidFill>
                  <a:prstClr val="black"/>
                </a:solidFill>
              </a:rPr>
              <a:t>Identify </a:t>
            </a:r>
            <a:r>
              <a:rPr lang="en-US" noProof="1">
                <a:solidFill>
                  <a:prstClr val="black"/>
                </a:solidFill>
              </a:rPr>
              <a:t>the motherboard and align it with the case.</a:t>
            </a:r>
          </a:p>
          <a:p>
            <a:pPr lvl="0"/>
            <a:r>
              <a:rPr lang="en-US" noProof="1">
                <a:solidFill>
                  <a:prstClr val="black"/>
                </a:solidFill>
              </a:rPr>
              <a:t>Secure the motherboard to the case using </a:t>
            </a:r>
            <a:r>
              <a:rPr lang="en-US" noProof="1" smtClean="0">
                <a:solidFill>
                  <a:prstClr val="black"/>
                </a:solidFill>
              </a:rPr>
              <a:t>screws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0" y="3338513"/>
            <a:ext cx="57150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02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1000"/>
              </a:spcBef>
            </a:pPr>
            <a:r>
              <a:rPr lang="en-US" sz="3600" b="1" noProof="1">
                <a:solidFill>
                  <a:prstClr val="black"/>
                </a:solidFill>
                <a:latin typeface="Calibri" panose="020F0502020204030204"/>
              </a:rPr>
              <a:t>C.CPU Installation</a:t>
            </a:r>
            <a:r>
              <a:rPr lang="en-US" sz="3200" b="1" noProof="1">
                <a:solidFill>
                  <a:prstClr val="black"/>
                </a:solidFill>
                <a:latin typeface="Calibri" panose="020F0502020204030204"/>
              </a:rPr>
              <a:t>:</a:t>
            </a:r>
            <a:br>
              <a:rPr lang="en-US" sz="3200" b="1" noProof="1">
                <a:solidFill>
                  <a:prstClr val="black"/>
                </a:solidFill>
                <a:latin typeface="Calibri" panose="020F0502020204030204"/>
              </a:rPr>
            </a:b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 smtClean="0">
                <a:solidFill>
                  <a:prstClr val="black"/>
                </a:solidFill>
              </a:rPr>
              <a:t>Identify </a:t>
            </a:r>
            <a:r>
              <a:rPr lang="en-US" noProof="1">
                <a:solidFill>
                  <a:prstClr val="black"/>
                </a:solidFill>
              </a:rPr>
              <a:t>the CPU socket on the motherboard.</a:t>
            </a:r>
          </a:p>
          <a:p>
            <a:pPr lvl="0"/>
            <a:r>
              <a:rPr lang="en-US" noProof="1">
                <a:solidFill>
                  <a:prstClr val="black"/>
                </a:solidFill>
              </a:rPr>
              <a:t>Align the CPU correctly and secure it in place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2990850"/>
            <a:ext cx="44577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12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454</Words>
  <Application>Microsoft Office PowerPoint</Application>
  <PresentationFormat>Grand écran</PresentationFormat>
  <Paragraphs>69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Thème Office</vt:lpstr>
      <vt:lpstr>Steps for assembling and disassembling</vt:lpstr>
      <vt:lpstr>Présentation PowerPoint</vt:lpstr>
      <vt:lpstr>Présentation PowerPoint</vt:lpstr>
      <vt:lpstr>Overview</vt:lpstr>
      <vt:lpstr>Introduction </vt:lpstr>
      <vt:lpstr>I.System unit assembly </vt:lpstr>
      <vt:lpstr>A.Preliminary Preparations: </vt:lpstr>
      <vt:lpstr>B.Motherboard Installation</vt:lpstr>
      <vt:lpstr>C.CPU Installation: </vt:lpstr>
      <vt:lpstr>D. Memory Module installation </vt:lpstr>
      <vt:lpstr> E. Storage Device installation: </vt:lpstr>
      <vt:lpstr>F. Power Supply Connection. </vt:lpstr>
      <vt:lpstr>G. Cable Management </vt:lpstr>
      <vt:lpstr>II. System Unit Disassembly:</vt:lpstr>
      <vt:lpstr>A. Power Down and Disconnect:</vt:lpstr>
      <vt:lpstr>B. Cable Removal:</vt:lpstr>
      <vt:lpstr>C. Storage Device Removal:</vt:lpstr>
      <vt:lpstr>D. Memory Module Removal:</vt:lpstr>
      <vt:lpstr>E. CPU Removal:</vt:lpstr>
      <vt:lpstr>F. Motherboard Removal:</vt:lpstr>
      <vt:lpstr>G. Final Checks:</vt:lpstr>
      <vt:lpstr>Conclusion: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Steps for assembling and disassembling</dc:title>
  <dc:creator>DELCON SUIKA</dc:creator>
  <cp:lastModifiedBy>DELCON SUIKA</cp:lastModifiedBy>
  <cp:revision>27</cp:revision>
  <dcterms:created xsi:type="dcterms:W3CDTF">2024-02-02T12:25:01Z</dcterms:created>
  <dcterms:modified xsi:type="dcterms:W3CDTF">2024-02-02T22:29:58Z</dcterms:modified>
</cp:coreProperties>
</file>