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9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4587-108F-4ADE-AFFC-3A7DB7B7655B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6FFA0-8DC1-4F70-9DF3-D9347A103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2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358D-F896-5606-C707-FD5CB73C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A02F-B764-A902-5037-A31D448D1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B443-0321-2009-7A0A-205FA8A7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1433-55E7-148F-1E27-0F0C76CE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B783-AA10-38A7-9C19-5AD238D4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4E39-8A99-2E00-0D2B-6BA39225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D4B22-3146-B2D9-62AA-C86C00A95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8562-994D-45EE-C021-480946A8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AE24-4641-2FC6-027B-B2B1775B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8CF8-29BF-296E-5032-8E38C785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4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31DC3-69DF-E232-AD28-2DD0BAB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E5E7-95F4-7A5F-6DD6-4C517D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031D-FC5D-EB7F-6CA2-694D0F30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8B823-5D97-0E19-1989-5DDA8EC6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5549-6EBB-E65C-09A1-FF8D829A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0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AE71-E6B2-50FD-A32B-FFD18029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F2A6-CD29-D7D2-DB85-806A3402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6927-D76D-7EDE-B9CA-64F6E8D6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4F54-D7F7-88B9-3B17-8DED759D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9056-0F5C-398E-EEE1-5F88BB4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11CD-4877-CA99-EBC9-FA7A33DD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14978-8E25-7D66-72E4-665AF90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BA14-F7AB-3BCF-DE24-15E0DC7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884A-0420-EE9B-2780-08CB1C2A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9257-3405-FBB6-D64D-6FF79311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18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030D-52CA-2620-CCA4-967D9058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5B97-F8DD-7046-9FA5-A747D9D55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7DC1-E4A9-7692-AE7E-D74BD741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9B9C4-2A7B-079C-F098-B27D59D6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22FC6-F029-8A6B-F211-F93F05F0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C690D-5ACE-F33B-8D1C-CA81EA90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78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E432-8C85-D438-5193-8CE57192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2EF6-116F-5361-6519-B5AF6AEF5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0F02-DAE9-AD8D-5ADD-D7DF41B4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D151E-1BC7-FEAD-E971-0E5558666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1522B-B35D-D519-1115-E4D8E7A22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02C36-EC85-A794-CB23-00674AA0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A6934-E920-2E49-A3C8-94E22DE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209B-ED48-C74F-84D4-188965F7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66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CDF5-71EF-0FF9-1374-81909FD0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6225E-EBD6-CCF5-0B56-FEF0C7CD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54444-0F3B-4A17-6C2E-95BBDDE4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16F9E-BE63-D14D-7EE0-81750C9E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2342F-B74B-0DD0-5F9E-A3898DED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B845D-6E27-947B-7705-97E4E0207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8859-05D0-C9E3-AA9F-B8B82986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5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96C8-43E7-4DAD-0C4A-311B0065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C8CD-3268-AB89-87D5-7A9DDE59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4A0CC-56BD-8787-2793-F21735F4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98DF-1EBC-C4BE-7858-1CF284CD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9F6E-A975-628B-B8BD-D5A25CCB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CDAD5-753A-47EA-9BC6-17611AD0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8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0262-DF34-85CE-0D56-32D1933B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AD772-DA3C-E493-8111-A8F140E86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0305F-754E-B098-3935-60BD46D3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AD87-6F6B-DFEB-5560-12EA170F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BAD3-58AB-5A8D-E437-AA308E4C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9659E-4A29-7212-D708-D12B039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2C1AB-5304-6378-36B8-94D88667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BC36-EE46-DD69-74E3-3EAA18C3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B432-A8AA-7240-DB99-449E7382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B395-0DFB-42FA-8264-7077FB5A4C27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0EED-6FA6-1665-1673-84B4E3B4E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2630B-7313-0619-9478-08D631974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A69B-C9D9-487F-ACAC-792CE622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6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38776-00AD-D4AD-481E-18FE2E74B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45" y="0"/>
            <a:ext cx="5999171" cy="6858000"/>
          </a:xfrm>
          <a:prstGeom prst="rect">
            <a:avLst/>
          </a:prstGeom>
        </p:spPr>
      </p:pic>
      <p:sp>
        <p:nvSpPr>
          <p:cNvPr id="162" name="Google Shape;162;p11"/>
          <p:cNvSpPr txBox="1"/>
          <p:nvPr/>
        </p:nvSpPr>
        <p:spPr>
          <a:xfrm>
            <a:off x="-1980668" y="1090443"/>
            <a:ext cx="11661797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b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Automat </a:t>
            </a:r>
          </a:p>
          <a:p>
            <a:pPr algn="ctr"/>
            <a:r>
              <a:rPr lang="en-US" sz="9600" b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 herbaty</a:t>
            </a:r>
            <a:endParaRPr lang="en-US" sz="1200" dirty="0"/>
          </a:p>
        </p:txBody>
      </p:sp>
      <p:sp>
        <p:nvSpPr>
          <p:cNvPr id="163" name="Google Shape;163;p11"/>
          <p:cNvSpPr txBox="1"/>
          <p:nvPr/>
        </p:nvSpPr>
        <p:spPr>
          <a:xfrm>
            <a:off x="685800" y="144683"/>
            <a:ext cx="2679441" cy="1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l-PL" sz="1066" b="1" i="1" dirty="0">
                <a:solidFill>
                  <a:schemeClr val="lt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</a:rPr>
              <a:t>Projekt przejściowy – Łukasz Weber</a:t>
            </a:r>
            <a:endParaRPr sz="1200" i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289F4-37D7-3ADC-2278-7A40CB3AD19F}"/>
              </a:ext>
            </a:extLst>
          </p:cNvPr>
          <p:cNvSpPr txBox="1"/>
          <p:nvPr/>
        </p:nvSpPr>
        <p:spPr>
          <a:xfrm>
            <a:off x="139079" y="144683"/>
            <a:ext cx="6097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1" strike="noStrike" cap="none" dirty="0">
                <a:uFill>
                  <a:noFill/>
                </a:uFill>
                <a:latin typeface="Inter"/>
                <a:ea typeface="Inter"/>
                <a:cs typeface="Inter"/>
                <a:sym typeface="Inter"/>
              </a:rPr>
              <a:t>Projekt przejściowy – Łukasz Weber</a:t>
            </a:r>
            <a:endParaRPr lang="pl-PL" i="1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4B5EC-4891-E247-EF2A-B69643B6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69" y="0"/>
            <a:ext cx="8878661" cy="685800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6161D96-4536-98D7-D0C3-F338EF52DB04}"/>
              </a:ext>
            </a:extLst>
          </p:cNvPr>
          <p:cNvSpPr/>
          <p:nvPr/>
        </p:nvSpPr>
        <p:spPr>
          <a:xfrm rot="8014601">
            <a:off x="8485377" y="2417447"/>
            <a:ext cx="268565" cy="11957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ADF8475-0028-7D85-3521-97C3054D6D3F}"/>
              </a:ext>
            </a:extLst>
          </p:cNvPr>
          <p:cNvSpPr/>
          <p:nvPr/>
        </p:nvSpPr>
        <p:spPr>
          <a:xfrm rot="6135005">
            <a:off x="7959679" y="4472000"/>
            <a:ext cx="268565" cy="11957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AFD0E02-FD94-E272-65E0-A4A44E4EA72E}"/>
              </a:ext>
            </a:extLst>
          </p:cNvPr>
          <p:cNvSpPr/>
          <p:nvPr/>
        </p:nvSpPr>
        <p:spPr>
          <a:xfrm rot="6776944">
            <a:off x="9336254" y="1294510"/>
            <a:ext cx="268565" cy="22982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DEDDEA8-2A42-4432-DA33-9987A4F35E27}"/>
              </a:ext>
            </a:extLst>
          </p:cNvPr>
          <p:cNvSpPr/>
          <p:nvPr/>
        </p:nvSpPr>
        <p:spPr>
          <a:xfrm rot="4478951">
            <a:off x="8845203" y="-630953"/>
            <a:ext cx="268565" cy="39005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116D875-3FB9-4DFA-B1F3-88930995D75F}"/>
              </a:ext>
            </a:extLst>
          </p:cNvPr>
          <p:cNvSpPr/>
          <p:nvPr/>
        </p:nvSpPr>
        <p:spPr>
          <a:xfrm rot="14997912">
            <a:off x="1719451" y="3400939"/>
            <a:ext cx="268565" cy="22982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4D06491-2BE6-C52E-EF62-8382296D690B}"/>
              </a:ext>
            </a:extLst>
          </p:cNvPr>
          <p:cNvSpPr/>
          <p:nvPr/>
        </p:nvSpPr>
        <p:spPr>
          <a:xfrm rot="15739620">
            <a:off x="2742806" y="1639916"/>
            <a:ext cx="268565" cy="39963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C9BD5B4-9BD4-52AB-F930-6DB50FC30972}"/>
              </a:ext>
            </a:extLst>
          </p:cNvPr>
          <p:cNvSpPr/>
          <p:nvPr/>
        </p:nvSpPr>
        <p:spPr>
          <a:xfrm rot="15520554">
            <a:off x="2696924" y="565442"/>
            <a:ext cx="268565" cy="34977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B791513-A75F-E457-F015-17552B574A75}"/>
              </a:ext>
            </a:extLst>
          </p:cNvPr>
          <p:cNvSpPr/>
          <p:nvPr/>
        </p:nvSpPr>
        <p:spPr>
          <a:xfrm rot="15642159">
            <a:off x="2591368" y="-579267"/>
            <a:ext cx="268565" cy="34966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417B3-40AF-347C-5AC6-5D08BAE6D6CC}"/>
              </a:ext>
            </a:extLst>
          </p:cNvPr>
          <p:cNvSpPr txBox="1"/>
          <p:nvPr/>
        </p:nvSpPr>
        <p:spPr>
          <a:xfrm rot="20225775">
            <a:off x="237228" y="4303762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Rezerwuar</a:t>
            </a:r>
            <a:r>
              <a:rPr lang="en-GB" b="1" dirty="0"/>
              <a:t> z </a:t>
            </a:r>
            <a:r>
              <a:rPr lang="en-GB" b="1" dirty="0" err="1"/>
              <a:t>wodą</a:t>
            </a:r>
            <a:endParaRPr lang="en-GB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84453-304A-640F-9896-6F6B2561D2BF}"/>
              </a:ext>
            </a:extLst>
          </p:cNvPr>
          <p:cNvSpPr txBox="1"/>
          <p:nvPr/>
        </p:nvSpPr>
        <p:spPr>
          <a:xfrm rot="21070978">
            <a:off x="505661" y="3383368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Silnik</a:t>
            </a:r>
            <a:r>
              <a:rPr lang="en-GB" b="1" dirty="0"/>
              <a:t> </a:t>
            </a:r>
            <a:r>
              <a:rPr lang="en-GB" b="1" dirty="0" err="1"/>
              <a:t>krokowy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345214-AF7D-B8D4-81B1-3EDF8A8654CB}"/>
              </a:ext>
            </a:extLst>
          </p:cNvPr>
          <p:cNvSpPr txBox="1"/>
          <p:nvPr/>
        </p:nvSpPr>
        <p:spPr>
          <a:xfrm rot="21070978">
            <a:off x="994145" y="2035333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Pompa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29FBCA-5810-850E-D504-F713CCA242E5}"/>
              </a:ext>
            </a:extLst>
          </p:cNvPr>
          <p:cNvSpPr txBox="1"/>
          <p:nvPr/>
        </p:nvSpPr>
        <p:spPr>
          <a:xfrm rot="21070978">
            <a:off x="427863" y="858715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Zbiornik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susz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0C0F7-C6F3-5BBC-E4A0-38E8A7960E48}"/>
              </a:ext>
            </a:extLst>
          </p:cNvPr>
          <p:cNvSpPr txBox="1"/>
          <p:nvPr/>
        </p:nvSpPr>
        <p:spPr>
          <a:xfrm rot="1982458">
            <a:off x="8137155" y="3591378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Zawór</a:t>
            </a:r>
            <a:endParaRPr lang="en-GB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4582F-9139-10BE-2953-C3EE995526CD}"/>
              </a:ext>
            </a:extLst>
          </p:cNvPr>
          <p:cNvSpPr txBox="1"/>
          <p:nvPr/>
        </p:nvSpPr>
        <p:spPr>
          <a:xfrm rot="1198503">
            <a:off x="9929283" y="2372424"/>
            <a:ext cx="216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Komora</a:t>
            </a:r>
            <a:r>
              <a:rPr lang="en-GB" b="1" dirty="0"/>
              <a:t> do </a:t>
            </a:r>
            <a:r>
              <a:rPr lang="en-GB" b="1" dirty="0" err="1"/>
              <a:t>zaparzania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F6ADD-D6EB-91C2-3C65-ACC08BE51EA3}"/>
              </a:ext>
            </a:extLst>
          </p:cNvPr>
          <p:cNvSpPr txBox="1"/>
          <p:nvPr/>
        </p:nvSpPr>
        <p:spPr>
          <a:xfrm rot="21070978">
            <a:off x="9929282" y="296121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Komora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susz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2E2178-CA52-517A-7164-4A2004C07F17}"/>
              </a:ext>
            </a:extLst>
          </p:cNvPr>
          <p:cNvSpPr txBox="1"/>
          <p:nvPr/>
        </p:nvSpPr>
        <p:spPr>
          <a:xfrm rot="705310">
            <a:off x="8192966" y="4861512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Siłownik</a:t>
            </a:r>
            <a:r>
              <a:rPr lang="en-GB" b="1" dirty="0"/>
              <a:t> </a:t>
            </a:r>
            <a:r>
              <a:rPr lang="en-GB" b="1" dirty="0" err="1"/>
              <a:t>elektryczny</a:t>
            </a:r>
            <a:endParaRPr lang="en-GB" b="1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542AD43-060A-6B3E-B3A6-21C2C87B3F9F}"/>
              </a:ext>
            </a:extLst>
          </p:cNvPr>
          <p:cNvSpPr/>
          <p:nvPr/>
        </p:nvSpPr>
        <p:spPr>
          <a:xfrm rot="6506250">
            <a:off x="7448969" y="2248520"/>
            <a:ext cx="268565" cy="35042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55D8E5-4443-DD11-8BD1-4AAA8913CFD9}"/>
              </a:ext>
            </a:extLst>
          </p:cNvPr>
          <p:cNvSpPr txBox="1"/>
          <p:nvPr/>
        </p:nvSpPr>
        <p:spPr>
          <a:xfrm rot="1350544">
            <a:off x="8230042" y="4186972"/>
            <a:ext cx="24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Zbiornik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zużyty</a:t>
            </a:r>
            <a:r>
              <a:rPr lang="en-GB" b="1" dirty="0"/>
              <a:t> </a:t>
            </a:r>
            <a:r>
              <a:rPr lang="en-GB" b="1" dirty="0" err="1"/>
              <a:t>susz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0335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E4586-5267-AA7E-A9AA-12CA6735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27" y="0"/>
            <a:ext cx="6065546" cy="6858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91F0D0B5-319E-99DD-DE83-8117FFF46DAB}"/>
              </a:ext>
            </a:extLst>
          </p:cNvPr>
          <p:cNvSpPr/>
          <p:nvPr/>
        </p:nvSpPr>
        <p:spPr>
          <a:xfrm rot="15297735">
            <a:off x="3420711" y="3423949"/>
            <a:ext cx="268565" cy="3237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FE99B-D502-B510-8B96-EC7B1BAFB764}"/>
              </a:ext>
            </a:extLst>
          </p:cNvPr>
          <p:cNvSpPr txBox="1"/>
          <p:nvPr/>
        </p:nvSpPr>
        <p:spPr>
          <a:xfrm rot="20569223">
            <a:off x="1429571" y="4912290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Spychacz</a:t>
            </a:r>
            <a:r>
              <a:rPr lang="en-GB" b="1" dirty="0"/>
              <a:t> </a:t>
            </a:r>
            <a:r>
              <a:rPr lang="en-GB" b="1" dirty="0" err="1"/>
              <a:t>suszu</a:t>
            </a:r>
            <a:endParaRPr lang="en-GB" b="1" dirty="0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9CCFB504-D6DD-F2DA-4439-ABC85B32E648}"/>
              </a:ext>
            </a:extLst>
          </p:cNvPr>
          <p:cNvSpPr/>
          <p:nvPr/>
        </p:nvSpPr>
        <p:spPr>
          <a:xfrm>
            <a:off x="5786155" y="3429000"/>
            <a:ext cx="479580" cy="196308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26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261D0-2091-E6F6-7223-C810C9BCA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28" y="0"/>
            <a:ext cx="6953344" cy="6858000"/>
          </a:xfrm>
          <a:prstGeom prst="rect">
            <a:avLst/>
          </a:prstGeom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DC713E33-AE31-6648-E123-F3A8CBCF6592}"/>
              </a:ext>
            </a:extLst>
          </p:cNvPr>
          <p:cNvSpPr/>
          <p:nvPr/>
        </p:nvSpPr>
        <p:spPr>
          <a:xfrm rot="4463997">
            <a:off x="6574897" y="2032246"/>
            <a:ext cx="221979" cy="19304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C649B1B-3D9B-2D68-4320-83D7167D0396}"/>
              </a:ext>
            </a:extLst>
          </p:cNvPr>
          <p:cNvSpPr/>
          <p:nvPr/>
        </p:nvSpPr>
        <p:spPr>
          <a:xfrm rot="15297735">
            <a:off x="2600781" y="2704430"/>
            <a:ext cx="268565" cy="2131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7E65A-7558-04B2-7FCE-85845303D89F}"/>
              </a:ext>
            </a:extLst>
          </p:cNvPr>
          <p:cNvSpPr txBox="1"/>
          <p:nvPr/>
        </p:nvSpPr>
        <p:spPr>
          <a:xfrm rot="20569223">
            <a:off x="1162871" y="3445440"/>
            <a:ext cx="216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Wał</a:t>
            </a:r>
            <a:r>
              <a:rPr lang="en-GB" b="1" dirty="0"/>
              <a:t> do </a:t>
            </a:r>
            <a:r>
              <a:rPr lang="en-GB" b="1" dirty="0" err="1"/>
              <a:t>spychacza</a:t>
            </a:r>
            <a:endParaRPr lang="en-GB" b="1" dirty="0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6916FCA0-CC42-BB21-07D9-EB7ADC6E8F32}"/>
              </a:ext>
            </a:extLst>
          </p:cNvPr>
          <p:cNvSpPr/>
          <p:nvPr/>
        </p:nvSpPr>
        <p:spPr>
          <a:xfrm rot="20489155">
            <a:off x="5391149" y="166148"/>
            <a:ext cx="800100" cy="118110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8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0DDF64-5A0F-500E-13A0-AAF3C9B5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0"/>
            <a:ext cx="430245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9CDDD-3C56-8564-0697-5511090B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60279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F1D0746-4EE2-DA39-88AF-C908C98ACF79}"/>
              </a:ext>
            </a:extLst>
          </p:cNvPr>
          <p:cNvSpPr/>
          <p:nvPr/>
        </p:nvSpPr>
        <p:spPr>
          <a:xfrm>
            <a:off x="3217365" y="1708150"/>
            <a:ext cx="1654175" cy="1498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CA79CD-C100-7D91-0E12-A474B27E995F}"/>
              </a:ext>
            </a:extLst>
          </p:cNvPr>
          <p:cNvSpPr/>
          <p:nvPr/>
        </p:nvSpPr>
        <p:spPr>
          <a:xfrm rot="6511252">
            <a:off x="6265659" y="1480155"/>
            <a:ext cx="268565" cy="3237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9BE01-F057-8DE7-7983-0248D085E4EF}"/>
              </a:ext>
            </a:extLst>
          </p:cNvPr>
          <p:cNvSpPr txBox="1"/>
          <p:nvPr/>
        </p:nvSpPr>
        <p:spPr>
          <a:xfrm rot="1057814">
            <a:off x="6088569" y="3006833"/>
            <a:ext cx="246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Mechanizm</a:t>
            </a:r>
            <a:r>
              <a:rPr lang="en-GB" b="1" dirty="0"/>
              <a:t> </a:t>
            </a:r>
            <a:r>
              <a:rPr lang="en-GB" b="1" dirty="0" err="1"/>
              <a:t>zapadkowy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7537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42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MRPC</dc:creator>
  <cp:lastModifiedBy>MRPC</cp:lastModifiedBy>
  <cp:revision>6</cp:revision>
  <dcterms:created xsi:type="dcterms:W3CDTF">2024-04-24T10:17:54Z</dcterms:created>
  <dcterms:modified xsi:type="dcterms:W3CDTF">2024-04-24T17:43:27Z</dcterms:modified>
</cp:coreProperties>
</file>