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0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Nikhil Rathore </a:t>
            </a:r>
            <a:r>
              <a:rPr dirty="0"/>
              <a:t>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0D91-E2D3-88D1-B52D-4EF01400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6" y="948111"/>
            <a:ext cx="7288306" cy="40744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1225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exploration is the first step in data analysis, which involves using data visualization tools and statistical techniques to uncover data set characteristics and initial patterns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997758" y="2281368"/>
            <a:ext cx="3897674" cy="1865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Identifying patterns and relationships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Detecting errors and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Informing model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Generating hypotheses</a:t>
            </a:r>
            <a:endParaRPr sz="1600" dirty="0"/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" y="2281368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0" y="922216"/>
            <a:ext cx="9143999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model development process involves designing, building, and validating a predictive model to solve a specific problem.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45205" y="3470528"/>
            <a:ext cx="4126795" cy="112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Defining the 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Collecting and preparing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Selecting 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747266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Shape 91">
            <a:extLst>
              <a:ext uri="{FF2B5EF4-FFF2-40B4-BE49-F238E27FC236}">
                <a16:creationId xmlns:a16="http://schemas.microsoft.com/office/drawing/2014/main" id="{F3F55C90-797B-C920-94F8-2079361E0DAB}"/>
              </a:ext>
            </a:extLst>
          </p:cNvPr>
          <p:cNvSpPr/>
          <p:nvPr/>
        </p:nvSpPr>
        <p:spPr>
          <a:xfrm>
            <a:off x="4358172" y="3472389"/>
            <a:ext cx="4126795" cy="143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Training the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Validating the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Deploying and monitoring the model</a:t>
            </a:r>
            <a:endParaRPr lang="en-IN" sz="1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interpretation is the process of reviewing data and drawing meaningful conclusions using a variety of analytical approaches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965057"/>
            <a:ext cx="4134600" cy="27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Understanding the data, its context, and its implications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Categorize, manipulate, and summarize the information to answer critical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interpretation of data helps in identifying relationships between variables, identifying trends, and making predictions</a:t>
            </a:r>
            <a:r>
              <a:rPr lang="en-IN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0CAC5-8669-515E-CF42-9448DB55E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873405"/>
            <a:ext cx="4431000" cy="2954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224</Words>
  <Application>Microsoft Office PowerPoint</Application>
  <PresentationFormat>On-screen Show (16:9)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Nikhil Rathore</cp:lastModifiedBy>
  <cp:revision>5</cp:revision>
  <dcterms:modified xsi:type="dcterms:W3CDTF">2023-05-11T12:45:16Z</dcterms:modified>
</cp:coreProperties>
</file>