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56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86" r:id="rId16"/>
    <p:sldId id="270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0" r:id="rId27"/>
    <p:sldId id="283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FFC000"/>
    <a:srgbClr val="FEFEFE"/>
    <a:srgbClr val="FDFDFD"/>
    <a:srgbClr val="1F1F1F"/>
    <a:srgbClr val="434343"/>
    <a:srgbClr val="4D4D4D"/>
    <a:srgbClr val="E6AF00"/>
    <a:srgbClr val="31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690B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56-4F8B-A77C-0E8D58CC2039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56-4F8B-A77C-0E8D58CC2039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56-4F8B-A77C-0E8D58CC2039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56-4F8B-A77C-0E8D58CC2039}"/>
              </c:ext>
            </c:extLst>
          </c:dPt>
          <c:dPt>
            <c:idx val="4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D56-4F8B-A77C-0E8D58CC2039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D56-4F8B-A77C-0E8D58CC2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55654376"/>
        <c:axId val="455655552"/>
      </c:barChart>
      <c:catAx>
        <c:axId val="455654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655552"/>
        <c:crosses val="autoZero"/>
        <c:auto val="1"/>
        <c:lblAlgn val="ctr"/>
        <c:lblOffset val="100"/>
        <c:noMultiLvlLbl val="0"/>
      </c:catAx>
      <c:valAx>
        <c:axId val="455655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565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2739-476B-4DF8-A1CC-AA133B54E1B6}" type="datetimeFigureOut">
              <a:rPr lang="zh-CN" altLang="en-US" smtClean="0"/>
              <a:t>2017/1/22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D987-BD82-4C0C-9417-D0AE660F79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jpe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0" y="-43180"/>
            <a:ext cx="12205335" cy="68732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PA_组合 33"/>
          <p:cNvGrpSpPr/>
          <p:nvPr>
            <p:custDataLst>
              <p:tags r:id="rId2"/>
            </p:custDataLst>
          </p:nvPr>
        </p:nvGrpSpPr>
        <p:grpSpPr>
          <a:xfrm>
            <a:off x="0" y="704070"/>
            <a:ext cx="12204000" cy="54000"/>
            <a:chOff x="0" y="822054"/>
            <a:chExt cx="12204000" cy="72000"/>
          </a:xfrm>
        </p:grpSpPr>
        <p:sp>
          <p:nvSpPr>
            <p:cNvPr id="9" name="圆角矩形 8"/>
            <p:cNvSpPr/>
            <p:nvPr/>
          </p:nvSpPr>
          <p:spPr>
            <a:xfrm>
              <a:off x="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06469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2939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9408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25878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32347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PA_组合 34"/>
          <p:cNvGrpSpPr/>
          <p:nvPr>
            <p:custDataLst>
              <p:tags r:id="rId3"/>
            </p:custDataLst>
          </p:nvPr>
        </p:nvGrpSpPr>
        <p:grpSpPr>
          <a:xfrm>
            <a:off x="0" y="6106887"/>
            <a:ext cx="12204000" cy="54000"/>
            <a:chOff x="0" y="5944659"/>
            <a:chExt cx="12204000" cy="72000"/>
          </a:xfrm>
        </p:grpSpPr>
        <p:sp>
          <p:nvSpPr>
            <p:cNvPr id="17" name="圆角矩形 16"/>
            <p:cNvSpPr/>
            <p:nvPr/>
          </p:nvSpPr>
          <p:spPr>
            <a:xfrm>
              <a:off x="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6469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12939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19408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25878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32347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PA_任意多边形 19"/>
          <p:cNvSpPr/>
          <p:nvPr>
            <p:custDataLst>
              <p:tags r:id="rId4"/>
            </p:custDataLst>
          </p:nvPr>
        </p:nvSpPr>
        <p:spPr bwMode="auto">
          <a:xfrm>
            <a:off x="1062649" y="2589363"/>
            <a:ext cx="1480770" cy="1659986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文本框 23"/>
          <p:cNvSpPr txBox="1"/>
          <p:nvPr>
            <p:custDataLst>
              <p:tags r:id="rId5"/>
            </p:custDataLst>
          </p:nvPr>
        </p:nvSpPr>
        <p:spPr>
          <a:xfrm>
            <a:off x="1174561" y="3218296"/>
            <a:ext cx="129394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E2E2E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LOGO</a:t>
            </a:r>
            <a:endParaRPr lang="zh-CN" altLang="en-US" sz="2800" b="1" dirty="0">
              <a:solidFill>
                <a:srgbClr val="2E2E2E"/>
              </a:solidFill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9" name="PA_任意多边形 28"/>
          <p:cNvSpPr/>
          <p:nvPr>
            <p:custDataLst>
              <p:tags r:id="rId6"/>
            </p:custDataLst>
          </p:nvPr>
        </p:nvSpPr>
        <p:spPr>
          <a:xfrm>
            <a:off x="7521676" y="2589364"/>
            <a:ext cx="4682324" cy="1659986"/>
          </a:xfrm>
          <a:custGeom>
            <a:avLst/>
            <a:gdLst>
              <a:gd name="connsiteX0" fmla="*/ 131952 w 4682324"/>
              <a:gd name="connsiteY0" fmla="*/ 0 h 1659986"/>
              <a:gd name="connsiteX1" fmla="*/ 4682324 w 4682324"/>
              <a:gd name="connsiteY1" fmla="*/ 0 h 1659986"/>
              <a:gd name="connsiteX2" fmla="*/ 4682324 w 4682324"/>
              <a:gd name="connsiteY2" fmla="*/ 1659986 h 1659986"/>
              <a:gd name="connsiteX3" fmla="*/ 131952 w 4682324"/>
              <a:gd name="connsiteY3" fmla="*/ 1659986 h 1659986"/>
              <a:gd name="connsiteX4" fmla="*/ 0 w 4682324"/>
              <a:gd name="connsiteY4" fmla="*/ 1528034 h 1659986"/>
              <a:gd name="connsiteX5" fmla="*/ 0 w 4682324"/>
              <a:gd name="connsiteY5" fmla="*/ 131952 h 1659986"/>
              <a:gd name="connsiteX6" fmla="*/ 131952 w 4682324"/>
              <a:gd name="connsiteY6" fmla="*/ 0 h 165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2324" h="1659986">
                <a:moveTo>
                  <a:pt x="131952" y="0"/>
                </a:moveTo>
                <a:lnTo>
                  <a:pt x="4682324" y="0"/>
                </a:lnTo>
                <a:lnTo>
                  <a:pt x="4682324" y="1659986"/>
                </a:lnTo>
                <a:lnTo>
                  <a:pt x="131952" y="1659986"/>
                </a:lnTo>
                <a:cubicBezTo>
                  <a:pt x="59077" y="1659986"/>
                  <a:pt x="0" y="1600909"/>
                  <a:pt x="0" y="1528034"/>
                </a:cubicBezTo>
                <a:lnTo>
                  <a:pt x="0" y="131952"/>
                </a:lnTo>
                <a:cubicBezTo>
                  <a:pt x="0" y="59077"/>
                  <a:pt x="59077" y="0"/>
                  <a:pt x="13195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29"/>
          <p:cNvSpPr txBox="1"/>
          <p:nvPr>
            <p:custDataLst>
              <p:tags r:id="rId7"/>
            </p:custDataLst>
          </p:nvPr>
        </p:nvSpPr>
        <p:spPr>
          <a:xfrm>
            <a:off x="3275780" y="2867610"/>
            <a:ext cx="350608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COMPANY</a:t>
            </a:r>
          </a:p>
        </p:txBody>
      </p:sp>
      <p:sp>
        <p:nvSpPr>
          <p:cNvPr id="31" name="PA_文本框 30"/>
          <p:cNvSpPr txBox="1"/>
          <p:nvPr>
            <p:custDataLst>
              <p:tags r:id="rId8"/>
            </p:custDataLst>
          </p:nvPr>
        </p:nvSpPr>
        <p:spPr>
          <a:xfrm>
            <a:off x="2080836" y="3505588"/>
            <a:ext cx="487184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</a:t>
            </a:r>
            <a:r>
              <a:rPr lang="en-US" altLang="zh-CN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PowerPoint Template</a:t>
            </a:r>
          </a:p>
        </p:txBody>
      </p:sp>
      <p:sp>
        <p:nvSpPr>
          <p:cNvPr id="32" name="PA_文本框 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713950" y="2932926"/>
            <a:ext cx="429768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1C1C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演讲汇报模板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我们的团队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22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1.4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69720" y="2503514"/>
            <a:ext cx="1669854" cy="11132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226074" y="2720838"/>
            <a:ext cx="1114876" cy="89030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131193" y="4459614"/>
            <a:ext cx="1669854" cy="11132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852060" y="4415370"/>
            <a:ext cx="1669854" cy="11132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732551" y="2065264"/>
            <a:ext cx="3208455" cy="2169095"/>
          </a:xfrm>
          <a:custGeom>
            <a:avLst/>
            <a:gdLst>
              <a:gd name="connsiteX0" fmla="*/ 337631 w 2996419"/>
              <a:gd name="connsiteY0" fmla="*/ 0 h 2025747"/>
              <a:gd name="connsiteX1" fmla="*/ 2110153 w 2996419"/>
              <a:gd name="connsiteY1" fmla="*/ 0 h 2025747"/>
              <a:gd name="connsiteX2" fmla="*/ 2658788 w 2996419"/>
              <a:gd name="connsiteY2" fmla="*/ 0 h 2025747"/>
              <a:gd name="connsiteX3" fmla="*/ 2996419 w 2996419"/>
              <a:gd name="connsiteY3" fmla="*/ 0 h 2025747"/>
              <a:gd name="connsiteX4" fmla="*/ 2996419 w 2996419"/>
              <a:gd name="connsiteY4" fmla="*/ 337631 h 2025747"/>
              <a:gd name="connsiteX5" fmla="*/ 2996419 w 2996419"/>
              <a:gd name="connsiteY5" fmla="*/ 885125 h 2025747"/>
              <a:gd name="connsiteX6" fmla="*/ 2996419 w 2996419"/>
              <a:gd name="connsiteY6" fmla="*/ 1688116 h 2025747"/>
              <a:gd name="connsiteX7" fmla="*/ 2658788 w 2996419"/>
              <a:gd name="connsiteY7" fmla="*/ 2025747 h 2025747"/>
              <a:gd name="connsiteX8" fmla="*/ 886266 w 2996419"/>
              <a:gd name="connsiteY8" fmla="*/ 2025747 h 2025747"/>
              <a:gd name="connsiteX9" fmla="*/ 337631 w 2996419"/>
              <a:gd name="connsiteY9" fmla="*/ 2025747 h 2025747"/>
              <a:gd name="connsiteX10" fmla="*/ 0 w 2996419"/>
              <a:gd name="connsiteY10" fmla="*/ 2025747 h 2025747"/>
              <a:gd name="connsiteX11" fmla="*/ 0 w 2996419"/>
              <a:gd name="connsiteY11" fmla="*/ 1688116 h 2025747"/>
              <a:gd name="connsiteX12" fmla="*/ 0 w 2996419"/>
              <a:gd name="connsiteY12" fmla="*/ 1140622 h 2025747"/>
              <a:gd name="connsiteX13" fmla="*/ 0 w 2996419"/>
              <a:gd name="connsiteY13" fmla="*/ 337631 h 2025747"/>
              <a:gd name="connsiteX14" fmla="*/ 337631 w 2996419"/>
              <a:gd name="connsiteY14" fmla="*/ 0 h 202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6419" h="2025747">
                <a:moveTo>
                  <a:pt x="337631" y="0"/>
                </a:moveTo>
                <a:lnTo>
                  <a:pt x="2110153" y="0"/>
                </a:lnTo>
                <a:lnTo>
                  <a:pt x="2658788" y="0"/>
                </a:lnTo>
                <a:lnTo>
                  <a:pt x="2996419" y="0"/>
                </a:lnTo>
                <a:lnTo>
                  <a:pt x="2996419" y="337631"/>
                </a:lnTo>
                <a:lnTo>
                  <a:pt x="2996419" y="885125"/>
                </a:lnTo>
                <a:lnTo>
                  <a:pt x="2996419" y="1688116"/>
                </a:lnTo>
                <a:cubicBezTo>
                  <a:pt x="2996419" y="1874584"/>
                  <a:pt x="2845256" y="2025747"/>
                  <a:pt x="2658788" y="2025747"/>
                </a:cubicBezTo>
                <a:lnTo>
                  <a:pt x="886266" y="2025747"/>
                </a:lnTo>
                <a:lnTo>
                  <a:pt x="337631" y="2025747"/>
                </a:lnTo>
                <a:lnTo>
                  <a:pt x="0" y="2025747"/>
                </a:lnTo>
                <a:lnTo>
                  <a:pt x="0" y="1688116"/>
                </a:lnTo>
                <a:lnTo>
                  <a:pt x="0" y="1140622"/>
                </a:lnTo>
                <a:lnTo>
                  <a:pt x="0" y="337631"/>
                </a:lnTo>
                <a:cubicBezTo>
                  <a:pt x="0" y="151163"/>
                  <a:pt x="151163" y="0"/>
                  <a:pt x="337631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133649" y="3611139"/>
            <a:ext cx="2379186" cy="1608463"/>
          </a:xfrm>
          <a:custGeom>
            <a:avLst/>
            <a:gdLst>
              <a:gd name="connsiteX0" fmla="*/ 337631 w 2996419"/>
              <a:gd name="connsiteY0" fmla="*/ 0 h 2025747"/>
              <a:gd name="connsiteX1" fmla="*/ 2110153 w 2996419"/>
              <a:gd name="connsiteY1" fmla="*/ 0 h 2025747"/>
              <a:gd name="connsiteX2" fmla="*/ 2658788 w 2996419"/>
              <a:gd name="connsiteY2" fmla="*/ 0 h 2025747"/>
              <a:gd name="connsiteX3" fmla="*/ 2996419 w 2996419"/>
              <a:gd name="connsiteY3" fmla="*/ 0 h 2025747"/>
              <a:gd name="connsiteX4" fmla="*/ 2996419 w 2996419"/>
              <a:gd name="connsiteY4" fmla="*/ 337631 h 2025747"/>
              <a:gd name="connsiteX5" fmla="*/ 2996419 w 2996419"/>
              <a:gd name="connsiteY5" fmla="*/ 885125 h 2025747"/>
              <a:gd name="connsiteX6" fmla="*/ 2996419 w 2996419"/>
              <a:gd name="connsiteY6" fmla="*/ 1688116 h 2025747"/>
              <a:gd name="connsiteX7" fmla="*/ 2658788 w 2996419"/>
              <a:gd name="connsiteY7" fmla="*/ 2025747 h 2025747"/>
              <a:gd name="connsiteX8" fmla="*/ 886266 w 2996419"/>
              <a:gd name="connsiteY8" fmla="*/ 2025747 h 2025747"/>
              <a:gd name="connsiteX9" fmla="*/ 337631 w 2996419"/>
              <a:gd name="connsiteY9" fmla="*/ 2025747 h 2025747"/>
              <a:gd name="connsiteX10" fmla="*/ 0 w 2996419"/>
              <a:gd name="connsiteY10" fmla="*/ 2025747 h 2025747"/>
              <a:gd name="connsiteX11" fmla="*/ 0 w 2996419"/>
              <a:gd name="connsiteY11" fmla="*/ 1688116 h 2025747"/>
              <a:gd name="connsiteX12" fmla="*/ 0 w 2996419"/>
              <a:gd name="connsiteY12" fmla="*/ 1140622 h 2025747"/>
              <a:gd name="connsiteX13" fmla="*/ 0 w 2996419"/>
              <a:gd name="connsiteY13" fmla="*/ 337631 h 2025747"/>
              <a:gd name="connsiteX14" fmla="*/ 337631 w 2996419"/>
              <a:gd name="connsiteY14" fmla="*/ 0 h 202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6419" h="2025747">
                <a:moveTo>
                  <a:pt x="337631" y="0"/>
                </a:moveTo>
                <a:lnTo>
                  <a:pt x="2110153" y="0"/>
                </a:lnTo>
                <a:lnTo>
                  <a:pt x="2658788" y="0"/>
                </a:lnTo>
                <a:lnTo>
                  <a:pt x="2996419" y="0"/>
                </a:lnTo>
                <a:lnTo>
                  <a:pt x="2996419" y="337631"/>
                </a:lnTo>
                <a:lnTo>
                  <a:pt x="2996419" y="885125"/>
                </a:lnTo>
                <a:lnTo>
                  <a:pt x="2996419" y="1688116"/>
                </a:lnTo>
                <a:cubicBezTo>
                  <a:pt x="2996419" y="1874584"/>
                  <a:pt x="2845256" y="2025747"/>
                  <a:pt x="2658788" y="2025747"/>
                </a:cubicBezTo>
                <a:lnTo>
                  <a:pt x="886266" y="2025747"/>
                </a:lnTo>
                <a:lnTo>
                  <a:pt x="337631" y="2025747"/>
                </a:lnTo>
                <a:lnTo>
                  <a:pt x="0" y="2025747"/>
                </a:lnTo>
                <a:lnTo>
                  <a:pt x="0" y="1688116"/>
                </a:lnTo>
                <a:lnTo>
                  <a:pt x="0" y="1140622"/>
                </a:lnTo>
                <a:lnTo>
                  <a:pt x="0" y="337631"/>
                </a:lnTo>
                <a:cubicBezTo>
                  <a:pt x="0" y="151163"/>
                  <a:pt x="151163" y="0"/>
                  <a:pt x="337631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7308823" y="2936495"/>
            <a:ext cx="1857051" cy="1255471"/>
          </a:xfrm>
          <a:custGeom>
            <a:avLst/>
            <a:gdLst>
              <a:gd name="connsiteX0" fmla="*/ 337631 w 2996419"/>
              <a:gd name="connsiteY0" fmla="*/ 0 h 2025747"/>
              <a:gd name="connsiteX1" fmla="*/ 2110153 w 2996419"/>
              <a:gd name="connsiteY1" fmla="*/ 0 h 2025747"/>
              <a:gd name="connsiteX2" fmla="*/ 2658788 w 2996419"/>
              <a:gd name="connsiteY2" fmla="*/ 0 h 2025747"/>
              <a:gd name="connsiteX3" fmla="*/ 2996419 w 2996419"/>
              <a:gd name="connsiteY3" fmla="*/ 0 h 2025747"/>
              <a:gd name="connsiteX4" fmla="*/ 2996419 w 2996419"/>
              <a:gd name="connsiteY4" fmla="*/ 337631 h 2025747"/>
              <a:gd name="connsiteX5" fmla="*/ 2996419 w 2996419"/>
              <a:gd name="connsiteY5" fmla="*/ 885125 h 2025747"/>
              <a:gd name="connsiteX6" fmla="*/ 2996419 w 2996419"/>
              <a:gd name="connsiteY6" fmla="*/ 1688116 h 2025747"/>
              <a:gd name="connsiteX7" fmla="*/ 2658788 w 2996419"/>
              <a:gd name="connsiteY7" fmla="*/ 2025747 h 2025747"/>
              <a:gd name="connsiteX8" fmla="*/ 886266 w 2996419"/>
              <a:gd name="connsiteY8" fmla="*/ 2025747 h 2025747"/>
              <a:gd name="connsiteX9" fmla="*/ 337631 w 2996419"/>
              <a:gd name="connsiteY9" fmla="*/ 2025747 h 2025747"/>
              <a:gd name="connsiteX10" fmla="*/ 0 w 2996419"/>
              <a:gd name="connsiteY10" fmla="*/ 2025747 h 2025747"/>
              <a:gd name="connsiteX11" fmla="*/ 0 w 2996419"/>
              <a:gd name="connsiteY11" fmla="*/ 1688116 h 2025747"/>
              <a:gd name="connsiteX12" fmla="*/ 0 w 2996419"/>
              <a:gd name="connsiteY12" fmla="*/ 1140622 h 2025747"/>
              <a:gd name="connsiteX13" fmla="*/ 0 w 2996419"/>
              <a:gd name="connsiteY13" fmla="*/ 337631 h 2025747"/>
              <a:gd name="connsiteX14" fmla="*/ 337631 w 2996419"/>
              <a:gd name="connsiteY14" fmla="*/ 0 h 202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6419" h="2025747">
                <a:moveTo>
                  <a:pt x="337631" y="0"/>
                </a:moveTo>
                <a:lnTo>
                  <a:pt x="2110153" y="0"/>
                </a:lnTo>
                <a:lnTo>
                  <a:pt x="2658788" y="0"/>
                </a:lnTo>
                <a:lnTo>
                  <a:pt x="2996419" y="0"/>
                </a:lnTo>
                <a:lnTo>
                  <a:pt x="2996419" y="337631"/>
                </a:lnTo>
                <a:lnTo>
                  <a:pt x="2996419" y="885125"/>
                </a:lnTo>
                <a:lnTo>
                  <a:pt x="2996419" y="1688116"/>
                </a:lnTo>
                <a:cubicBezTo>
                  <a:pt x="2996419" y="1874584"/>
                  <a:pt x="2845256" y="2025747"/>
                  <a:pt x="2658788" y="2025747"/>
                </a:cubicBezTo>
                <a:lnTo>
                  <a:pt x="886266" y="2025747"/>
                </a:lnTo>
                <a:lnTo>
                  <a:pt x="337631" y="2025747"/>
                </a:lnTo>
                <a:lnTo>
                  <a:pt x="0" y="2025747"/>
                </a:lnTo>
                <a:lnTo>
                  <a:pt x="0" y="1688116"/>
                </a:lnTo>
                <a:lnTo>
                  <a:pt x="0" y="1140622"/>
                </a:lnTo>
                <a:lnTo>
                  <a:pt x="0" y="337631"/>
                </a:lnTo>
                <a:cubicBezTo>
                  <a:pt x="0" y="151163"/>
                  <a:pt x="151163" y="0"/>
                  <a:pt x="337631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357645" y="3928956"/>
            <a:ext cx="2176045" cy="1471130"/>
          </a:xfrm>
          <a:custGeom>
            <a:avLst/>
            <a:gdLst>
              <a:gd name="connsiteX0" fmla="*/ 337631 w 2996419"/>
              <a:gd name="connsiteY0" fmla="*/ 0 h 2025747"/>
              <a:gd name="connsiteX1" fmla="*/ 2110153 w 2996419"/>
              <a:gd name="connsiteY1" fmla="*/ 0 h 2025747"/>
              <a:gd name="connsiteX2" fmla="*/ 2658788 w 2996419"/>
              <a:gd name="connsiteY2" fmla="*/ 0 h 2025747"/>
              <a:gd name="connsiteX3" fmla="*/ 2996419 w 2996419"/>
              <a:gd name="connsiteY3" fmla="*/ 0 h 2025747"/>
              <a:gd name="connsiteX4" fmla="*/ 2996419 w 2996419"/>
              <a:gd name="connsiteY4" fmla="*/ 337631 h 2025747"/>
              <a:gd name="connsiteX5" fmla="*/ 2996419 w 2996419"/>
              <a:gd name="connsiteY5" fmla="*/ 885125 h 2025747"/>
              <a:gd name="connsiteX6" fmla="*/ 2996419 w 2996419"/>
              <a:gd name="connsiteY6" fmla="*/ 1688116 h 2025747"/>
              <a:gd name="connsiteX7" fmla="*/ 2658788 w 2996419"/>
              <a:gd name="connsiteY7" fmla="*/ 2025747 h 2025747"/>
              <a:gd name="connsiteX8" fmla="*/ 886266 w 2996419"/>
              <a:gd name="connsiteY8" fmla="*/ 2025747 h 2025747"/>
              <a:gd name="connsiteX9" fmla="*/ 337631 w 2996419"/>
              <a:gd name="connsiteY9" fmla="*/ 2025747 h 2025747"/>
              <a:gd name="connsiteX10" fmla="*/ 0 w 2996419"/>
              <a:gd name="connsiteY10" fmla="*/ 2025747 h 2025747"/>
              <a:gd name="connsiteX11" fmla="*/ 0 w 2996419"/>
              <a:gd name="connsiteY11" fmla="*/ 1688116 h 2025747"/>
              <a:gd name="connsiteX12" fmla="*/ 0 w 2996419"/>
              <a:gd name="connsiteY12" fmla="*/ 1140622 h 2025747"/>
              <a:gd name="connsiteX13" fmla="*/ 0 w 2996419"/>
              <a:gd name="connsiteY13" fmla="*/ 337631 h 2025747"/>
              <a:gd name="connsiteX14" fmla="*/ 337631 w 2996419"/>
              <a:gd name="connsiteY14" fmla="*/ 0 h 202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96419" h="2025747">
                <a:moveTo>
                  <a:pt x="337631" y="0"/>
                </a:moveTo>
                <a:lnTo>
                  <a:pt x="2110153" y="0"/>
                </a:lnTo>
                <a:lnTo>
                  <a:pt x="2658788" y="0"/>
                </a:lnTo>
                <a:lnTo>
                  <a:pt x="2996419" y="0"/>
                </a:lnTo>
                <a:lnTo>
                  <a:pt x="2996419" y="337631"/>
                </a:lnTo>
                <a:lnTo>
                  <a:pt x="2996419" y="885125"/>
                </a:lnTo>
                <a:lnTo>
                  <a:pt x="2996419" y="1688116"/>
                </a:lnTo>
                <a:cubicBezTo>
                  <a:pt x="2996419" y="1874584"/>
                  <a:pt x="2845256" y="2025747"/>
                  <a:pt x="2658788" y="2025747"/>
                </a:cubicBezTo>
                <a:lnTo>
                  <a:pt x="886266" y="2025747"/>
                </a:lnTo>
                <a:lnTo>
                  <a:pt x="337631" y="2025747"/>
                </a:lnTo>
                <a:lnTo>
                  <a:pt x="0" y="2025747"/>
                </a:lnTo>
                <a:lnTo>
                  <a:pt x="0" y="1688116"/>
                </a:lnTo>
                <a:lnTo>
                  <a:pt x="0" y="1140622"/>
                </a:lnTo>
                <a:lnTo>
                  <a:pt x="0" y="337631"/>
                </a:lnTo>
                <a:cubicBezTo>
                  <a:pt x="0" y="151163"/>
                  <a:pt x="151163" y="0"/>
                  <a:pt x="337631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85715" y="2594251"/>
            <a:ext cx="2468880" cy="7010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0191" y="4618044"/>
            <a:ext cx="2468880" cy="7010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887613" y="4748472"/>
            <a:ext cx="2468880" cy="7010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539908" y="3023803"/>
            <a:ext cx="2468880" cy="7010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50" y="-20320"/>
            <a:ext cx="12205335" cy="68732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-13970" y="704070"/>
            <a:ext cx="12204000" cy="54000"/>
            <a:chOff x="0" y="822054"/>
            <a:chExt cx="12204000" cy="72000"/>
          </a:xfrm>
        </p:grpSpPr>
        <p:sp>
          <p:nvSpPr>
            <p:cNvPr id="9" name="圆角矩形 8"/>
            <p:cNvSpPr/>
            <p:nvPr/>
          </p:nvSpPr>
          <p:spPr>
            <a:xfrm>
              <a:off x="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06469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2939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9408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25878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32347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13970" y="6106887"/>
            <a:ext cx="12204000" cy="54000"/>
            <a:chOff x="0" y="5944659"/>
            <a:chExt cx="12204000" cy="72000"/>
          </a:xfrm>
        </p:grpSpPr>
        <p:sp>
          <p:nvSpPr>
            <p:cNvPr id="17" name="圆角矩形 16"/>
            <p:cNvSpPr/>
            <p:nvPr/>
          </p:nvSpPr>
          <p:spPr>
            <a:xfrm>
              <a:off x="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6469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12939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19408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25878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32347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Freeform 19"/>
          <p:cNvSpPr/>
          <p:nvPr/>
        </p:nvSpPr>
        <p:spPr bwMode="auto">
          <a:xfrm>
            <a:off x="1048679" y="2589363"/>
            <a:ext cx="1480770" cy="1659986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78602" y="3166530"/>
            <a:ext cx="1234440" cy="6921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2017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7507706" y="2589364"/>
            <a:ext cx="4682324" cy="1659986"/>
          </a:xfrm>
          <a:custGeom>
            <a:avLst/>
            <a:gdLst>
              <a:gd name="connsiteX0" fmla="*/ 131952 w 4682324"/>
              <a:gd name="connsiteY0" fmla="*/ 0 h 1659986"/>
              <a:gd name="connsiteX1" fmla="*/ 4682324 w 4682324"/>
              <a:gd name="connsiteY1" fmla="*/ 0 h 1659986"/>
              <a:gd name="connsiteX2" fmla="*/ 4682324 w 4682324"/>
              <a:gd name="connsiteY2" fmla="*/ 1659986 h 1659986"/>
              <a:gd name="connsiteX3" fmla="*/ 131952 w 4682324"/>
              <a:gd name="connsiteY3" fmla="*/ 1659986 h 1659986"/>
              <a:gd name="connsiteX4" fmla="*/ 0 w 4682324"/>
              <a:gd name="connsiteY4" fmla="*/ 1528034 h 1659986"/>
              <a:gd name="connsiteX5" fmla="*/ 0 w 4682324"/>
              <a:gd name="connsiteY5" fmla="*/ 131952 h 1659986"/>
              <a:gd name="connsiteX6" fmla="*/ 131952 w 4682324"/>
              <a:gd name="connsiteY6" fmla="*/ 0 h 165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2324" h="1659986">
                <a:moveTo>
                  <a:pt x="131952" y="0"/>
                </a:moveTo>
                <a:lnTo>
                  <a:pt x="4682324" y="0"/>
                </a:lnTo>
                <a:lnTo>
                  <a:pt x="4682324" y="1659986"/>
                </a:lnTo>
                <a:lnTo>
                  <a:pt x="131952" y="1659986"/>
                </a:lnTo>
                <a:cubicBezTo>
                  <a:pt x="59077" y="1659986"/>
                  <a:pt x="0" y="1600909"/>
                  <a:pt x="0" y="1528034"/>
                </a:cubicBezTo>
                <a:lnTo>
                  <a:pt x="0" y="131952"/>
                </a:lnTo>
                <a:cubicBezTo>
                  <a:pt x="0" y="59077"/>
                  <a:pt x="59077" y="0"/>
                  <a:pt x="13195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45111" y="2846783"/>
            <a:ext cx="37257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   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896051" y="3570993"/>
            <a:ext cx="487184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</a:t>
            </a:r>
            <a:r>
              <a:rPr lang="en-US" altLang="zh-CN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PowerPoint Template</a:t>
            </a:r>
          </a:p>
        </p:txBody>
      </p:sp>
      <p:sp>
        <p:nvSpPr>
          <p:cNvPr id="36" name="文本框 34"/>
          <p:cNvSpPr>
            <a:spLocks noChangeArrowheads="1"/>
          </p:cNvSpPr>
          <p:nvPr/>
        </p:nvSpPr>
        <p:spPr bwMode="auto">
          <a:xfrm>
            <a:off x="8500869" y="295477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项目计划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商业模式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23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2.1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918626" y="2064361"/>
            <a:ext cx="2423160" cy="0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C00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964346" y="3310231"/>
            <a:ext cx="1040130" cy="171450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2E2E2E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3032926" y="4990441"/>
            <a:ext cx="731520" cy="0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FFC00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873406" y="6087721"/>
            <a:ext cx="2217420" cy="0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2E2E2E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947826" y="4796131"/>
            <a:ext cx="1303020" cy="251460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FFC00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7856386" y="2853031"/>
            <a:ext cx="1440180" cy="0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2E2E2E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5"/>
          <p:cNvSpPr/>
          <p:nvPr/>
        </p:nvSpPr>
        <p:spPr bwMode="auto">
          <a:xfrm rot="20700000">
            <a:off x="7142211" y="2742840"/>
            <a:ext cx="1373188" cy="2009775"/>
          </a:xfrm>
          <a:custGeom>
            <a:avLst/>
            <a:gdLst>
              <a:gd name="T0" fmla="*/ 400 w 508"/>
              <a:gd name="T1" fmla="*/ 472 h 743"/>
              <a:gd name="T2" fmla="*/ 489 w 508"/>
              <a:gd name="T3" fmla="*/ 491 h 743"/>
              <a:gd name="T4" fmla="*/ 503 w 508"/>
              <a:gd name="T5" fmla="*/ 477 h 743"/>
              <a:gd name="T6" fmla="*/ 430 w 508"/>
              <a:gd name="T7" fmla="*/ 246 h 743"/>
              <a:gd name="T8" fmla="*/ 359 w 508"/>
              <a:gd name="T9" fmla="*/ 23 h 743"/>
              <a:gd name="T10" fmla="*/ 330 w 508"/>
              <a:gd name="T11" fmla="*/ 19 h 743"/>
              <a:gd name="T12" fmla="*/ 174 w 508"/>
              <a:gd name="T13" fmla="*/ 190 h 743"/>
              <a:gd name="T14" fmla="*/ 13 w 508"/>
              <a:gd name="T15" fmla="*/ 365 h 743"/>
              <a:gd name="T16" fmla="*/ 16 w 508"/>
              <a:gd name="T17" fmla="*/ 387 h 743"/>
              <a:gd name="T18" fmla="*/ 125 w 508"/>
              <a:gd name="T19" fmla="*/ 411 h 743"/>
              <a:gd name="T20" fmla="*/ 55 w 508"/>
              <a:gd name="T21" fmla="*/ 607 h 743"/>
              <a:gd name="T22" fmla="*/ 62 w 508"/>
              <a:gd name="T23" fmla="*/ 630 h 743"/>
              <a:gd name="T24" fmla="*/ 266 w 508"/>
              <a:gd name="T25" fmla="*/ 734 h 743"/>
              <a:gd name="T26" fmla="*/ 294 w 508"/>
              <a:gd name="T27" fmla="*/ 726 h 743"/>
              <a:gd name="T28" fmla="*/ 382 w 508"/>
              <a:gd name="T29" fmla="*/ 483 h 743"/>
              <a:gd name="T30" fmla="*/ 385 w 508"/>
              <a:gd name="T31" fmla="*/ 469 h 743"/>
              <a:gd name="T32" fmla="*/ 400 w 508"/>
              <a:gd name="T33" fmla="*/ 47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8" h="743">
                <a:moveTo>
                  <a:pt x="400" y="472"/>
                </a:moveTo>
                <a:cubicBezTo>
                  <a:pt x="489" y="491"/>
                  <a:pt x="489" y="491"/>
                  <a:pt x="489" y="491"/>
                </a:cubicBezTo>
                <a:cubicBezTo>
                  <a:pt x="506" y="496"/>
                  <a:pt x="508" y="494"/>
                  <a:pt x="503" y="477"/>
                </a:cubicBezTo>
                <a:cubicBezTo>
                  <a:pt x="430" y="246"/>
                  <a:pt x="430" y="246"/>
                  <a:pt x="430" y="246"/>
                </a:cubicBezTo>
                <a:cubicBezTo>
                  <a:pt x="359" y="23"/>
                  <a:pt x="359" y="23"/>
                  <a:pt x="359" y="23"/>
                </a:cubicBezTo>
                <a:cubicBezTo>
                  <a:pt x="352" y="0"/>
                  <a:pt x="338" y="9"/>
                  <a:pt x="330" y="19"/>
                </a:cubicBezTo>
                <a:cubicBezTo>
                  <a:pt x="174" y="190"/>
                  <a:pt x="174" y="190"/>
                  <a:pt x="174" y="190"/>
                </a:cubicBezTo>
                <a:cubicBezTo>
                  <a:pt x="13" y="365"/>
                  <a:pt x="13" y="365"/>
                  <a:pt x="13" y="365"/>
                </a:cubicBezTo>
                <a:cubicBezTo>
                  <a:pt x="0" y="378"/>
                  <a:pt x="2" y="385"/>
                  <a:pt x="16" y="387"/>
                </a:cubicBezTo>
                <a:cubicBezTo>
                  <a:pt x="125" y="411"/>
                  <a:pt x="125" y="411"/>
                  <a:pt x="125" y="411"/>
                </a:cubicBezTo>
                <a:cubicBezTo>
                  <a:pt x="109" y="485"/>
                  <a:pt x="84" y="553"/>
                  <a:pt x="55" y="607"/>
                </a:cubicBezTo>
                <a:cubicBezTo>
                  <a:pt x="50" y="618"/>
                  <a:pt x="53" y="623"/>
                  <a:pt x="62" y="630"/>
                </a:cubicBezTo>
                <a:cubicBezTo>
                  <a:pt x="266" y="734"/>
                  <a:pt x="266" y="734"/>
                  <a:pt x="266" y="734"/>
                </a:cubicBezTo>
                <a:cubicBezTo>
                  <a:pt x="282" y="741"/>
                  <a:pt x="285" y="743"/>
                  <a:pt x="294" y="726"/>
                </a:cubicBezTo>
                <a:cubicBezTo>
                  <a:pt x="333" y="650"/>
                  <a:pt x="362" y="573"/>
                  <a:pt x="382" y="483"/>
                </a:cubicBezTo>
                <a:cubicBezTo>
                  <a:pt x="385" y="469"/>
                  <a:pt x="385" y="469"/>
                  <a:pt x="385" y="469"/>
                </a:cubicBezTo>
                <a:lnTo>
                  <a:pt x="400" y="472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6"/>
          <p:cNvSpPr/>
          <p:nvPr/>
        </p:nvSpPr>
        <p:spPr bwMode="auto">
          <a:xfrm rot="20700000">
            <a:off x="6016285" y="5468227"/>
            <a:ext cx="1060450" cy="819150"/>
          </a:xfrm>
          <a:custGeom>
            <a:avLst/>
            <a:gdLst>
              <a:gd name="T0" fmla="*/ 24 w 392"/>
              <a:gd name="T1" fmla="*/ 38 h 303"/>
              <a:gd name="T2" fmla="*/ 1 w 392"/>
              <a:gd name="T3" fmla="*/ 274 h 303"/>
              <a:gd name="T4" fmla="*/ 18 w 392"/>
              <a:gd name="T5" fmla="*/ 290 h 303"/>
              <a:gd name="T6" fmla="*/ 378 w 392"/>
              <a:gd name="T7" fmla="*/ 253 h 303"/>
              <a:gd name="T8" fmla="*/ 387 w 392"/>
              <a:gd name="T9" fmla="*/ 235 h 303"/>
              <a:gd name="T10" fmla="*/ 305 w 392"/>
              <a:gd name="T11" fmla="*/ 8 h 303"/>
              <a:gd name="T12" fmla="*/ 292 w 392"/>
              <a:gd name="T13" fmla="*/ 2 h 303"/>
              <a:gd name="T14" fmla="*/ 41 w 392"/>
              <a:gd name="T15" fmla="*/ 25 h 303"/>
              <a:gd name="T16" fmla="*/ 24 w 392"/>
              <a:gd name="T17" fmla="*/ 38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" h="303">
                <a:moveTo>
                  <a:pt x="24" y="38"/>
                </a:moveTo>
                <a:cubicBezTo>
                  <a:pt x="1" y="274"/>
                  <a:pt x="1" y="274"/>
                  <a:pt x="1" y="274"/>
                </a:cubicBezTo>
                <a:cubicBezTo>
                  <a:pt x="0" y="289"/>
                  <a:pt x="8" y="289"/>
                  <a:pt x="18" y="290"/>
                </a:cubicBezTo>
                <a:cubicBezTo>
                  <a:pt x="86" y="296"/>
                  <a:pt x="227" y="303"/>
                  <a:pt x="378" y="253"/>
                </a:cubicBezTo>
                <a:cubicBezTo>
                  <a:pt x="392" y="248"/>
                  <a:pt x="387" y="235"/>
                  <a:pt x="387" y="235"/>
                </a:cubicBezTo>
                <a:cubicBezTo>
                  <a:pt x="305" y="8"/>
                  <a:pt x="305" y="8"/>
                  <a:pt x="305" y="8"/>
                </a:cubicBezTo>
                <a:cubicBezTo>
                  <a:pt x="304" y="4"/>
                  <a:pt x="301" y="0"/>
                  <a:pt x="292" y="2"/>
                </a:cubicBezTo>
                <a:cubicBezTo>
                  <a:pt x="195" y="28"/>
                  <a:pt x="97" y="28"/>
                  <a:pt x="41" y="25"/>
                </a:cubicBezTo>
                <a:cubicBezTo>
                  <a:pt x="27" y="24"/>
                  <a:pt x="25" y="28"/>
                  <a:pt x="24" y="38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7"/>
          <p:cNvSpPr/>
          <p:nvPr/>
        </p:nvSpPr>
        <p:spPr bwMode="auto">
          <a:xfrm rot="20700000">
            <a:off x="6942422" y="4742008"/>
            <a:ext cx="1084263" cy="1011237"/>
          </a:xfrm>
          <a:custGeom>
            <a:avLst/>
            <a:gdLst>
              <a:gd name="T0" fmla="*/ 387 w 401"/>
              <a:gd name="T1" fmla="*/ 147 h 374"/>
              <a:gd name="T2" fmla="*/ 206 w 401"/>
              <a:gd name="T3" fmla="*/ 8 h 374"/>
              <a:gd name="T4" fmla="*/ 184 w 401"/>
              <a:gd name="T5" fmla="*/ 10 h 374"/>
              <a:gd name="T6" fmla="*/ 14 w 401"/>
              <a:gd name="T7" fmla="*/ 132 h 374"/>
              <a:gd name="T8" fmla="*/ 5 w 401"/>
              <a:gd name="T9" fmla="*/ 157 h 374"/>
              <a:gd name="T10" fmla="*/ 107 w 401"/>
              <a:gd name="T11" fmla="*/ 364 h 374"/>
              <a:gd name="T12" fmla="*/ 134 w 401"/>
              <a:gd name="T13" fmla="*/ 369 h 374"/>
              <a:gd name="T14" fmla="*/ 368 w 401"/>
              <a:gd name="T15" fmla="*/ 202 h 374"/>
              <a:gd name="T16" fmla="*/ 391 w 401"/>
              <a:gd name="T17" fmla="*/ 178 h 374"/>
              <a:gd name="T18" fmla="*/ 387 w 401"/>
              <a:gd name="T19" fmla="*/ 14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374">
                <a:moveTo>
                  <a:pt x="387" y="147"/>
                </a:moveTo>
                <a:cubicBezTo>
                  <a:pt x="206" y="8"/>
                  <a:pt x="206" y="8"/>
                  <a:pt x="206" y="8"/>
                </a:cubicBezTo>
                <a:cubicBezTo>
                  <a:pt x="200" y="4"/>
                  <a:pt x="193" y="0"/>
                  <a:pt x="184" y="10"/>
                </a:cubicBezTo>
                <a:cubicBezTo>
                  <a:pt x="130" y="66"/>
                  <a:pt x="74" y="102"/>
                  <a:pt x="14" y="132"/>
                </a:cubicBezTo>
                <a:cubicBezTo>
                  <a:pt x="0" y="140"/>
                  <a:pt x="0" y="145"/>
                  <a:pt x="5" y="157"/>
                </a:cubicBezTo>
                <a:cubicBezTo>
                  <a:pt x="107" y="364"/>
                  <a:pt x="107" y="364"/>
                  <a:pt x="107" y="364"/>
                </a:cubicBezTo>
                <a:cubicBezTo>
                  <a:pt x="110" y="371"/>
                  <a:pt x="120" y="374"/>
                  <a:pt x="134" y="369"/>
                </a:cubicBezTo>
                <a:cubicBezTo>
                  <a:pt x="224" y="330"/>
                  <a:pt x="301" y="270"/>
                  <a:pt x="368" y="202"/>
                </a:cubicBezTo>
                <a:cubicBezTo>
                  <a:pt x="376" y="194"/>
                  <a:pt x="383" y="186"/>
                  <a:pt x="391" y="178"/>
                </a:cubicBezTo>
                <a:cubicBezTo>
                  <a:pt x="401" y="166"/>
                  <a:pt x="398" y="156"/>
                  <a:pt x="387" y="14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 rot="20700000">
            <a:off x="5045997" y="3219881"/>
            <a:ext cx="1792288" cy="179228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4" name="Freeform 9"/>
          <p:cNvSpPr/>
          <p:nvPr/>
        </p:nvSpPr>
        <p:spPr bwMode="auto">
          <a:xfrm rot="20700000">
            <a:off x="4706507" y="1977158"/>
            <a:ext cx="1057275" cy="822325"/>
          </a:xfrm>
          <a:custGeom>
            <a:avLst/>
            <a:gdLst>
              <a:gd name="T0" fmla="*/ 373 w 391"/>
              <a:gd name="T1" fmla="*/ 260 h 304"/>
              <a:gd name="T2" fmla="*/ 390 w 391"/>
              <a:gd name="T3" fmla="*/ 24 h 304"/>
              <a:gd name="T4" fmla="*/ 373 w 391"/>
              <a:gd name="T5" fmla="*/ 8 h 304"/>
              <a:gd name="T6" fmla="*/ 14 w 391"/>
              <a:gd name="T7" fmla="*/ 53 h 304"/>
              <a:gd name="T8" fmla="*/ 6 w 391"/>
              <a:gd name="T9" fmla="*/ 71 h 304"/>
              <a:gd name="T10" fmla="*/ 92 w 391"/>
              <a:gd name="T11" fmla="*/ 297 h 304"/>
              <a:gd name="T12" fmla="*/ 105 w 391"/>
              <a:gd name="T13" fmla="*/ 302 h 304"/>
              <a:gd name="T14" fmla="*/ 357 w 391"/>
              <a:gd name="T15" fmla="*/ 273 h 304"/>
              <a:gd name="T16" fmla="*/ 373 w 391"/>
              <a:gd name="T17" fmla="*/ 26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" h="304">
                <a:moveTo>
                  <a:pt x="373" y="260"/>
                </a:moveTo>
                <a:cubicBezTo>
                  <a:pt x="390" y="24"/>
                  <a:pt x="390" y="24"/>
                  <a:pt x="390" y="24"/>
                </a:cubicBezTo>
                <a:cubicBezTo>
                  <a:pt x="391" y="9"/>
                  <a:pt x="384" y="9"/>
                  <a:pt x="373" y="8"/>
                </a:cubicBezTo>
                <a:cubicBezTo>
                  <a:pt x="305" y="3"/>
                  <a:pt x="164" y="0"/>
                  <a:pt x="14" y="53"/>
                </a:cubicBezTo>
                <a:cubicBezTo>
                  <a:pt x="0" y="58"/>
                  <a:pt x="6" y="71"/>
                  <a:pt x="6" y="71"/>
                </a:cubicBezTo>
                <a:cubicBezTo>
                  <a:pt x="92" y="297"/>
                  <a:pt x="92" y="297"/>
                  <a:pt x="92" y="297"/>
                </a:cubicBezTo>
                <a:cubicBezTo>
                  <a:pt x="94" y="301"/>
                  <a:pt x="97" y="304"/>
                  <a:pt x="105" y="302"/>
                </a:cubicBezTo>
                <a:cubicBezTo>
                  <a:pt x="203" y="274"/>
                  <a:pt x="300" y="271"/>
                  <a:pt x="357" y="273"/>
                </a:cubicBezTo>
                <a:cubicBezTo>
                  <a:pt x="370" y="274"/>
                  <a:pt x="372" y="270"/>
                  <a:pt x="373" y="26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10"/>
          <p:cNvSpPr/>
          <p:nvPr/>
        </p:nvSpPr>
        <p:spPr bwMode="auto">
          <a:xfrm rot="20700000">
            <a:off x="3776508" y="2523198"/>
            <a:ext cx="1087438" cy="1016000"/>
          </a:xfrm>
          <a:custGeom>
            <a:avLst/>
            <a:gdLst>
              <a:gd name="T0" fmla="*/ 14 w 402"/>
              <a:gd name="T1" fmla="*/ 233 h 376"/>
              <a:gd name="T2" fmla="*/ 198 w 402"/>
              <a:gd name="T3" fmla="*/ 367 h 376"/>
              <a:gd name="T4" fmla="*/ 221 w 402"/>
              <a:gd name="T5" fmla="*/ 366 h 376"/>
              <a:gd name="T6" fmla="*/ 387 w 402"/>
              <a:gd name="T7" fmla="*/ 239 h 376"/>
              <a:gd name="T8" fmla="*/ 396 w 402"/>
              <a:gd name="T9" fmla="*/ 214 h 376"/>
              <a:gd name="T10" fmla="*/ 290 w 402"/>
              <a:gd name="T11" fmla="*/ 10 h 376"/>
              <a:gd name="T12" fmla="*/ 263 w 402"/>
              <a:gd name="T13" fmla="*/ 6 h 376"/>
              <a:gd name="T14" fmla="*/ 32 w 402"/>
              <a:gd name="T15" fmla="*/ 178 h 376"/>
              <a:gd name="T16" fmla="*/ 10 w 402"/>
              <a:gd name="T17" fmla="*/ 202 h 376"/>
              <a:gd name="T18" fmla="*/ 14 w 402"/>
              <a:gd name="T19" fmla="*/ 23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2" h="376">
                <a:moveTo>
                  <a:pt x="14" y="233"/>
                </a:moveTo>
                <a:cubicBezTo>
                  <a:pt x="198" y="367"/>
                  <a:pt x="198" y="367"/>
                  <a:pt x="198" y="367"/>
                </a:cubicBezTo>
                <a:cubicBezTo>
                  <a:pt x="204" y="372"/>
                  <a:pt x="212" y="376"/>
                  <a:pt x="221" y="366"/>
                </a:cubicBezTo>
                <a:cubicBezTo>
                  <a:pt x="273" y="309"/>
                  <a:pt x="329" y="271"/>
                  <a:pt x="387" y="239"/>
                </a:cubicBezTo>
                <a:cubicBezTo>
                  <a:pt x="401" y="232"/>
                  <a:pt x="402" y="226"/>
                  <a:pt x="396" y="214"/>
                </a:cubicBezTo>
                <a:cubicBezTo>
                  <a:pt x="290" y="10"/>
                  <a:pt x="290" y="10"/>
                  <a:pt x="290" y="10"/>
                </a:cubicBezTo>
                <a:cubicBezTo>
                  <a:pt x="286" y="3"/>
                  <a:pt x="276" y="0"/>
                  <a:pt x="263" y="6"/>
                </a:cubicBezTo>
                <a:cubicBezTo>
                  <a:pt x="174" y="47"/>
                  <a:pt x="98" y="108"/>
                  <a:pt x="32" y="178"/>
                </a:cubicBezTo>
                <a:cubicBezTo>
                  <a:pt x="25" y="186"/>
                  <a:pt x="17" y="194"/>
                  <a:pt x="10" y="202"/>
                </a:cubicBezTo>
                <a:cubicBezTo>
                  <a:pt x="0" y="214"/>
                  <a:pt x="3" y="225"/>
                  <a:pt x="14" y="233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11"/>
          <p:cNvSpPr/>
          <p:nvPr/>
        </p:nvSpPr>
        <p:spPr bwMode="auto">
          <a:xfrm rot="20700000">
            <a:off x="3404738" y="3560061"/>
            <a:ext cx="1387475" cy="2016125"/>
          </a:xfrm>
          <a:custGeom>
            <a:avLst/>
            <a:gdLst>
              <a:gd name="T0" fmla="*/ 109 w 513"/>
              <a:gd name="T1" fmla="*/ 277 h 745"/>
              <a:gd name="T2" fmla="*/ 19 w 513"/>
              <a:gd name="T3" fmla="*/ 262 h 745"/>
              <a:gd name="T4" fmla="*/ 5 w 513"/>
              <a:gd name="T5" fmla="*/ 277 h 745"/>
              <a:gd name="T6" fmla="*/ 92 w 513"/>
              <a:gd name="T7" fmla="*/ 504 h 745"/>
              <a:gd name="T8" fmla="*/ 175 w 513"/>
              <a:gd name="T9" fmla="*/ 722 h 745"/>
              <a:gd name="T10" fmla="*/ 204 w 513"/>
              <a:gd name="T11" fmla="*/ 725 h 745"/>
              <a:gd name="T12" fmla="*/ 351 w 513"/>
              <a:gd name="T13" fmla="*/ 546 h 745"/>
              <a:gd name="T14" fmla="*/ 500 w 513"/>
              <a:gd name="T15" fmla="*/ 362 h 745"/>
              <a:gd name="T16" fmla="*/ 497 w 513"/>
              <a:gd name="T17" fmla="*/ 339 h 745"/>
              <a:gd name="T18" fmla="*/ 387 w 513"/>
              <a:gd name="T19" fmla="*/ 321 h 745"/>
              <a:gd name="T20" fmla="*/ 445 w 513"/>
              <a:gd name="T21" fmla="*/ 122 h 745"/>
              <a:gd name="T22" fmla="*/ 437 w 513"/>
              <a:gd name="T23" fmla="*/ 100 h 745"/>
              <a:gd name="T24" fmla="*/ 227 w 513"/>
              <a:gd name="T25" fmla="*/ 8 h 745"/>
              <a:gd name="T26" fmla="*/ 200 w 513"/>
              <a:gd name="T27" fmla="*/ 17 h 745"/>
              <a:gd name="T28" fmla="*/ 126 w 513"/>
              <a:gd name="T29" fmla="*/ 264 h 745"/>
              <a:gd name="T30" fmla="*/ 124 w 513"/>
              <a:gd name="T31" fmla="*/ 279 h 745"/>
              <a:gd name="T32" fmla="*/ 109 w 513"/>
              <a:gd name="T33" fmla="*/ 277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745">
                <a:moveTo>
                  <a:pt x="109" y="277"/>
                </a:moveTo>
                <a:cubicBezTo>
                  <a:pt x="19" y="262"/>
                  <a:pt x="19" y="262"/>
                  <a:pt x="19" y="262"/>
                </a:cubicBezTo>
                <a:cubicBezTo>
                  <a:pt x="1" y="259"/>
                  <a:pt x="0" y="261"/>
                  <a:pt x="5" y="277"/>
                </a:cubicBezTo>
                <a:cubicBezTo>
                  <a:pt x="92" y="504"/>
                  <a:pt x="92" y="504"/>
                  <a:pt x="92" y="504"/>
                </a:cubicBezTo>
                <a:cubicBezTo>
                  <a:pt x="175" y="722"/>
                  <a:pt x="175" y="722"/>
                  <a:pt x="175" y="722"/>
                </a:cubicBezTo>
                <a:cubicBezTo>
                  <a:pt x="184" y="745"/>
                  <a:pt x="197" y="735"/>
                  <a:pt x="204" y="725"/>
                </a:cubicBezTo>
                <a:cubicBezTo>
                  <a:pt x="351" y="546"/>
                  <a:pt x="351" y="546"/>
                  <a:pt x="351" y="546"/>
                </a:cubicBezTo>
                <a:cubicBezTo>
                  <a:pt x="500" y="362"/>
                  <a:pt x="500" y="362"/>
                  <a:pt x="500" y="362"/>
                </a:cubicBezTo>
                <a:cubicBezTo>
                  <a:pt x="513" y="347"/>
                  <a:pt x="511" y="341"/>
                  <a:pt x="497" y="339"/>
                </a:cubicBezTo>
                <a:cubicBezTo>
                  <a:pt x="387" y="321"/>
                  <a:pt x="387" y="321"/>
                  <a:pt x="387" y="321"/>
                </a:cubicBezTo>
                <a:cubicBezTo>
                  <a:pt x="398" y="247"/>
                  <a:pt x="420" y="178"/>
                  <a:pt x="445" y="122"/>
                </a:cubicBezTo>
                <a:cubicBezTo>
                  <a:pt x="450" y="111"/>
                  <a:pt x="447" y="106"/>
                  <a:pt x="437" y="100"/>
                </a:cubicBezTo>
                <a:cubicBezTo>
                  <a:pt x="227" y="8"/>
                  <a:pt x="227" y="8"/>
                  <a:pt x="227" y="8"/>
                </a:cubicBezTo>
                <a:cubicBezTo>
                  <a:pt x="211" y="1"/>
                  <a:pt x="208" y="0"/>
                  <a:pt x="200" y="17"/>
                </a:cubicBezTo>
                <a:cubicBezTo>
                  <a:pt x="165" y="95"/>
                  <a:pt x="141" y="174"/>
                  <a:pt x="126" y="264"/>
                </a:cubicBezTo>
                <a:cubicBezTo>
                  <a:pt x="124" y="279"/>
                  <a:pt x="124" y="279"/>
                  <a:pt x="124" y="279"/>
                </a:cubicBezTo>
                <a:lnTo>
                  <a:pt x="109" y="27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Group 14"/>
          <p:cNvGrpSpPr>
            <a:grpSpLocks noChangeAspect="1"/>
          </p:cNvGrpSpPr>
          <p:nvPr/>
        </p:nvGrpSpPr>
        <p:grpSpPr bwMode="auto">
          <a:xfrm>
            <a:off x="5503052" y="3545507"/>
            <a:ext cx="787400" cy="1056621"/>
            <a:chOff x="3296" y="1432"/>
            <a:chExt cx="1088" cy="1460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38" name="Freeform 15"/>
            <p:cNvSpPr/>
            <p:nvPr/>
          </p:nvSpPr>
          <p:spPr bwMode="auto">
            <a:xfrm>
              <a:off x="3325" y="2624"/>
              <a:ext cx="176" cy="268"/>
            </a:xfrm>
            <a:custGeom>
              <a:avLst/>
              <a:gdLst>
                <a:gd name="T0" fmla="*/ 67 w 74"/>
                <a:gd name="T1" fmla="*/ 0 h 113"/>
                <a:gd name="T2" fmla="*/ 6 w 74"/>
                <a:gd name="T3" fmla="*/ 0 h 113"/>
                <a:gd name="T4" fmla="*/ 0 w 74"/>
                <a:gd name="T5" fmla="*/ 7 h 113"/>
                <a:gd name="T6" fmla="*/ 0 w 74"/>
                <a:gd name="T7" fmla="*/ 106 h 113"/>
                <a:gd name="T8" fmla="*/ 6 w 74"/>
                <a:gd name="T9" fmla="*/ 113 h 113"/>
                <a:gd name="T10" fmla="*/ 67 w 74"/>
                <a:gd name="T11" fmla="*/ 113 h 113"/>
                <a:gd name="T12" fmla="*/ 74 w 74"/>
                <a:gd name="T13" fmla="*/ 106 h 113"/>
                <a:gd name="T14" fmla="*/ 74 w 74"/>
                <a:gd name="T15" fmla="*/ 7 h 113"/>
                <a:gd name="T16" fmla="*/ 67 w 74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13">
                  <a:moveTo>
                    <a:pt x="6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3"/>
                    <a:pt x="6" y="113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71" y="113"/>
                    <a:pt x="74" y="110"/>
                    <a:pt x="74" y="10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3"/>
                    <a:pt x="71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3618" y="2738"/>
              <a:ext cx="176" cy="154"/>
            </a:xfrm>
            <a:custGeom>
              <a:avLst/>
              <a:gdLst>
                <a:gd name="T0" fmla="*/ 67 w 74"/>
                <a:gd name="T1" fmla="*/ 0 h 65"/>
                <a:gd name="T2" fmla="*/ 6 w 74"/>
                <a:gd name="T3" fmla="*/ 0 h 65"/>
                <a:gd name="T4" fmla="*/ 0 w 74"/>
                <a:gd name="T5" fmla="*/ 4 h 65"/>
                <a:gd name="T6" fmla="*/ 0 w 74"/>
                <a:gd name="T7" fmla="*/ 61 h 65"/>
                <a:gd name="T8" fmla="*/ 6 w 74"/>
                <a:gd name="T9" fmla="*/ 65 h 65"/>
                <a:gd name="T10" fmla="*/ 67 w 74"/>
                <a:gd name="T11" fmla="*/ 65 h 65"/>
                <a:gd name="T12" fmla="*/ 74 w 74"/>
                <a:gd name="T13" fmla="*/ 61 h 65"/>
                <a:gd name="T14" fmla="*/ 74 w 74"/>
                <a:gd name="T15" fmla="*/ 4 h 65"/>
                <a:gd name="T16" fmla="*/ 67 w 74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5">
                  <a:moveTo>
                    <a:pt x="6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3" y="65"/>
                    <a:pt x="6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71" y="65"/>
                    <a:pt x="74" y="63"/>
                    <a:pt x="74" y="61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1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3908" y="2437"/>
              <a:ext cx="176" cy="455"/>
            </a:xfrm>
            <a:custGeom>
              <a:avLst/>
              <a:gdLst>
                <a:gd name="T0" fmla="*/ 67 w 74"/>
                <a:gd name="T1" fmla="*/ 0 h 192"/>
                <a:gd name="T2" fmla="*/ 7 w 74"/>
                <a:gd name="T3" fmla="*/ 0 h 192"/>
                <a:gd name="T4" fmla="*/ 0 w 74"/>
                <a:gd name="T5" fmla="*/ 11 h 192"/>
                <a:gd name="T6" fmla="*/ 0 w 74"/>
                <a:gd name="T7" fmla="*/ 181 h 192"/>
                <a:gd name="T8" fmla="*/ 7 w 74"/>
                <a:gd name="T9" fmla="*/ 192 h 192"/>
                <a:gd name="T10" fmla="*/ 67 w 74"/>
                <a:gd name="T11" fmla="*/ 192 h 192"/>
                <a:gd name="T12" fmla="*/ 74 w 74"/>
                <a:gd name="T13" fmla="*/ 181 h 192"/>
                <a:gd name="T14" fmla="*/ 74 w 74"/>
                <a:gd name="T15" fmla="*/ 11 h 192"/>
                <a:gd name="T16" fmla="*/ 67 w 74"/>
                <a:gd name="T1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92">
                  <a:moveTo>
                    <a:pt x="6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7"/>
                    <a:pt x="3" y="192"/>
                    <a:pt x="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71" y="192"/>
                    <a:pt x="74" y="187"/>
                    <a:pt x="74" y="18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5"/>
                    <a:pt x="71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4203" y="2000"/>
              <a:ext cx="173" cy="892"/>
            </a:xfrm>
            <a:custGeom>
              <a:avLst/>
              <a:gdLst>
                <a:gd name="T0" fmla="*/ 67 w 73"/>
                <a:gd name="T1" fmla="*/ 0 h 376"/>
                <a:gd name="T2" fmla="*/ 6 w 73"/>
                <a:gd name="T3" fmla="*/ 0 h 376"/>
                <a:gd name="T4" fmla="*/ 0 w 73"/>
                <a:gd name="T5" fmla="*/ 22 h 376"/>
                <a:gd name="T6" fmla="*/ 0 w 73"/>
                <a:gd name="T7" fmla="*/ 354 h 376"/>
                <a:gd name="T8" fmla="*/ 6 w 73"/>
                <a:gd name="T9" fmla="*/ 376 h 376"/>
                <a:gd name="T10" fmla="*/ 67 w 73"/>
                <a:gd name="T11" fmla="*/ 376 h 376"/>
                <a:gd name="T12" fmla="*/ 73 w 73"/>
                <a:gd name="T13" fmla="*/ 354 h 376"/>
                <a:gd name="T14" fmla="*/ 73 w 73"/>
                <a:gd name="T15" fmla="*/ 22 h 376"/>
                <a:gd name="T16" fmla="*/ 67 w 73"/>
                <a:gd name="T1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76">
                  <a:moveTo>
                    <a:pt x="6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0"/>
                    <a:pt x="0" y="2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66"/>
                    <a:pt x="3" y="376"/>
                    <a:pt x="6" y="376"/>
                  </a:cubicBezTo>
                  <a:cubicBezTo>
                    <a:pt x="67" y="376"/>
                    <a:pt x="67" y="376"/>
                    <a:pt x="67" y="376"/>
                  </a:cubicBezTo>
                  <a:cubicBezTo>
                    <a:pt x="71" y="376"/>
                    <a:pt x="73" y="366"/>
                    <a:pt x="73" y="354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10"/>
                    <a:pt x="71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3296" y="1432"/>
              <a:ext cx="1088" cy="1119"/>
            </a:xfrm>
            <a:custGeom>
              <a:avLst/>
              <a:gdLst>
                <a:gd name="T0" fmla="*/ 771 w 1088"/>
                <a:gd name="T1" fmla="*/ 257 h 1119"/>
                <a:gd name="T2" fmla="*/ 833 w 1088"/>
                <a:gd name="T3" fmla="*/ 295 h 1119"/>
                <a:gd name="T4" fmla="*/ 379 w 1088"/>
                <a:gd name="T5" fmla="*/ 986 h 1119"/>
                <a:gd name="T6" fmla="*/ 103 w 1088"/>
                <a:gd name="T7" fmla="*/ 841 h 1119"/>
                <a:gd name="T8" fmla="*/ 0 w 1088"/>
                <a:gd name="T9" fmla="*/ 960 h 1119"/>
                <a:gd name="T10" fmla="*/ 79 w 1088"/>
                <a:gd name="T11" fmla="*/ 1028 h 1119"/>
                <a:gd name="T12" fmla="*/ 127 w 1088"/>
                <a:gd name="T13" fmla="*/ 969 h 1119"/>
                <a:gd name="T14" fmla="*/ 414 w 1088"/>
                <a:gd name="T15" fmla="*/ 1119 h 1119"/>
                <a:gd name="T16" fmla="*/ 919 w 1088"/>
                <a:gd name="T17" fmla="*/ 352 h 1119"/>
                <a:gd name="T18" fmla="*/ 983 w 1088"/>
                <a:gd name="T19" fmla="*/ 392 h 1119"/>
                <a:gd name="T20" fmla="*/ 1035 w 1088"/>
                <a:gd name="T21" fmla="*/ 197 h 1119"/>
                <a:gd name="T22" fmla="*/ 1088 w 1088"/>
                <a:gd name="T23" fmla="*/ 0 h 1119"/>
                <a:gd name="T24" fmla="*/ 928 w 1088"/>
                <a:gd name="T25" fmla="*/ 129 h 1119"/>
                <a:gd name="T26" fmla="*/ 771 w 1088"/>
                <a:gd name="T27" fmla="*/ 257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8" h="1119">
                  <a:moveTo>
                    <a:pt x="771" y="257"/>
                  </a:moveTo>
                  <a:lnTo>
                    <a:pt x="833" y="295"/>
                  </a:lnTo>
                  <a:lnTo>
                    <a:pt x="379" y="986"/>
                  </a:lnTo>
                  <a:lnTo>
                    <a:pt x="103" y="841"/>
                  </a:lnTo>
                  <a:lnTo>
                    <a:pt x="0" y="960"/>
                  </a:lnTo>
                  <a:lnTo>
                    <a:pt x="79" y="1028"/>
                  </a:lnTo>
                  <a:lnTo>
                    <a:pt x="127" y="969"/>
                  </a:lnTo>
                  <a:lnTo>
                    <a:pt x="414" y="1119"/>
                  </a:lnTo>
                  <a:lnTo>
                    <a:pt x="919" y="352"/>
                  </a:lnTo>
                  <a:lnTo>
                    <a:pt x="983" y="392"/>
                  </a:lnTo>
                  <a:lnTo>
                    <a:pt x="1035" y="197"/>
                  </a:lnTo>
                  <a:lnTo>
                    <a:pt x="1088" y="0"/>
                  </a:lnTo>
                  <a:lnTo>
                    <a:pt x="928" y="129"/>
                  </a:lnTo>
                  <a:lnTo>
                    <a:pt x="771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6051460" y="5652986"/>
            <a:ext cx="89051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1013" y="4980551"/>
            <a:ext cx="89051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6271" y="3572555"/>
            <a:ext cx="89051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44593" y="2071555"/>
            <a:ext cx="89051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7993" y="2771824"/>
            <a:ext cx="89051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04706" y="4392130"/>
            <a:ext cx="89051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06</a:t>
            </a:r>
            <a:endParaRPr lang="zh-CN" altLang="en-US" sz="28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07282" y="2368765"/>
            <a:ext cx="2183130" cy="1021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2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00" dirty="0">
              <a:solidFill>
                <a:srgbClr val="2E2E2E"/>
              </a:solidFill>
            </a:endParaRPr>
          </a:p>
          <a:p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3185" y="4355342"/>
            <a:ext cx="2183130" cy="1021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2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00" dirty="0">
              <a:solidFill>
                <a:srgbClr val="2E2E2E"/>
              </a:solidFill>
            </a:endParaRPr>
          </a:p>
          <a:p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50846" y="5571297"/>
            <a:ext cx="2183130" cy="8686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2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5225" y="3074426"/>
            <a:ext cx="2183130" cy="1021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2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00" dirty="0">
              <a:solidFill>
                <a:srgbClr val="2E2E2E"/>
              </a:solidFill>
            </a:endParaRPr>
          </a:p>
          <a:p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8084" y="4609567"/>
            <a:ext cx="2183130" cy="8686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DB061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2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5225" y="1791726"/>
            <a:ext cx="2183130" cy="1021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2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05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00" dirty="0">
              <a:solidFill>
                <a:srgbClr val="2E2E2E"/>
              </a:solidFill>
            </a:endParaRPr>
          </a:p>
          <a:p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商业模式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23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2.1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Rectangle 42"/>
          <p:cNvSpPr/>
          <p:nvPr/>
        </p:nvSpPr>
        <p:spPr>
          <a:xfrm>
            <a:off x="890971" y="1524721"/>
            <a:ext cx="3485660" cy="4897921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47625">
            <a:solidFill>
              <a:schemeClr val="bg1">
                <a:alpha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矩形 12"/>
          <p:cNvSpPr/>
          <p:nvPr/>
        </p:nvSpPr>
        <p:spPr>
          <a:xfrm>
            <a:off x="1006572" y="1633271"/>
            <a:ext cx="3254458" cy="46534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815148" y="3989864"/>
            <a:ext cx="1373963" cy="1373933"/>
            <a:chOff x="4815148" y="3450527"/>
            <a:chExt cx="1373963" cy="1373933"/>
          </a:xfrm>
        </p:grpSpPr>
        <p:pic>
          <p:nvPicPr>
            <p:cNvPr id="15" name="Picture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900000">
              <a:off x="4815148" y="3450527"/>
              <a:ext cx="1373933" cy="1373933"/>
            </a:xfrm>
            <a:prstGeom prst="rect">
              <a:avLst/>
            </a:prstGeom>
            <a:noFill/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</p:spPr>
        </p:pic>
        <p:sp>
          <p:nvSpPr>
            <p:cNvPr id="16" name="矩形 15"/>
            <p:cNvSpPr/>
            <p:nvPr/>
          </p:nvSpPr>
          <p:spPr>
            <a:xfrm rot="20723693">
              <a:off x="4816832" y="3465869"/>
              <a:ext cx="1372279" cy="134202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67055" y="3968190"/>
            <a:ext cx="1373933" cy="1373933"/>
            <a:chOff x="6867055" y="3428853"/>
            <a:chExt cx="1373933" cy="1373933"/>
          </a:xfrm>
        </p:grpSpPr>
        <p:pic>
          <p:nvPicPr>
            <p:cNvPr id="18" name="Picture 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900000">
              <a:off x="6867055" y="3428853"/>
              <a:ext cx="1373933" cy="1373933"/>
            </a:xfrm>
            <a:prstGeom prst="rect">
              <a:avLst/>
            </a:prstGeom>
            <a:noFill/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</p:spPr>
        </p:pic>
        <p:sp>
          <p:nvSpPr>
            <p:cNvPr id="19" name="矩形 18"/>
            <p:cNvSpPr/>
            <p:nvPr/>
          </p:nvSpPr>
          <p:spPr>
            <a:xfrm rot="20723693">
              <a:off x="6867882" y="3444804"/>
              <a:ext cx="1372279" cy="134202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18961" y="4001873"/>
            <a:ext cx="1373933" cy="1373933"/>
            <a:chOff x="8918961" y="3462536"/>
            <a:chExt cx="1373933" cy="1373933"/>
          </a:xfrm>
        </p:grpSpPr>
        <p:pic>
          <p:nvPicPr>
            <p:cNvPr id="21" name="Picture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900000">
              <a:off x="8918961" y="3462536"/>
              <a:ext cx="1373933" cy="1373933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</p:spPr>
        </p:pic>
        <p:sp>
          <p:nvSpPr>
            <p:cNvPr id="22" name="矩形 21"/>
            <p:cNvSpPr/>
            <p:nvPr/>
          </p:nvSpPr>
          <p:spPr>
            <a:xfrm rot="20723693">
              <a:off x="8919787" y="3465868"/>
              <a:ext cx="1372279" cy="134202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933391" y="4369930"/>
            <a:ext cx="1102360" cy="640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ea typeface="方正姚体" panose="02010601030101010101" pitchFamily="2" charset="-122"/>
              </a:rPr>
              <a:t>单击此处</a:t>
            </a:r>
          </a:p>
          <a:p>
            <a:pPr algn="l"/>
            <a:r>
              <a:rPr lang="en-US" altLang="zh-CN" b="1" dirty="0">
                <a:ea typeface="方正姚体" panose="02010601030101010101" pitchFamily="2" charset="-122"/>
              </a:rPr>
              <a:t>添加标题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15835" y="4355634"/>
            <a:ext cx="1102360" cy="640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ea typeface="方正姚体" panose="02010601030101010101" pitchFamily="2" charset="-122"/>
              </a:rPr>
              <a:t>单击此处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a typeface="方正姚体" panose="02010601030101010101" pitchFamily="2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67740" y="4369930"/>
            <a:ext cx="1102360" cy="640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ea typeface="方正姚体" panose="02010601030101010101" pitchFamily="2" charset="-122"/>
              </a:rPr>
              <a:t>单击此处</a:t>
            </a:r>
          </a:p>
          <a:p>
            <a:pPr algn="l"/>
            <a:r>
              <a:rPr lang="en-US" altLang="zh-CN" b="1" dirty="0">
                <a:ea typeface="方正姚体" panose="02010601030101010101" pitchFamily="2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60755" y="2155734"/>
            <a:ext cx="5516880" cy="7315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您的内容打在这里，或者通过复制您的文本后，在此框中选择粘贴，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并选择只保留文字。您的内容打在这里，或者通过复制您的文本后，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在此框中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竞争对手分析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73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2.2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34583" y="1987114"/>
            <a:ext cx="1576365" cy="157636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564705" y="1987114"/>
            <a:ext cx="1576365" cy="15763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905791" y="1987114"/>
            <a:ext cx="1576365" cy="15763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82156" y="1987114"/>
            <a:ext cx="1576365" cy="1576365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05382" y="4382858"/>
            <a:ext cx="1576365" cy="157636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4583" y="4382858"/>
            <a:ext cx="1576365" cy="1576365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482156" y="4382858"/>
            <a:ext cx="1576365" cy="157636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911357" y="4382858"/>
            <a:ext cx="1576365" cy="15763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01708" y="2480496"/>
            <a:ext cx="1102360" cy="640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ea typeface="方正姚体" panose="02010601030101010101" pitchFamily="2" charset="-122"/>
              </a:rPr>
              <a:t>单击此处</a:t>
            </a:r>
          </a:p>
          <a:p>
            <a:pPr algn="l"/>
            <a:r>
              <a:rPr lang="en-US" altLang="zh-CN" b="1" dirty="0">
                <a:ea typeface="方正姚体" panose="02010601030101010101" pitchFamily="2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719159" y="2480496"/>
            <a:ext cx="1102360" cy="640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ea typeface="方正姚体" panose="02010601030101010101" pitchFamily="2" charset="-122"/>
              </a:rPr>
              <a:t>单击此处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a typeface="方正姚体" panose="02010601030101010101" pitchFamily="2" charset="-122"/>
              </a:rPr>
              <a:t>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71586" y="4878652"/>
            <a:ext cx="1102360" cy="640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ea typeface="方正姚体" panose="02010601030101010101" pitchFamily="2" charset="-122"/>
              </a:rPr>
              <a:t>单击此处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  <a:ea typeface="方正姚体" panose="02010601030101010101" pitchFamily="2" charset="-122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148360" y="4878652"/>
            <a:ext cx="1102360" cy="6400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ea typeface="方正姚体" panose="02010601030101010101" pitchFamily="2" charset="-122"/>
              </a:rPr>
              <a:t>单击此处</a:t>
            </a:r>
          </a:p>
          <a:p>
            <a:pPr algn="l"/>
            <a:r>
              <a:rPr lang="en-US" altLang="zh-CN" b="1" dirty="0">
                <a:ea typeface="方正姚体" panose="02010601030101010101" pitchFamily="2" charset="-122"/>
              </a:rPr>
              <a:t>添加标题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竞争对手分析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73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2.2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24" name="Freeform 2143"/>
          <p:cNvSpPr/>
          <p:nvPr/>
        </p:nvSpPr>
        <p:spPr bwMode="auto">
          <a:xfrm rot="18606545" flipH="1">
            <a:off x="4301472" y="1917321"/>
            <a:ext cx="1980384" cy="1915111"/>
          </a:xfrm>
          <a:custGeom>
            <a:avLst/>
            <a:gdLst>
              <a:gd name="T0" fmla="*/ 283 w 283"/>
              <a:gd name="T1" fmla="*/ 138 h 252"/>
              <a:gd name="T2" fmla="*/ 250 w 283"/>
              <a:gd name="T3" fmla="*/ 87 h 252"/>
              <a:gd name="T4" fmla="*/ 250 w 283"/>
              <a:gd name="T5" fmla="*/ 78 h 252"/>
              <a:gd name="T6" fmla="*/ 172 w 283"/>
              <a:gd name="T7" fmla="*/ 0 h 252"/>
              <a:gd name="T8" fmla="*/ 105 w 283"/>
              <a:gd name="T9" fmla="*/ 37 h 252"/>
              <a:gd name="T10" fmla="*/ 84 w 283"/>
              <a:gd name="T11" fmla="*/ 33 h 252"/>
              <a:gd name="T12" fmla="*/ 37 w 283"/>
              <a:gd name="T13" fmla="*/ 80 h 252"/>
              <a:gd name="T14" fmla="*/ 37 w 283"/>
              <a:gd name="T15" fmla="*/ 85 h 252"/>
              <a:gd name="T16" fmla="*/ 0 w 283"/>
              <a:gd name="T17" fmla="*/ 138 h 252"/>
              <a:gd name="T18" fmla="*/ 0 w 283"/>
              <a:gd name="T19" fmla="*/ 140 h 252"/>
              <a:gd name="T20" fmla="*/ 11 w 283"/>
              <a:gd name="T21" fmla="*/ 174 h 252"/>
              <a:gd name="T22" fmla="*/ 67 w 283"/>
              <a:gd name="T23" fmla="*/ 204 h 252"/>
              <a:gd name="T24" fmla="*/ 67 w 283"/>
              <a:gd name="T25" fmla="*/ 204 h 252"/>
              <a:gd name="T26" fmla="*/ 142 w 283"/>
              <a:gd name="T27" fmla="*/ 252 h 252"/>
              <a:gd name="T28" fmla="*/ 216 w 283"/>
              <a:gd name="T29" fmla="*/ 204 h 252"/>
              <a:gd name="T30" fmla="*/ 217 w 283"/>
              <a:gd name="T31" fmla="*/ 204 h 252"/>
              <a:gd name="T32" fmla="*/ 272 w 283"/>
              <a:gd name="T33" fmla="*/ 174 h 252"/>
              <a:gd name="T34" fmla="*/ 283 w 283"/>
              <a:gd name="T35" fmla="*/ 140 h 252"/>
              <a:gd name="T36" fmla="*/ 283 w 283"/>
              <a:gd name="T37" fmla="*/ 13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252">
                <a:moveTo>
                  <a:pt x="283" y="138"/>
                </a:moveTo>
                <a:cubicBezTo>
                  <a:pt x="283" y="115"/>
                  <a:pt x="269" y="96"/>
                  <a:pt x="250" y="87"/>
                </a:cubicBezTo>
                <a:cubicBezTo>
                  <a:pt x="250" y="84"/>
                  <a:pt x="250" y="81"/>
                  <a:pt x="250" y="78"/>
                </a:cubicBezTo>
                <a:cubicBezTo>
                  <a:pt x="250" y="35"/>
                  <a:pt x="215" y="0"/>
                  <a:pt x="172" y="0"/>
                </a:cubicBezTo>
                <a:cubicBezTo>
                  <a:pt x="143" y="0"/>
                  <a:pt x="118" y="15"/>
                  <a:pt x="105" y="37"/>
                </a:cubicBezTo>
                <a:cubicBezTo>
                  <a:pt x="98" y="34"/>
                  <a:pt x="92" y="33"/>
                  <a:pt x="84" y="33"/>
                </a:cubicBezTo>
                <a:cubicBezTo>
                  <a:pt x="58" y="33"/>
                  <a:pt x="37" y="54"/>
                  <a:pt x="37" y="80"/>
                </a:cubicBezTo>
                <a:cubicBezTo>
                  <a:pt x="37" y="82"/>
                  <a:pt x="37" y="84"/>
                  <a:pt x="37" y="85"/>
                </a:cubicBezTo>
                <a:cubicBezTo>
                  <a:pt x="16" y="94"/>
                  <a:pt x="1" y="114"/>
                  <a:pt x="0" y="138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52"/>
                  <a:pt x="4" y="164"/>
                  <a:pt x="11" y="174"/>
                </a:cubicBezTo>
                <a:cubicBezTo>
                  <a:pt x="23" y="192"/>
                  <a:pt x="44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100" y="204"/>
                  <a:pt x="129" y="224"/>
                  <a:pt x="142" y="252"/>
                </a:cubicBezTo>
                <a:cubicBezTo>
                  <a:pt x="155" y="224"/>
                  <a:pt x="183" y="204"/>
                  <a:pt x="216" y="204"/>
                </a:cubicBezTo>
                <a:cubicBezTo>
                  <a:pt x="216" y="204"/>
                  <a:pt x="216" y="204"/>
                  <a:pt x="217" y="204"/>
                </a:cubicBezTo>
                <a:cubicBezTo>
                  <a:pt x="240" y="204"/>
                  <a:pt x="260" y="192"/>
                  <a:pt x="272" y="174"/>
                </a:cubicBezTo>
                <a:cubicBezTo>
                  <a:pt x="279" y="164"/>
                  <a:pt x="283" y="152"/>
                  <a:pt x="283" y="140"/>
                </a:cubicBezTo>
                <a:cubicBezTo>
                  <a:pt x="283" y="139"/>
                  <a:pt x="283" y="139"/>
                  <a:pt x="283" y="13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143"/>
          <p:cNvSpPr/>
          <p:nvPr/>
        </p:nvSpPr>
        <p:spPr bwMode="auto">
          <a:xfrm rot="2984357">
            <a:off x="6158913" y="2055835"/>
            <a:ext cx="1721571" cy="1676378"/>
          </a:xfrm>
          <a:custGeom>
            <a:avLst/>
            <a:gdLst>
              <a:gd name="T0" fmla="*/ 283 w 283"/>
              <a:gd name="T1" fmla="*/ 138 h 252"/>
              <a:gd name="T2" fmla="*/ 250 w 283"/>
              <a:gd name="T3" fmla="*/ 87 h 252"/>
              <a:gd name="T4" fmla="*/ 250 w 283"/>
              <a:gd name="T5" fmla="*/ 78 h 252"/>
              <a:gd name="T6" fmla="*/ 172 w 283"/>
              <a:gd name="T7" fmla="*/ 0 h 252"/>
              <a:gd name="T8" fmla="*/ 105 w 283"/>
              <a:gd name="T9" fmla="*/ 37 h 252"/>
              <a:gd name="T10" fmla="*/ 84 w 283"/>
              <a:gd name="T11" fmla="*/ 33 h 252"/>
              <a:gd name="T12" fmla="*/ 37 w 283"/>
              <a:gd name="T13" fmla="*/ 80 h 252"/>
              <a:gd name="T14" fmla="*/ 37 w 283"/>
              <a:gd name="T15" fmla="*/ 85 h 252"/>
              <a:gd name="T16" fmla="*/ 0 w 283"/>
              <a:gd name="T17" fmla="*/ 138 h 252"/>
              <a:gd name="T18" fmla="*/ 0 w 283"/>
              <a:gd name="T19" fmla="*/ 140 h 252"/>
              <a:gd name="T20" fmla="*/ 11 w 283"/>
              <a:gd name="T21" fmla="*/ 174 h 252"/>
              <a:gd name="T22" fmla="*/ 67 w 283"/>
              <a:gd name="T23" fmla="*/ 204 h 252"/>
              <a:gd name="T24" fmla="*/ 67 w 283"/>
              <a:gd name="T25" fmla="*/ 204 h 252"/>
              <a:gd name="T26" fmla="*/ 142 w 283"/>
              <a:gd name="T27" fmla="*/ 252 h 252"/>
              <a:gd name="T28" fmla="*/ 216 w 283"/>
              <a:gd name="T29" fmla="*/ 204 h 252"/>
              <a:gd name="T30" fmla="*/ 217 w 283"/>
              <a:gd name="T31" fmla="*/ 204 h 252"/>
              <a:gd name="T32" fmla="*/ 272 w 283"/>
              <a:gd name="T33" fmla="*/ 174 h 252"/>
              <a:gd name="T34" fmla="*/ 283 w 283"/>
              <a:gd name="T35" fmla="*/ 140 h 252"/>
              <a:gd name="T36" fmla="*/ 283 w 283"/>
              <a:gd name="T37" fmla="*/ 13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252">
                <a:moveTo>
                  <a:pt x="283" y="138"/>
                </a:moveTo>
                <a:cubicBezTo>
                  <a:pt x="283" y="115"/>
                  <a:pt x="269" y="96"/>
                  <a:pt x="250" y="87"/>
                </a:cubicBezTo>
                <a:cubicBezTo>
                  <a:pt x="250" y="84"/>
                  <a:pt x="250" y="81"/>
                  <a:pt x="250" y="78"/>
                </a:cubicBezTo>
                <a:cubicBezTo>
                  <a:pt x="250" y="35"/>
                  <a:pt x="215" y="0"/>
                  <a:pt x="172" y="0"/>
                </a:cubicBezTo>
                <a:cubicBezTo>
                  <a:pt x="143" y="0"/>
                  <a:pt x="118" y="15"/>
                  <a:pt x="105" y="37"/>
                </a:cubicBezTo>
                <a:cubicBezTo>
                  <a:pt x="98" y="34"/>
                  <a:pt x="92" y="33"/>
                  <a:pt x="84" y="33"/>
                </a:cubicBezTo>
                <a:cubicBezTo>
                  <a:pt x="58" y="33"/>
                  <a:pt x="37" y="54"/>
                  <a:pt x="37" y="80"/>
                </a:cubicBezTo>
                <a:cubicBezTo>
                  <a:pt x="37" y="82"/>
                  <a:pt x="37" y="84"/>
                  <a:pt x="37" y="85"/>
                </a:cubicBezTo>
                <a:cubicBezTo>
                  <a:pt x="16" y="94"/>
                  <a:pt x="1" y="114"/>
                  <a:pt x="0" y="138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52"/>
                  <a:pt x="4" y="164"/>
                  <a:pt x="11" y="174"/>
                </a:cubicBezTo>
                <a:cubicBezTo>
                  <a:pt x="23" y="192"/>
                  <a:pt x="44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100" y="204"/>
                  <a:pt x="129" y="224"/>
                  <a:pt x="142" y="252"/>
                </a:cubicBezTo>
                <a:cubicBezTo>
                  <a:pt x="155" y="224"/>
                  <a:pt x="183" y="204"/>
                  <a:pt x="216" y="204"/>
                </a:cubicBezTo>
                <a:cubicBezTo>
                  <a:pt x="216" y="204"/>
                  <a:pt x="216" y="204"/>
                  <a:pt x="217" y="204"/>
                </a:cubicBezTo>
                <a:cubicBezTo>
                  <a:pt x="240" y="204"/>
                  <a:pt x="260" y="192"/>
                  <a:pt x="272" y="174"/>
                </a:cubicBezTo>
                <a:cubicBezTo>
                  <a:pt x="279" y="164"/>
                  <a:pt x="283" y="152"/>
                  <a:pt x="283" y="140"/>
                </a:cubicBezTo>
                <a:cubicBezTo>
                  <a:pt x="283" y="139"/>
                  <a:pt x="283" y="139"/>
                  <a:pt x="283" y="138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45"/>
          <p:cNvSpPr/>
          <p:nvPr/>
        </p:nvSpPr>
        <p:spPr bwMode="auto">
          <a:xfrm rot="8749064">
            <a:off x="6024384" y="3722602"/>
            <a:ext cx="1578918" cy="1300180"/>
          </a:xfrm>
          <a:custGeom>
            <a:avLst/>
            <a:gdLst>
              <a:gd name="T0" fmla="*/ 95 w 95"/>
              <a:gd name="T1" fmla="*/ 47 h 84"/>
              <a:gd name="T2" fmla="*/ 84 w 95"/>
              <a:gd name="T3" fmla="*/ 29 h 84"/>
              <a:gd name="T4" fmla="*/ 84 w 95"/>
              <a:gd name="T5" fmla="*/ 27 h 84"/>
              <a:gd name="T6" fmla="*/ 58 w 95"/>
              <a:gd name="T7" fmla="*/ 0 h 84"/>
              <a:gd name="T8" fmla="*/ 35 w 95"/>
              <a:gd name="T9" fmla="*/ 13 h 84"/>
              <a:gd name="T10" fmla="*/ 29 w 95"/>
              <a:gd name="T11" fmla="*/ 11 h 84"/>
              <a:gd name="T12" fmla="*/ 13 w 95"/>
              <a:gd name="T13" fmla="*/ 27 h 84"/>
              <a:gd name="T14" fmla="*/ 13 w 95"/>
              <a:gd name="T15" fmla="*/ 29 h 84"/>
              <a:gd name="T16" fmla="*/ 1 w 95"/>
              <a:gd name="T17" fmla="*/ 47 h 84"/>
              <a:gd name="T18" fmla="*/ 0 w 95"/>
              <a:gd name="T19" fmla="*/ 47 h 84"/>
              <a:gd name="T20" fmla="*/ 4 w 95"/>
              <a:gd name="T21" fmla="*/ 58 h 84"/>
              <a:gd name="T22" fmla="*/ 23 w 95"/>
              <a:gd name="T23" fmla="*/ 68 h 84"/>
              <a:gd name="T24" fmla="*/ 23 w 95"/>
              <a:gd name="T25" fmla="*/ 68 h 84"/>
              <a:gd name="T26" fmla="*/ 48 w 95"/>
              <a:gd name="T27" fmla="*/ 84 h 84"/>
              <a:gd name="T28" fmla="*/ 73 w 95"/>
              <a:gd name="T29" fmla="*/ 68 h 84"/>
              <a:gd name="T30" fmla="*/ 73 w 95"/>
              <a:gd name="T31" fmla="*/ 68 h 84"/>
              <a:gd name="T32" fmla="*/ 91 w 95"/>
              <a:gd name="T33" fmla="*/ 58 h 84"/>
              <a:gd name="T34" fmla="*/ 95 w 95"/>
              <a:gd name="T35" fmla="*/ 47 h 84"/>
              <a:gd name="T36" fmla="*/ 95 w 95"/>
              <a:gd name="T37" fmla="*/ 47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84">
                <a:moveTo>
                  <a:pt x="95" y="47"/>
                </a:moveTo>
                <a:cubicBezTo>
                  <a:pt x="95" y="39"/>
                  <a:pt x="90" y="32"/>
                  <a:pt x="84" y="29"/>
                </a:cubicBezTo>
                <a:cubicBezTo>
                  <a:pt x="84" y="28"/>
                  <a:pt x="84" y="28"/>
                  <a:pt x="84" y="27"/>
                </a:cubicBezTo>
                <a:cubicBezTo>
                  <a:pt x="84" y="12"/>
                  <a:pt x="72" y="0"/>
                  <a:pt x="58" y="0"/>
                </a:cubicBezTo>
                <a:cubicBezTo>
                  <a:pt x="48" y="0"/>
                  <a:pt x="40" y="5"/>
                  <a:pt x="35" y="13"/>
                </a:cubicBezTo>
                <a:cubicBezTo>
                  <a:pt x="33" y="12"/>
                  <a:pt x="31" y="11"/>
                  <a:pt x="29" y="11"/>
                </a:cubicBezTo>
                <a:cubicBezTo>
                  <a:pt x="20" y="11"/>
                  <a:pt x="13" y="19"/>
                  <a:pt x="13" y="27"/>
                </a:cubicBezTo>
                <a:cubicBezTo>
                  <a:pt x="13" y="28"/>
                  <a:pt x="13" y="28"/>
                  <a:pt x="13" y="29"/>
                </a:cubicBezTo>
                <a:cubicBezTo>
                  <a:pt x="6" y="32"/>
                  <a:pt x="1" y="39"/>
                  <a:pt x="1" y="47"/>
                </a:cubicBezTo>
                <a:cubicBezTo>
                  <a:pt x="1" y="47"/>
                  <a:pt x="0" y="47"/>
                  <a:pt x="0" y="47"/>
                </a:cubicBezTo>
                <a:cubicBezTo>
                  <a:pt x="0" y="51"/>
                  <a:pt x="2" y="55"/>
                  <a:pt x="4" y="58"/>
                </a:cubicBezTo>
                <a:cubicBezTo>
                  <a:pt x="8" y="64"/>
                  <a:pt x="15" y="68"/>
                  <a:pt x="23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34" y="68"/>
                  <a:pt x="43" y="75"/>
                  <a:pt x="48" y="84"/>
                </a:cubicBezTo>
                <a:cubicBezTo>
                  <a:pt x="52" y="75"/>
                  <a:pt x="62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80" y="68"/>
                  <a:pt x="87" y="64"/>
                  <a:pt x="91" y="58"/>
                </a:cubicBezTo>
                <a:cubicBezTo>
                  <a:pt x="94" y="55"/>
                  <a:pt x="95" y="51"/>
                  <a:pt x="95" y="47"/>
                </a:cubicBezTo>
                <a:cubicBezTo>
                  <a:pt x="95" y="47"/>
                  <a:pt x="95" y="47"/>
                  <a:pt x="95" y="4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144"/>
          <p:cNvSpPr/>
          <p:nvPr/>
        </p:nvSpPr>
        <p:spPr bwMode="auto">
          <a:xfrm rot="13199556">
            <a:off x="5075906" y="3744771"/>
            <a:ext cx="906362" cy="923679"/>
          </a:xfrm>
          <a:custGeom>
            <a:avLst/>
            <a:gdLst>
              <a:gd name="T0" fmla="*/ 0 w 189"/>
              <a:gd name="T1" fmla="*/ 93 h 169"/>
              <a:gd name="T2" fmla="*/ 23 w 189"/>
              <a:gd name="T3" fmla="*/ 58 h 169"/>
              <a:gd name="T4" fmla="*/ 22 w 189"/>
              <a:gd name="T5" fmla="*/ 53 h 169"/>
              <a:gd name="T6" fmla="*/ 75 w 189"/>
              <a:gd name="T7" fmla="*/ 0 h 169"/>
              <a:gd name="T8" fmla="*/ 120 w 189"/>
              <a:gd name="T9" fmla="*/ 25 h 169"/>
              <a:gd name="T10" fmla="*/ 133 w 189"/>
              <a:gd name="T11" fmla="*/ 22 h 169"/>
              <a:gd name="T12" fmla="*/ 165 w 189"/>
              <a:gd name="T13" fmla="*/ 54 h 169"/>
              <a:gd name="T14" fmla="*/ 165 w 189"/>
              <a:gd name="T15" fmla="*/ 57 h 169"/>
              <a:gd name="T16" fmla="*/ 189 w 189"/>
              <a:gd name="T17" fmla="*/ 93 h 169"/>
              <a:gd name="T18" fmla="*/ 189 w 189"/>
              <a:gd name="T19" fmla="*/ 94 h 169"/>
              <a:gd name="T20" fmla="*/ 182 w 189"/>
              <a:gd name="T21" fmla="*/ 116 h 169"/>
              <a:gd name="T22" fmla="*/ 145 w 189"/>
              <a:gd name="T23" fmla="*/ 137 h 169"/>
              <a:gd name="T24" fmla="*/ 144 w 189"/>
              <a:gd name="T25" fmla="*/ 137 h 169"/>
              <a:gd name="T26" fmla="*/ 95 w 189"/>
              <a:gd name="T27" fmla="*/ 169 h 169"/>
              <a:gd name="T28" fmla="*/ 45 w 189"/>
              <a:gd name="T29" fmla="*/ 137 h 169"/>
              <a:gd name="T30" fmla="*/ 45 w 189"/>
              <a:gd name="T31" fmla="*/ 137 h 169"/>
              <a:gd name="T32" fmla="*/ 8 w 189"/>
              <a:gd name="T33" fmla="*/ 116 h 169"/>
              <a:gd name="T34" fmla="*/ 0 w 189"/>
              <a:gd name="T35" fmla="*/ 94 h 169"/>
              <a:gd name="T36" fmla="*/ 0 w 189"/>
              <a:gd name="T37" fmla="*/ 93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9" h="169">
                <a:moveTo>
                  <a:pt x="0" y="93"/>
                </a:moveTo>
                <a:cubicBezTo>
                  <a:pt x="1" y="78"/>
                  <a:pt x="10" y="65"/>
                  <a:pt x="23" y="58"/>
                </a:cubicBezTo>
                <a:cubicBezTo>
                  <a:pt x="22" y="57"/>
                  <a:pt x="22" y="55"/>
                  <a:pt x="22" y="53"/>
                </a:cubicBezTo>
                <a:cubicBezTo>
                  <a:pt x="22" y="24"/>
                  <a:pt x="46" y="0"/>
                  <a:pt x="75" y="0"/>
                </a:cubicBezTo>
                <a:cubicBezTo>
                  <a:pt x="94" y="0"/>
                  <a:pt x="110" y="10"/>
                  <a:pt x="120" y="25"/>
                </a:cubicBezTo>
                <a:cubicBezTo>
                  <a:pt x="124" y="24"/>
                  <a:pt x="128" y="22"/>
                  <a:pt x="133" y="22"/>
                </a:cubicBezTo>
                <a:cubicBezTo>
                  <a:pt x="151" y="22"/>
                  <a:pt x="165" y="37"/>
                  <a:pt x="165" y="54"/>
                </a:cubicBezTo>
                <a:cubicBezTo>
                  <a:pt x="165" y="55"/>
                  <a:pt x="165" y="56"/>
                  <a:pt x="165" y="57"/>
                </a:cubicBezTo>
                <a:cubicBezTo>
                  <a:pt x="179" y="63"/>
                  <a:pt x="189" y="77"/>
                  <a:pt x="189" y="93"/>
                </a:cubicBezTo>
                <a:cubicBezTo>
                  <a:pt x="189" y="93"/>
                  <a:pt x="189" y="93"/>
                  <a:pt x="189" y="94"/>
                </a:cubicBezTo>
                <a:cubicBezTo>
                  <a:pt x="189" y="102"/>
                  <a:pt x="186" y="110"/>
                  <a:pt x="182" y="116"/>
                </a:cubicBezTo>
                <a:cubicBezTo>
                  <a:pt x="174" y="129"/>
                  <a:pt x="160" y="137"/>
                  <a:pt x="145" y="137"/>
                </a:cubicBezTo>
                <a:cubicBezTo>
                  <a:pt x="145" y="137"/>
                  <a:pt x="144" y="137"/>
                  <a:pt x="144" y="137"/>
                </a:cubicBezTo>
                <a:cubicBezTo>
                  <a:pt x="122" y="137"/>
                  <a:pt x="103" y="150"/>
                  <a:pt x="95" y="169"/>
                </a:cubicBezTo>
                <a:cubicBezTo>
                  <a:pt x="86" y="150"/>
                  <a:pt x="67" y="137"/>
                  <a:pt x="45" y="137"/>
                </a:cubicBezTo>
                <a:cubicBezTo>
                  <a:pt x="45" y="137"/>
                  <a:pt x="45" y="137"/>
                  <a:pt x="45" y="137"/>
                </a:cubicBezTo>
                <a:cubicBezTo>
                  <a:pt x="29" y="137"/>
                  <a:pt x="16" y="129"/>
                  <a:pt x="8" y="116"/>
                </a:cubicBezTo>
                <a:cubicBezTo>
                  <a:pt x="3" y="110"/>
                  <a:pt x="0" y="102"/>
                  <a:pt x="0" y="94"/>
                </a:cubicBezTo>
                <a:cubicBezTo>
                  <a:pt x="0" y="93"/>
                  <a:pt x="0" y="93"/>
                  <a:pt x="0" y="93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5347978" y="4083857"/>
            <a:ext cx="399317" cy="303405"/>
            <a:chOff x="4268086" y="4221191"/>
            <a:chExt cx="509646" cy="387231"/>
          </a:xfrm>
          <a:solidFill>
            <a:srgbClr val="FFFFFF"/>
          </a:soli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5073624" y="2660271"/>
            <a:ext cx="335612" cy="429209"/>
            <a:chOff x="1605186" y="572440"/>
            <a:chExt cx="563562" cy="720725"/>
          </a:xfrm>
          <a:solidFill>
            <a:srgbClr val="2E2E2E"/>
          </a:solidFill>
        </p:grpSpPr>
        <p:sp>
          <p:nvSpPr>
            <p:cNvPr id="32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875046" y="2709653"/>
            <a:ext cx="372850" cy="416970"/>
            <a:chOff x="5999255" y="3275006"/>
            <a:chExt cx="402656" cy="450303"/>
          </a:xfrm>
          <a:solidFill>
            <a:srgbClr val="FFFFFF"/>
          </a:solidFill>
          <a:effectLst/>
        </p:grpSpPr>
        <p:sp>
          <p:nvSpPr>
            <p:cNvPr id="36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69618" y="4177538"/>
            <a:ext cx="384959" cy="435403"/>
            <a:chOff x="4994016" y="4872552"/>
            <a:chExt cx="406393" cy="459645"/>
          </a:xfrm>
          <a:solidFill>
            <a:srgbClr val="2E2E2E"/>
          </a:solidFill>
        </p:grpSpPr>
        <p:sp>
          <p:nvSpPr>
            <p:cNvPr id="42" name="Freeform 148"/>
            <p:cNvSpPr>
              <a:spLocks noEditPoints="1"/>
            </p:cNvSpPr>
            <p:nvPr/>
          </p:nvSpPr>
          <p:spPr bwMode="auto">
            <a:xfrm>
              <a:off x="5049136" y="4872552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212105" y="2287312"/>
            <a:ext cx="2849880" cy="10668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12105" y="4792527"/>
            <a:ext cx="2849880" cy="1280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375396" y="2287312"/>
            <a:ext cx="2849880" cy="1280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400" dirty="0">
              <a:solidFill>
                <a:srgbClr val="2E2E2E"/>
              </a:solidFill>
            </a:endParaRPr>
          </a:p>
          <a:p>
            <a:endParaRPr lang="en-US" altLang="zh-CN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75396" y="4792527"/>
            <a:ext cx="2849880" cy="10668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弧形 48"/>
          <p:cNvSpPr/>
          <p:nvPr/>
        </p:nvSpPr>
        <p:spPr>
          <a:xfrm rot="593541" flipV="1">
            <a:off x="4433928" y="1484605"/>
            <a:ext cx="1677191" cy="4845856"/>
          </a:xfrm>
          <a:prstGeom prst="arc">
            <a:avLst>
              <a:gd name="adj1" fmla="val 16122888"/>
              <a:gd name="adj2" fmla="val 180762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竞争优势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848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2.3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785778" y="2338117"/>
            <a:ext cx="3996044" cy="1373411"/>
          </a:xfrm>
          <a:prstGeom prst="roundRect">
            <a:avLst>
              <a:gd name="adj" fmla="val 7594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799846" y="2281846"/>
            <a:ext cx="3981976" cy="18288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69572" y="1949234"/>
            <a:ext cx="847019" cy="847019"/>
          </a:xfrm>
          <a:prstGeom prst="ellipse">
            <a:avLst/>
          </a:prstGeom>
          <a:solidFill>
            <a:srgbClr val="2E2E2E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000373" y="2159283"/>
            <a:ext cx="385415" cy="370647"/>
            <a:chOff x="6285705" y="2358559"/>
            <a:chExt cx="385415" cy="370647"/>
          </a:xfrm>
          <a:solidFill>
            <a:srgbClr val="FFC000"/>
          </a:solidFill>
          <a:effectLst/>
        </p:grpSpPr>
        <p:sp>
          <p:nvSpPr>
            <p:cNvPr id="38" name="Oval 131"/>
            <p:cNvSpPr>
              <a:spLocks noChangeArrowheads="1"/>
            </p:cNvSpPr>
            <p:nvPr/>
          </p:nvSpPr>
          <p:spPr bwMode="auto">
            <a:xfrm>
              <a:off x="6391694" y="2358559"/>
              <a:ext cx="173437" cy="175656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39" name="Freeform 134"/>
            <p:cNvSpPr/>
            <p:nvPr/>
          </p:nvSpPr>
          <p:spPr bwMode="auto">
            <a:xfrm>
              <a:off x="6285705" y="2561609"/>
              <a:ext cx="385415" cy="167597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6825812" y="233493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39880" y="2278668"/>
            <a:ext cx="3981976" cy="18288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809606" y="1946056"/>
            <a:ext cx="847019" cy="847019"/>
          </a:xfrm>
          <a:prstGeom prst="ellipse">
            <a:avLst/>
          </a:prstGeom>
          <a:solidFill>
            <a:srgbClr val="2E2E2E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7044174" y="2183965"/>
            <a:ext cx="348399" cy="301947"/>
            <a:chOff x="6603016" y="4273770"/>
            <a:chExt cx="348399" cy="301947"/>
          </a:xfrm>
          <a:solidFill>
            <a:srgbClr val="FFC000"/>
          </a:solidFill>
          <a:effectLst/>
        </p:grpSpPr>
        <p:sp>
          <p:nvSpPr>
            <p:cNvPr id="45" name="Freeform 19"/>
            <p:cNvSpPr/>
            <p:nvPr/>
          </p:nvSpPr>
          <p:spPr bwMode="auto">
            <a:xfrm>
              <a:off x="6657211" y="4400963"/>
              <a:ext cx="71339" cy="12553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760072" y="4354510"/>
              <a:ext cx="71339" cy="171988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6864039" y="4316353"/>
              <a:ext cx="71339" cy="210147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6603016" y="4273770"/>
              <a:ext cx="348399" cy="301947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>
            <a:off x="1769572" y="471077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783640" y="4654508"/>
            <a:ext cx="3981976" cy="18288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753366" y="4321896"/>
            <a:ext cx="847019" cy="847019"/>
          </a:xfrm>
          <a:prstGeom prst="ellipse">
            <a:avLst/>
          </a:prstGeom>
          <a:solidFill>
            <a:srgbClr val="2E2E2E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014441" y="4552082"/>
            <a:ext cx="320699" cy="317393"/>
            <a:chOff x="4894890" y="3552033"/>
            <a:chExt cx="320699" cy="317393"/>
          </a:xfrm>
          <a:solidFill>
            <a:srgbClr val="FFC000"/>
          </a:solidFill>
          <a:effectLst/>
        </p:grpSpPr>
        <p:sp>
          <p:nvSpPr>
            <p:cNvPr id="54" name="Freeform 136"/>
            <p:cNvSpPr/>
            <p:nvPr/>
          </p:nvSpPr>
          <p:spPr bwMode="auto">
            <a:xfrm>
              <a:off x="4894890" y="3729905"/>
              <a:ext cx="320699" cy="139521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55" name="Freeform 137"/>
            <p:cNvSpPr>
              <a:spLocks noEditPoints="1"/>
            </p:cNvSpPr>
            <p:nvPr/>
          </p:nvSpPr>
          <p:spPr bwMode="auto">
            <a:xfrm>
              <a:off x="4894890" y="3552033"/>
              <a:ext cx="320699" cy="184485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6823674" y="4710779"/>
            <a:ext cx="3993906" cy="1373411"/>
          </a:xfrm>
          <a:prstGeom prst="roundRect">
            <a:avLst>
              <a:gd name="adj" fmla="val 7594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837742" y="4654508"/>
            <a:ext cx="3981976" cy="18288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807468" y="4321896"/>
            <a:ext cx="847019" cy="847019"/>
          </a:xfrm>
          <a:prstGeom prst="ellipse">
            <a:avLst/>
          </a:prstGeom>
          <a:solidFill>
            <a:srgbClr val="2E2E2E"/>
          </a:solidFill>
          <a:ln w="25400">
            <a:solidFill>
              <a:srgbClr val="FEFE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7002799" y="4553451"/>
            <a:ext cx="439148" cy="366232"/>
            <a:chOff x="6974585" y="3291091"/>
            <a:chExt cx="439148" cy="366232"/>
          </a:xfrm>
          <a:solidFill>
            <a:srgbClr val="FFC000"/>
          </a:solidFill>
          <a:effectLst/>
        </p:grpSpPr>
        <p:sp>
          <p:nvSpPr>
            <p:cNvPr id="61" name="Freeform 5"/>
            <p:cNvSpPr/>
            <p:nvPr/>
          </p:nvSpPr>
          <p:spPr bwMode="auto">
            <a:xfrm>
              <a:off x="6974585" y="3385549"/>
              <a:ext cx="336404" cy="271774"/>
            </a:xfrm>
            <a:custGeom>
              <a:avLst/>
              <a:gdLst>
                <a:gd name="T0" fmla="*/ 123 w 138"/>
                <a:gd name="T1" fmla="*/ 83 h 111"/>
                <a:gd name="T2" fmla="*/ 89 w 138"/>
                <a:gd name="T3" fmla="*/ 93 h 111"/>
                <a:gd name="T4" fmla="*/ 85 w 138"/>
                <a:gd name="T5" fmla="*/ 93 h 111"/>
                <a:gd name="T6" fmla="*/ 83 w 138"/>
                <a:gd name="T7" fmla="*/ 92 h 111"/>
                <a:gd name="T8" fmla="*/ 79 w 138"/>
                <a:gd name="T9" fmla="*/ 92 h 111"/>
                <a:gd name="T10" fmla="*/ 77 w 138"/>
                <a:gd name="T11" fmla="*/ 91 h 111"/>
                <a:gd name="T12" fmla="*/ 74 w 138"/>
                <a:gd name="T13" fmla="*/ 91 h 111"/>
                <a:gd name="T14" fmla="*/ 72 w 138"/>
                <a:gd name="T15" fmla="*/ 90 h 111"/>
                <a:gd name="T16" fmla="*/ 68 w 138"/>
                <a:gd name="T17" fmla="*/ 89 h 111"/>
                <a:gd name="T18" fmla="*/ 67 w 138"/>
                <a:gd name="T19" fmla="*/ 88 h 111"/>
                <a:gd name="T20" fmla="*/ 63 w 138"/>
                <a:gd name="T21" fmla="*/ 86 h 111"/>
                <a:gd name="T22" fmla="*/ 63 w 138"/>
                <a:gd name="T23" fmla="*/ 86 h 111"/>
                <a:gd name="T24" fmla="*/ 50 w 138"/>
                <a:gd name="T25" fmla="*/ 76 h 111"/>
                <a:gd name="T26" fmla="*/ 50 w 138"/>
                <a:gd name="T27" fmla="*/ 76 h 111"/>
                <a:gd name="T28" fmla="*/ 46 w 138"/>
                <a:gd name="T29" fmla="*/ 72 h 111"/>
                <a:gd name="T30" fmla="*/ 45 w 138"/>
                <a:gd name="T31" fmla="*/ 71 h 111"/>
                <a:gd name="T32" fmla="*/ 33 w 138"/>
                <a:gd name="T33" fmla="*/ 36 h 111"/>
                <a:gd name="T34" fmla="*/ 48 w 138"/>
                <a:gd name="T35" fmla="*/ 36 h 111"/>
                <a:gd name="T36" fmla="*/ 24 w 138"/>
                <a:gd name="T37" fmla="*/ 0 h 111"/>
                <a:gd name="T38" fmla="*/ 0 w 138"/>
                <a:gd name="T39" fmla="*/ 36 h 111"/>
                <a:gd name="T40" fmla="*/ 15 w 138"/>
                <a:gd name="T41" fmla="*/ 36 h 111"/>
                <a:gd name="T42" fmla="*/ 28 w 138"/>
                <a:gd name="T43" fmla="*/ 78 h 111"/>
                <a:gd name="T44" fmla="*/ 29 w 138"/>
                <a:gd name="T45" fmla="*/ 79 h 111"/>
                <a:gd name="T46" fmla="*/ 31 w 138"/>
                <a:gd name="T47" fmla="*/ 83 h 111"/>
                <a:gd name="T48" fmla="*/ 32 w 138"/>
                <a:gd name="T49" fmla="*/ 84 h 111"/>
                <a:gd name="T50" fmla="*/ 37 w 138"/>
                <a:gd name="T51" fmla="*/ 89 h 111"/>
                <a:gd name="T52" fmla="*/ 37 w 138"/>
                <a:gd name="T53" fmla="*/ 89 h 111"/>
                <a:gd name="T54" fmla="*/ 54 w 138"/>
                <a:gd name="T55" fmla="*/ 102 h 111"/>
                <a:gd name="T56" fmla="*/ 54 w 138"/>
                <a:gd name="T57" fmla="*/ 102 h 111"/>
                <a:gd name="T58" fmla="*/ 60 w 138"/>
                <a:gd name="T59" fmla="*/ 105 h 111"/>
                <a:gd name="T60" fmla="*/ 61 w 138"/>
                <a:gd name="T61" fmla="*/ 105 h 111"/>
                <a:gd name="T62" fmla="*/ 66 w 138"/>
                <a:gd name="T63" fmla="*/ 107 h 111"/>
                <a:gd name="T64" fmla="*/ 68 w 138"/>
                <a:gd name="T65" fmla="*/ 108 h 111"/>
                <a:gd name="T66" fmla="*/ 73 w 138"/>
                <a:gd name="T67" fmla="*/ 109 h 111"/>
                <a:gd name="T68" fmla="*/ 76 w 138"/>
                <a:gd name="T69" fmla="*/ 110 h 111"/>
                <a:gd name="T70" fmla="*/ 77 w 138"/>
                <a:gd name="T71" fmla="*/ 110 h 111"/>
                <a:gd name="T72" fmla="*/ 81 w 138"/>
                <a:gd name="T73" fmla="*/ 110 h 111"/>
                <a:gd name="T74" fmla="*/ 83 w 138"/>
                <a:gd name="T75" fmla="*/ 111 h 111"/>
                <a:gd name="T76" fmla="*/ 90 w 138"/>
                <a:gd name="T77" fmla="*/ 111 h 111"/>
                <a:gd name="T78" fmla="*/ 133 w 138"/>
                <a:gd name="T79" fmla="*/ 97 h 111"/>
                <a:gd name="T80" fmla="*/ 135 w 138"/>
                <a:gd name="T81" fmla="*/ 85 h 111"/>
                <a:gd name="T82" fmla="*/ 123 w 138"/>
                <a:gd name="T8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111">
                  <a:moveTo>
                    <a:pt x="123" y="83"/>
                  </a:moveTo>
                  <a:cubicBezTo>
                    <a:pt x="113" y="90"/>
                    <a:pt x="101" y="93"/>
                    <a:pt x="89" y="93"/>
                  </a:cubicBezTo>
                  <a:cubicBezTo>
                    <a:pt x="88" y="93"/>
                    <a:pt x="86" y="93"/>
                    <a:pt x="85" y="93"/>
                  </a:cubicBezTo>
                  <a:cubicBezTo>
                    <a:pt x="84" y="93"/>
                    <a:pt x="83" y="93"/>
                    <a:pt x="83" y="92"/>
                  </a:cubicBezTo>
                  <a:cubicBezTo>
                    <a:pt x="82" y="92"/>
                    <a:pt x="80" y="92"/>
                    <a:pt x="79" y="92"/>
                  </a:cubicBezTo>
                  <a:cubicBezTo>
                    <a:pt x="78" y="92"/>
                    <a:pt x="78" y="92"/>
                    <a:pt x="77" y="91"/>
                  </a:cubicBezTo>
                  <a:cubicBezTo>
                    <a:pt x="76" y="91"/>
                    <a:pt x="75" y="91"/>
                    <a:pt x="74" y="91"/>
                  </a:cubicBezTo>
                  <a:cubicBezTo>
                    <a:pt x="73" y="90"/>
                    <a:pt x="72" y="90"/>
                    <a:pt x="72" y="90"/>
                  </a:cubicBezTo>
                  <a:cubicBezTo>
                    <a:pt x="71" y="90"/>
                    <a:pt x="69" y="89"/>
                    <a:pt x="68" y="89"/>
                  </a:cubicBezTo>
                  <a:cubicBezTo>
                    <a:pt x="68" y="88"/>
                    <a:pt x="68" y="88"/>
                    <a:pt x="67" y="88"/>
                  </a:cubicBezTo>
                  <a:cubicBezTo>
                    <a:pt x="66" y="88"/>
                    <a:pt x="64" y="87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58" y="83"/>
                    <a:pt x="54" y="80"/>
                    <a:pt x="5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5"/>
                    <a:pt x="47" y="74"/>
                    <a:pt x="46" y="72"/>
                  </a:cubicBezTo>
                  <a:cubicBezTo>
                    <a:pt x="46" y="72"/>
                    <a:pt x="46" y="72"/>
                    <a:pt x="45" y="71"/>
                  </a:cubicBezTo>
                  <a:cubicBezTo>
                    <a:pt x="38" y="62"/>
                    <a:pt x="33" y="49"/>
                    <a:pt x="33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52"/>
                    <a:pt x="20" y="66"/>
                    <a:pt x="28" y="78"/>
                  </a:cubicBezTo>
                  <a:cubicBezTo>
                    <a:pt x="28" y="79"/>
                    <a:pt x="28" y="79"/>
                    <a:pt x="29" y="79"/>
                  </a:cubicBezTo>
                  <a:cubicBezTo>
                    <a:pt x="29" y="80"/>
                    <a:pt x="30" y="81"/>
                    <a:pt x="31" y="83"/>
                  </a:cubicBezTo>
                  <a:cubicBezTo>
                    <a:pt x="32" y="83"/>
                    <a:pt x="32" y="83"/>
                    <a:pt x="32" y="84"/>
                  </a:cubicBezTo>
                  <a:cubicBezTo>
                    <a:pt x="34" y="86"/>
                    <a:pt x="35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2" y="94"/>
                    <a:pt x="48" y="98"/>
                    <a:pt x="54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6" y="103"/>
                    <a:pt x="58" y="104"/>
                    <a:pt x="60" y="105"/>
                  </a:cubicBezTo>
                  <a:cubicBezTo>
                    <a:pt x="60" y="105"/>
                    <a:pt x="61" y="105"/>
                    <a:pt x="61" y="105"/>
                  </a:cubicBezTo>
                  <a:cubicBezTo>
                    <a:pt x="63" y="106"/>
                    <a:pt x="64" y="106"/>
                    <a:pt x="66" y="107"/>
                  </a:cubicBezTo>
                  <a:cubicBezTo>
                    <a:pt x="67" y="107"/>
                    <a:pt x="68" y="108"/>
                    <a:pt x="68" y="108"/>
                  </a:cubicBezTo>
                  <a:cubicBezTo>
                    <a:pt x="70" y="108"/>
                    <a:pt x="71" y="109"/>
                    <a:pt x="73" y="109"/>
                  </a:cubicBezTo>
                  <a:cubicBezTo>
                    <a:pt x="74" y="109"/>
                    <a:pt x="75" y="109"/>
                    <a:pt x="76" y="110"/>
                  </a:cubicBezTo>
                  <a:cubicBezTo>
                    <a:pt x="76" y="110"/>
                    <a:pt x="77" y="110"/>
                    <a:pt x="77" y="110"/>
                  </a:cubicBezTo>
                  <a:cubicBezTo>
                    <a:pt x="78" y="110"/>
                    <a:pt x="80" y="110"/>
                    <a:pt x="81" y="110"/>
                  </a:cubicBezTo>
                  <a:cubicBezTo>
                    <a:pt x="82" y="110"/>
                    <a:pt x="82" y="111"/>
                    <a:pt x="83" y="111"/>
                  </a:cubicBezTo>
                  <a:cubicBezTo>
                    <a:pt x="85" y="111"/>
                    <a:pt x="88" y="111"/>
                    <a:pt x="90" y="111"/>
                  </a:cubicBezTo>
                  <a:cubicBezTo>
                    <a:pt x="105" y="111"/>
                    <a:pt x="120" y="106"/>
                    <a:pt x="133" y="97"/>
                  </a:cubicBezTo>
                  <a:cubicBezTo>
                    <a:pt x="137" y="95"/>
                    <a:pt x="138" y="89"/>
                    <a:pt x="135" y="85"/>
                  </a:cubicBezTo>
                  <a:cubicBezTo>
                    <a:pt x="132" y="81"/>
                    <a:pt x="127" y="80"/>
                    <a:pt x="123" y="8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"/>
            <p:cNvSpPr/>
            <p:nvPr/>
          </p:nvSpPr>
          <p:spPr bwMode="auto">
            <a:xfrm>
              <a:off x="7077329" y="3291091"/>
              <a:ext cx="336404" cy="270117"/>
            </a:xfrm>
            <a:custGeom>
              <a:avLst/>
              <a:gdLst>
                <a:gd name="T0" fmla="*/ 123 w 138"/>
                <a:gd name="T1" fmla="*/ 75 h 111"/>
                <a:gd name="T2" fmla="*/ 110 w 138"/>
                <a:gd name="T3" fmla="*/ 33 h 111"/>
                <a:gd name="T4" fmla="*/ 109 w 138"/>
                <a:gd name="T5" fmla="*/ 32 h 111"/>
                <a:gd name="T6" fmla="*/ 106 w 138"/>
                <a:gd name="T7" fmla="*/ 28 h 111"/>
                <a:gd name="T8" fmla="*/ 106 w 138"/>
                <a:gd name="T9" fmla="*/ 27 h 111"/>
                <a:gd name="T10" fmla="*/ 78 w 138"/>
                <a:gd name="T11" fmla="*/ 6 h 111"/>
                <a:gd name="T12" fmla="*/ 77 w 138"/>
                <a:gd name="T13" fmla="*/ 6 h 111"/>
                <a:gd name="T14" fmla="*/ 72 w 138"/>
                <a:gd name="T15" fmla="*/ 4 h 111"/>
                <a:gd name="T16" fmla="*/ 70 w 138"/>
                <a:gd name="T17" fmla="*/ 3 h 111"/>
                <a:gd name="T18" fmla="*/ 65 w 138"/>
                <a:gd name="T19" fmla="*/ 2 h 111"/>
                <a:gd name="T20" fmla="*/ 62 w 138"/>
                <a:gd name="T21" fmla="*/ 1 h 111"/>
                <a:gd name="T22" fmla="*/ 61 w 138"/>
                <a:gd name="T23" fmla="*/ 1 h 111"/>
                <a:gd name="T24" fmla="*/ 57 w 138"/>
                <a:gd name="T25" fmla="*/ 1 h 111"/>
                <a:gd name="T26" fmla="*/ 55 w 138"/>
                <a:gd name="T27" fmla="*/ 0 h 111"/>
                <a:gd name="T28" fmla="*/ 49 w 138"/>
                <a:gd name="T29" fmla="*/ 0 h 111"/>
                <a:gd name="T30" fmla="*/ 48 w 138"/>
                <a:gd name="T31" fmla="*/ 0 h 111"/>
                <a:gd name="T32" fmla="*/ 48 w 138"/>
                <a:gd name="T33" fmla="*/ 0 h 111"/>
                <a:gd name="T34" fmla="*/ 5 w 138"/>
                <a:gd name="T35" fmla="*/ 14 h 111"/>
                <a:gd name="T36" fmla="*/ 3 w 138"/>
                <a:gd name="T37" fmla="*/ 26 h 111"/>
                <a:gd name="T38" fmla="*/ 15 w 138"/>
                <a:gd name="T39" fmla="*/ 28 h 111"/>
                <a:gd name="T40" fmla="*/ 48 w 138"/>
                <a:gd name="T41" fmla="*/ 18 h 111"/>
                <a:gd name="T42" fmla="*/ 53 w 138"/>
                <a:gd name="T43" fmla="*/ 18 h 111"/>
                <a:gd name="T44" fmla="*/ 55 w 138"/>
                <a:gd name="T45" fmla="*/ 18 h 111"/>
                <a:gd name="T46" fmla="*/ 59 w 138"/>
                <a:gd name="T47" fmla="*/ 19 h 111"/>
                <a:gd name="T48" fmla="*/ 61 w 138"/>
                <a:gd name="T49" fmla="*/ 19 h 111"/>
                <a:gd name="T50" fmla="*/ 65 w 138"/>
                <a:gd name="T51" fmla="*/ 20 h 111"/>
                <a:gd name="T52" fmla="*/ 66 w 138"/>
                <a:gd name="T53" fmla="*/ 21 h 111"/>
                <a:gd name="T54" fmla="*/ 70 w 138"/>
                <a:gd name="T55" fmla="*/ 22 h 111"/>
                <a:gd name="T56" fmla="*/ 70 w 138"/>
                <a:gd name="T57" fmla="*/ 23 h 111"/>
                <a:gd name="T58" fmla="*/ 92 w 138"/>
                <a:gd name="T59" fmla="*/ 39 h 111"/>
                <a:gd name="T60" fmla="*/ 92 w 138"/>
                <a:gd name="T61" fmla="*/ 39 h 111"/>
                <a:gd name="T62" fmla="*/ 105 w 138"/>
                <a:gd name="T63" fmla="*/ 75 h 111"/>
                <a:gd name="T64" fmla="*/ 90 w 138"/>
                <a:gd name="T65" fmla="*/ 75 h 111"/>
                <a:gd name="T66" fmla="*/ 114 w 138"/>
                <a:gd name="T67" fmla="*/ 111 h 111"/>
                <a:gd name="T68" fmla="*/ 138 w 138"/>
                <a:gd name="T69" fmla="*/ 75 h 111"/>
                <a:gd name="T70" fmla="*/ 123 w 138"/>
                <a:gd name="T71" fmla="*/ 7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" h="111">
                  <a:moveTo>
                    <a:pt x="123" y="75"/>
                  </a:moveTo>
                  <a:cubicBezTo>
                    <a:pt x="123" y="59"/>
                    <a:pt x="118" y="45"/>
                    <a:pt x="110" y="33"/>
                  </a:cubicBezTo>
                  <a:cubicBezTo>
                    <a:pt x="110" y="32"/>
                    <a:pt x="110" y="32"/>
                    <a:pt x="109" y="32"/>
                  </a:cubicBezTo>
                  <a:cubicBezTo>
                    <a:pt x="108" y="30"/>
                    <a:pt x="107" y="29"/>
                    <a:pt x="106" y="28"/>
                  </a:cubicBezTo>
                  <a:cubicBezTo>
                    <a:pt x="106" y="28"/>
                    <a:pt x="106" y="27"/>
                    <a:pt x="106" y="27"/>
                  </a:cubicBezTo>
                  <a:cubicBezTo>
                    <a:pt x="98" y="18"/>
                    <a:pt x="89" y="11"/>
                    <a:pt x="78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5" y="5"/>
                    <a:pt x="73" y="4"/>
                    <a:pt x="72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68" y="3"/>
                    <a:pt x="67" y="2"/>
                    <a:pt x="65" y="2"/>
                  </a:cubicBezTo>
                  <a:cubicBezTo>
                    <a:pt x="64" y="2"/>
                    <a:pt x="63" y="2"/>
                    <a:pt x="62" y="1"/>
                  </a:cubicBezTo>
                  <a:cubicBezTo>
                    <a:pt x="62" y="1"/>
                    <a:pt x="61" y="1"/>
                    <a:pt x="61" y="1"/>
                  </a:cubicBezTo>
                  <a:cubicBezTo>
                    <a:pt x="60" y="1"/>
                    <a:pt x="59" y="1"/>
                    <a:pt x="57" y="1"/>
                  </a:cubicBezTo>
                  <a:cubicBezTo>
                    <a:pt x="57" y="1"/>
                    <a:pt x="56" y="0"/>
                    <a:pt x="55" y="0"/>
                  </a:cubicBezTo>
                  <a:cubicBezTo>
                    <a:pt x="53" y="0"/>
                    <a:pt x="51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0"/>
                    <a:pt x="18" y="5"/>
                    <a:pt x="5" y="14"/>
                  </a:cubicBezTo>
                  <a:cubicBezTo>
                    <a:pt x="1" y="16"/>
                    <a:pt x="0" y="22"/>
                    <a:pt x="3" y="26"/>
                  </a:cubicBezTo>
                  <a:cubicBezTo>
                    <a:pt x="6" y="30"/>
                    <a:pt x="11" y="31"/>
                    <a:pt x="15" y="28"/>
                  </a:cubicBezTo>
                  <a:cubicBezTo>
                    <a:pt x="25" y="21"/>
                    <a:pt x="37" y="18"/>
                    <a:pt x="48" y="18"/>
                  </a:cubicBezTo>
                  <a:cubicBezTo>
                    <a:pt x="50" y="18"/>
                    <a:pt x="52" y="18"/>
                    <a:pt x="53" y="18"/>
                  </a:cubicBezTo>
                  <a:cubicBezTo>
                    <a:pt x="54" y="18"/>
                    <a:pt x="54" y="18"/>
                    <a:pt x="55" y="18"/>
                  </a:cubicBezTo>
                  <a:cubicBezTo>
                    <a:pt x="56" y="19"/>
                    <a:pt x="58" y="19"/>
                    <a:pt x="59" y="19"/>
                  </a:cubicBezTo>
                  <a:cubicBezTo>
                    <a:pt x="60" y="19"/>
                    <a:pt x="60" y="19"/>
                    <a:pt x="61" y="19"/>
                  </a:cubicBezTo>
                  <a:cubicBezTo>
                    <a:pt x="62" y="20"/>
                    <a:pt x="63" y="20"/>
                    <a:pt x="65" y="20"/>
                  </a:cubicBezTo>
                  <a:cubicBezTo>
                    <a:pt x="65" y="21"/>
                    <a:pt x="65" y="21"/>
                    <a:pt x="66" y="21"/>
                  </a:cubicBezTo>
                  <a:cubicBezTo>
                    <a:pt x="67" y="21"/>
                    <a:pt x="69" y="22"/>
                    <a:pt x="70" y="22"/>
                  </a:cubicBezTo>
                  <a:cubicBezTo>
                    <a:pt x="70" y="22"/>
                    <a:pt x="70" y="23"/>
                    <a:pt x="70" y="23"/>
                  </a:cubicBezTo>
                  <a:cubicBezTo>
                    <a:pt x="79" y="26"/>
                    <a:pt x="86" y="32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100" y="49"/>
                    <a:pt x="105" y="61"/>
                    <a:pt x="105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38" y="75"/>
                    <a:pt x="138" y="75"/>
                    <a:pt x="138" y="75"/>
                  </a:cubicBezTo>
                  <a:lnTo>
                    <a:pt x="123" y="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632797" y="2693640"/>
            <a:ext cx="2849880" cy="11353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rgbClr val="2E2E2E"/>
              </a:solidFill>
            </a:endParaRPr>
          </a:p>
          <a:p>
            <a:endParaRPr lang="en-US" altLang="zh-CN" sz="12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825495" y="2693640"/>
            <a:ext cx="2849880" cy="11353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rgbClr val="2E2E2E"/>
              </a:solidFill>
            </a:endParaRPr>
          </a:p>
          <a:p>
            <a:endParaRPr lang="en-US" altLang="zh-CN" sz="12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32797" y="5078555"/>
            <a:ext cx="2849880" cy="11353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rgbClr val="2E2E2E"/>
              </a:solidFill>
            </a:endParaRPr>
          </a:p>
          <a:p>
            <a:endParaRPr lang="en-US" altLang="zh-CN" sz="12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825495" y="5078555"/>
            <a:ext cx="2849880" cy="11353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rgbClr val="2E2E2E"/>
              </a:solidFill>
            </a:endParaRPr>
          </a:p>
          <a:p>
            <a:endParaRPr lang="en-US" altLang="zh-CN" sz="12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竞争优势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848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2.3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41" name="任意多边形 40"/>
          <p:cNvSpPr>
            <a:spLocks noChangeAspect="1"/>
          </p:cNvSpPr>
          <p:nvPr/>
        </p:nvSpPr>
        <p:spPr>
          <a:xfrm>
            <a:off x="3200401" y="4455057"/>
            <a:ext cx="2160000" cy="1862069"/>
          </a:xfrm>
          <a:custGeom>
            <a:avLst/>
            <a:gdLst>
              <a:gd name="connsiteX0" fmla="*/ 1080000 w 2160000"/>
              <a:gd name="connsiteY0" fmla="*/ 0 h 1862069"/>
              <a:gd name="connsiteX1" fmla="*/ 2160000 w 2160000"/>
              <a:gd name="connsiteY1" fmla="*/ 1862069 h 1862069"/>
              <a:gd name="connsiteX2" fmla="*/ 1620000 w 2160000"/>
              <a:gd name="connsiteY2" fmla="*/ 931035 h 1862069"/>
              <a:gd name="connsiteX3" fmla="*/ 1080000 w 2160000"/>
              <a:gd name="connsiteY3" fmla="*/ 1862069 h 1862069"/>
              <a:gd name="connsiteX4" fmla="*/ 0 w 2160000"/>
              <a:gd name="connsiteY4" fmla="*/ 1862069 h 186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1862069">
                <a:moveTo>
                  <a:pt x="1080000" y="0"/>
                </a:moveTo>
                <a:lnTo>
                  <a:pt x="2160000" y="1862069"/>
                </a:lnTo>
                <a:lnTo>
                  <a:pt x="1620000" y="931035"/>
                </a:lnTo>
                <a:lnTo>
                  <a:pt x="1080000" y="1862069"/>
                </a:lnTo>
                <a:lnTo>
                  <a:pt x="0" y="186206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>
            <a:spLocks noChangeAspect="1"/>
          </p:cNvSpPr>
          <p:nvPr/>
        </p:nvSpPr>
        <p:spPr>
          <a:xfrm>
            <a:off x="1040402" y="2592988"/>
            <a:ext cx="2700611" cy="3724138"/>
          </a:xfrm>
          <a:custGeom>
            <a:avLst/>
            <a:gdLst>
              <a:gd name="connsiteX0" fmla="*/ 2160000 w 2700611"/>
              <a:gd name="connsiteY0" fmla="*/ 0 h 3724138"/>
              <a:gd name="connsiteX1" fmla="*/ 2700611 w 2700611"/>
              <a:gd name="connsiteY1" fmla="*/ 932089 h 3724138"/>
              <a:gd name="connsiteX2" fmla="*/ 1081223 w 2700611"/>
              <a:gd name="connsiteY2" fmla="*/ 3724138 h 3724138"/>
              <a:gd name="connsiteX3" fmla="*/ 0 w 2700611"/>
              <a:gd name="connsiteY3" fmla="*/ 3724138 h 37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611" h="3724138">
                <a:moveTo>
                  <a:pt x="2160000" y="0"/>
                </a:moveTo>
                <a:lnTo>
                  <a:pt x="2700611" y="932089"/>
                </a:lnTo>
                <a:lnTo>
                  <a:pt x="1081223" y="3724138"/>
                </a:lnTo>
                <a:lnTo>
                  <a:pt x="0" y="372413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>
            <a:spLocks noChangeAspect="1"/>
          </p:cNvSpPr>
          <p:nvPr/>
        </p:nvSpPr>
        <p:spPr>
          <a:xfrm>
            <a:off x="2120401" y="3524022"/>
            <a:ext cx="3240000" cy="2793104"/>
          </a:xfrm>
          <a:custGeom>
            <a:avLst/>
            <a:gdLst>
              <a:gd name="connsiteX0" fmla="*/ 1620000 w 3240000"/>
              <a:gd name="connsiteY0" fmla="*/ 0 h 2793104"/>
              <a:gd name="connsiteX1" fmla="*/ 3240000 w 3240000"/>
              <a:gd name="connsiteY1" fmla="*/ 2793104 h 2793104"/>
              <a:gd name="connsiteX2" fmla="*/ 2160000 w 3240000"/>
              <a:gd name="connsiteY2" fmla="*/ 931035 h 2793104"/>
              <a:gd name="connsiteX3" fmla="*/ 1080000 w 3240000"/>
              <a:gd name="connsiteY3" fmla="*/ 2793104 h 2793104"/>
              <a:gd name="connsiteX4" fmla="*/ 0 w 3240000"/>
              <a:gd name="connsiteY4" fmla="*/ 2793104 h 27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2793104">
                <a:moveTo>
                  <a:pt x="1620000" y="0"/>
                </a:moveTo>
                <a:lnTo>
                  <a:pt x="3240000" y="2793104"/>
                </a:lnTo>
                <a:lnTo>
                  <a:pt x="2160000" y="931035"/>
                </a:lnTo>
                <a:lnTo>
                  <a:pt x="1080000" y="2793104"/>
                </a:lnTo>
                <a:lnTo>
                  <a:pt x="0" y="2793104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>
            <a:spLocks noChangeAspect="1"/>
          </p:cNvSpPr>
          <p:nvPr/>
        </p:nvSpPr>
        <p:spPr>
          <a:xfrm>
            <a:off x="4280401" y="5386092"/>
            <a:ext cx="1080000" cy="931034"/>
          </a:xfrm>
          <a:prstGeom prst="triangle">
            <a:avLst/>
          </a:prstGeom>
          <a:solidFill>
            <a:srgbClr val="2E2E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肘形连接符 67"/>
          <p:cNvCxnSpPr/>
          <p:nvPr/>
        </p:nvCxnSpPr>
        <p:spPr>
          <a:xfrm rot="5400000" flipH="1" flipV="1">
            <a:off x="4633719" y="713698"/>
            <a:ext cx="445973" cy="3312608"/>
          </a:xfrm>
          <a:prstGeom prst="bentConnector2">
            <a:avLst/>
          </a:prstGeom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rot="5400000" flipH="1" flipV="1">
            <a:off x="4910031" y="1921044"/>
            <a:ext cx="433349" cy="2772608"/>
          </a:xfrm>
          <a:prstGeom prst="bentConnector2">
            <a:avLst/>
          </a:prstGeom>
          <a:ln w="19050">
            <a:solidFill>
              <a:srgbClr val="2E2E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5400000" flipH="1" flipV="1">
            <a:off x="5186342" y="3128390"/>
            <a:ext cx="420726" cy="2232608"/>
          </a:xfrm>
          <a:prstGeom prst="bentConnector2">
            <a:avLst/>
          </a:prstGeom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/>
          <p:nvPr/>
        </p:nvCxnSpPr>
        <p:spPr>
          <a:xfrm rot="5400000" flipH="1" flipV="1">
            <a:off x="5462654" y="4335737"/>
            <a:ext cx="408102" cy="1692608"/>
          </a:xfrm>
          <a:prstGeom prst="bentConnector2">
            <a:avLst/>
          </a:prstGeom>
          <a:ln w="19050">
            <a:solidFill>
              <a:srgbClr val="2E2E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217"/>
          <p:cNvSpPr>
            <a:spLocks noChangeAspect="1" noEditPoints="1"/>
          </p:cNvSpPr>
          <p:nvPr/>
        </p:nvSpPr>
        <p:spPr bwMode="auto">
          <a:xfrm>
            <a:off x="3609078" y="4179924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218"/>
          <p:cNvSpPr>
            <a:spLocks noChangeAspect="1" noEditPoints="1"/>
          </p:cNvSpPr>
          <p:nvPr/>
        </p:nvSpPr>
        <p:spPr bwMode="auto">
          <a:xfrm>
            <a:off x="2975756" y="3322238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219"/>
          <p:cNvSpPr>
            <a:spLocks noChangeAspect="1" noEditPoints="1"/>
          </p:cNvSpPr>
          <p:nvPr/>
        </p:nvSpPr>
        <p:spPr bwMode="auto">
          <a:xfrm>
            <a:off x="4126055" y="5005183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221"/>
          <p:cNvSpPr>
            <a:spLocks noChangeAspect="1"/>
          </p:cNvSpPr>
          <p:nvPr/>
        </p:nvSpPr>
        <p:spPr bwMode="auto">
          <a:xfrm>
            <a:off x="4614082" y="5730672"/>
            <a:ext cx="412638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962007" y="1842934"/>
            <a:ext cx="2468880" cy="10515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00" dirty="0">
              <a:solidFill>
                <a:srgbClr val="2E2E2E"/>
              </a:solidFill>
            </a:endParaRPr>
          </a:p>
          <a:p>
            <a:endParaRPr lang="en-US" altLang="zh-CN" sz="11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962006" y="2780280"/>
            <a:ext cx="2468880" cy="10515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00" dirty="0">
              <a:solidFill>
                <a:srgbClr val="2E2E2E"/>
              </a:solidFill>
            </a:endParaRPr>
          </a:p>
          <a:p>
            <a:endParaRPr lang="en-US" altLang="zh-CN" sz="11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942658" y="3834415"/>
            <a:ext cx="2468880" cy="10515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00" dirty="0">
              <a:solidFill>
                <a:srgbClr val="2E2E2E"/>
              </a:solidFill>
            </a:endParaRPr>
          </a:p>
          <a:p>
            <a:endParaRPr lang="en-US" altLang="zh-CN" sz="11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23310" y="4771761"/>
            <a:ext cx="2468880" cy="10515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00" dirty="0">
              <a:solidFill>
                <a:srgbClr val="2E2E2E"/>
              </a:solidFill>
            </a:endParaRPr>
          </a:p>
          <a:p>
            <a:endParaRPr lang="en-US" altLang="zh-CN" sz="11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3180"/>
            <a:ext cx="12205335" cy="68732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0" y="704070"/>
            <a:ext cx="12204000" cy="54000"/>
            <a:chOff x="0" y="822054"/>
            <a:chExt cx="12204000" cy="72000"/>
          </a:xfrm>
        </p:grpSpPr>
        <p:sp>
          <p:nvSpPr>
            <p:cNvPr id="9" name="圆角矩形 8"/>
            <p:cNvSpPr/>
            <p:nvPr/>
          </p:nvSpPr>
          <p:spPr>
            <a:xfrm>
              <a:off x="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06469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2939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9408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25878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32347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0" y="6106887"/>
            <a:ext cx="12204000" cy="54000"/>
            <a:chOff x="0" y="5944659"/>
            <a:chExt cx="12204000" cy="72000"/>
          </a:xfrm>
        </p:grpSpPr>
        <p:sp>
          <p:nvSpPr>
            <p:cNvPr id="17" name="圆角矩形 16"/>
            <p:cNvSpPr/>
            <p:nvPr/>
          </p:nvSpPr>
          <p:spPr>
            <a:xfrm>
              <a:off x="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6469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12939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19408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25878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32347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Freeform 19"/>
          <p:cNvSpPr/>
          <p:nvPr/>
        </p:nvSpPr>
        <p:spPr bwMode="auto">
          <a:xfrm>
            <a:off x="1062649" y="2589363"/>
            <a:ext cx="1480770" cy="1659986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2572" y="3166530"/>
            <a:ext cx="1234440" cy="6921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2017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7521676" y="2589364"/>
            <a:ext cx="4682324" cy="1659986"/>
          </a:xfrm>
          <a:custGeom>
            <a:avLst/>
            <a:gdLst>
              <a:gd name="connsiteX0" fmla="*/ 131952 w 4682324"/>
              <a:gd name="connsiteY0" fmla="*/ 0 h 1659986"/>
              <a:gd name="connsiteX1" fmla="*/ 4682324 w 4682324"/>
              <a:gd name="connsiteY1" fmla="*/ 0 h 1659986"/>
              <a:gd name="connsiteX2" fmla="*/ 4682324 w 4682324"/>
              <a:gd name="connsiteY2" fmla="*/ 1659986 h 1659986"/>
              <a:gd name="connsiteX3" fmla="*/ 131952 w 4682324"/>
              <a:gd name="connsiteY3" fmla="*/ 1659986 h 1659986"/>
              <a:gd name="connsiteX4" fmla="*/ 0 w 4682324"/>
              <a:gd name="connsiteY4" fmla="*/ 1528034 h 1659986"/>
              <a:gd name="connsiteX5" fmla="*/ 0 w 4682324"/>
              <a:gd name="connsiteY5" fmla="*/ 131952 h 1659986"/>
              <a:gd name="connsiteX6" fmla="*/ 131952 w 4682324"/>
              <a:gd name="connsiteY6" fmla="*/ 0 h 165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2324" h="1659986">
                <a:moveTo>
                  <a:pt x="131952" y="0"/>
                </a:moveTo>
                <a:lnTo>
                  <a:pt x="4682324" y="0"/>
                </a:lnTo>
                <a:lnTo>
                  <a:pt x="4682324" y="1659986"/>
                </a:lnTo>
                <a:lnTo>
                  <a:pt x="131952" y="1659986"/>
                </a:lnTo>
                <a:cubicBezTo>
                  <a:pt x="59077" y="1659986"/>
                  <a:pt x="0" y="1600909"/>
                  <a:pt x="0" y="1528034"/>
                </a:cubicBezTo>
                <a:lnTo>
                  <a:pt x="0" y="131952"/>
                </a:lnTo>
                <a:cubicBezTo>
                  <a:pt x="0" y="59077"/>
                  <a:pt x="59077" y="0"/>
                  <a:pt x="13195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59081" y="2846783"/>
            <a:ext cx="37257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   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910021" y="3570993"/>
            <a:ext cx="487184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</a:t>
            </a:r>
            <a:r>
              <a:rPr lang="en-US" altLang="zh-CN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PowerPoint Template</a:t>
            </a:r>
          </a:p>
        </p:txBody>
      </p:sp>
      <p:sp>
        <p:nvSpPr>
          <p:cNvPr id="36" name="文本框 34"/>
          <p:cNvSpPr>
            <a:spLocks noChangeArrowheads="1"/>
          </p:cNvSpPr>
          <p:nvPr/>
        </p:nvSpPr>
        <p:spPr bwMode="auto">
          <a:xfrm>
            <a:off x="8514839" y="295477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市场分析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市场分析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351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3.1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304790"/>
            <a:ext cx="12192000" cy="28559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313613" y="1221767"/>
            <a:ext cx="4878387" cy="5222875"/>
            <a:chOff x="4265613" y="857250"/>
            <a:chExt cx="4878387" cy="5222875"/>
          </a:xfrm>
        </p:grpSpPr>
        <p:pic>
          <p:nvPicPr>
            <p:cNvPr id="31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613" y="857250"/>
              <a:ext cx="4878387" cy="5222875"/>
            </a:xfrm>
            <a:prstGeom prst="rect">
              <a:avLst/>
            </a:prstGeom>
            <a:noFill/>
            <a:ln>
              <a:noFill/>
            </a:ln>
            <a:effectLst>
              <a:outerShdw blurRad="177800" dist="228601" dir="4679996" sx="99001" sy="99001" algn="t" rotWithShape="0">
                <a:srgbClr val="000000">
                  <a:alpha val="10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163" y="1054100"/>
              <a:ext cx="1379537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Freeform 31"/>
          <p:cNvSpPr/>
          <p:nvPr/>
        </p:nvSpPr>
        <p:spPr bwMode="auto">
          <a:xfrm>
            <a:off x="3963360" y="2639872"/>
            <a:ext cx="188912" cy="117475"/>
          </a:xfrm>
          <a:custGeom>
            <a:avLst/>
            <a:gdLst>
              <a:gd name="T0" fmla="*/ 0 w 140"/>
              <a:gd name="T1" fmla="*/ 86418 h 87"/>
              <a:gd name="T2" fmla="*/ 21590 w 140"/>
              <a:gd name="T3" fmla="*/ 0 h 87"/>
              <a:gd name="T4" fmla="*/ 188912 w 140"/>
              <a:gd name="T5" fmla="*/ 54011 h 87"/>
              <a:gd name="T6" fmla="*/ 164623 w 140"/>
              <a:gd name="T7" fmla="*/ 117475 h 87"/>
              <a:gd name="T8" fmla="*/ 0 w 140"/>
              <a:gd name="T9" fmla="*/ 86418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" h="87">
                <a:moveTo>
                  <a:pt x="0" y="64"/>
                </a:moveTo>
                <a:cubicBezTo>
                  <a:pt x="16" y="0"/>
                  <a:pt x="16" y="0"/>
                  <a:pt x="16" y="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83" y="74"/>
                  <a:pt x="42" y="67"/>
                  <a:pt x="0" y="6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3"/>
          <p:cNvSpPr/>
          <p:nvPr/>
        </p:nvSpPr>
        <p:spPr bwMode="auto">
          <a:xfrm>
            <a:off x="3522035" y="2693847"/>
            <a:ext cx="184150" cy="138113"/>
          </a:xfrm>
          <a:custGeom>
            <a:avLst/>
            <a:gdLst>
              <a:gd name="T0" fmla="*/ 24 w 136"/>
              <a:gd name="T1" fmla="*/ 102 h 102"/>
              <a:gd name="T2" fmla="*/ 0 w 136"/>
              <a:gd name="T3" fmla="*/ 40 h 102"/>
              <a:gd name="T4" fmla="*/ 123 w 136"/>
              <a:gd name="T5" fmla="*/ 0 h 102"/>
              <a:gd name="T6" fmla="*/ 136 w 136"/>
              <a:gd name="T7" fmla="*/ 49 h 102"/>
              <a:gd name="T8" fmla="*/ 24 w 136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02">
                <a:moveTo>
                  <a:pt x="24" y="102"/>
                </a:moveTo>
                <a:cubicBezTo>
                  <a:pt x="0" y="40"/>
                  <a:pt x="0" y="40"/>
                  <a:pt x="0" y="4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6" y="49"/>
                  <a:pt x="136" y="49"/>
                  <a:pt x="136" y="49"/>
                </a:cubicBezTo>
                <a:cubicBezTo>
                  <a:pt x="96" y="62"/>
                  <a:pt x="58" y="80"/>
                  <a:pt x="24" y="102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6" name="Freeform 14"/>
          <p:cNvSpPr/>
          <p:nvPr/>
        </p:nvSpPr>
        <p:spPr bwMode="auto">
          <a:xfrm>
            <a:off x="3337885" y="2800210"/>
            <a:ext cx="177800" cy="173037"/>
          </a:xfrm>
          <a:custGeom>
            <a:avLst/>
            <a:gdLst>
              <a:gd name="T0" fmla="*/ 42 w 132"/>
              <a:gd name="T1" fmla="*/ 128 h 128"/>
              <a:gd name="T2" fmla="*/ 0 w 132"/>
              <a:gd name="T3" fmla="*/ 76 h 128"/>
              <a:gd name="T4" fmla="*/ 105 w 132"/>
              <a:gd name="T5" fmla="*/ 0 h 128"/>
              <a:gd name="T6" fmla="*/ 132 w 132"/>
              <a:gd name="T7" fmla="*/ 42 h 128"/>
              <a:gd name="T8" fmla="*/ 42 w 132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28">
                <a:moveTo>
                  <a:pt x="42" y="128"/>
                </a:moveTo>
                <a:cubicBezTo>
                  <a:pt x="0" y="76"/>
                  <a:pt x="0" y="76"/>
                  <a:pt x="0" y="76"/>
                </a:cubicBezTo>
                <a:cubicBezTo>
                  <a:pt x="105" y="0"/>
                  <a:pt x="105" y="0"/>
                  <a:pt x="105" y="0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99" y="67"/>
                  <a:pt x="68" y="96"/>
                  <a:pt x="42" y="128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7" name="Freeform 15"/>
          <p:cNvSpPr/>
          <p:nvPr/>
        </p:nvSpPr>
        <p:spPr bwMode="auto">
          <a:xfrm>
            <a:off x="3210885" y="2966897"/>
            <a:ext cx="153988" cy="188913"/>
          </a:xfrm>
          <a:custGeom>
            <a:avLst/>
            <a:gdLst>
              <a:gd name="T0" fmla="*/ 55 w 115"/>
              <a:gd name="T1" fmla="*/ 141 h 141"/>
              <a:gd name="T2" fmla="*/ 0 w 115"/>
              <a:gd name="T3" fmla="*/ 105 h 141"/>
              <a:gd name="T4" fmla="*/ 76 w 115"/>
              <a:gd name="T5" fmla="*/ 0 h 141"/>
              <a:gd name="T6" fmla="*/ 115 w 115"/>
              <a:gd name="T7" fmla="*/ 32 h 141"/>
              <a:gd name="T8" fmla="*/ 55 w 115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41">
                <a:moveTo>
                  <a:pt x="55" y="141"/>
                </a:moveTo>
                <a:cubicBezTo>
                  <a:pt x="0" y="105"/>
                  <a:pt x="0" y="105"/>
                  <a:pt x="0" y="105"/>
                </a:cubicBezTo>
                <a:cubicBezTo>
                  <a:pt x="76" y="0"/>
                  <a:pt x="76" y="0"/>
                  <a:pt x="76" y="0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91" y="65"/>
                  <a:pt x="71" y="102"/>
                  <a:pt x="55" y="141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8" name="Freeform 16"/>
          <p:cNvSpPr/>
          <p:nvPr/>
        </p:nvSpPr>
        <p:spPr bwMode="auto">
          <a:xfrm>
            <a:off x="3152148" y="3174860"/>
            <a:ext cx="117475" cy="188912"/>
          </a:xfrm>
          <a:custGeom>
            <a:avLst/>
            <a:gdLst>
              <a:gd name="T0" fmla="*/ 64 w 87"/>
              <a:gd name="T1" fmla="*/ 140 h 140"/>
              <a:gd name="T2" fmla="*/ 0 w 87"/>
              <a:gd name="T3" fmla="*/ 124 h 140"/>
              <a:gd name="T4" fmla="*/ 40 w 87"/>
              <a:gd name="T5" fmla="*/ 0 h 140"/>
              <a:gd name="T6" fmla="*/ 87 w 87"/>
              <a:gd name="T7" fmla="*/ 18 h 140"/>
              <a:gd name="T8" fmla="*/ 64 w 8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40">
                <a:moveTo>
                  <a:pt x="64" y="140"/>
                </a:moveTo>
                <a:cubicBezTo>
                  <a:pt x="0" y="124"/>
                  <a:pt x="0" y="124"/>
                  <a:pt x="0" y="124"/>
                </a:cubicBezTo>
                <a:cubicBezTo>
                  <a:pt x="40" y="0"/>
                  <a:pt x="40" y="0"/>
                  <a:pt x="40" y="0"/>
                </a:cubicBezTo>
                <a:cubicBezTo>
                  <a:pt x="87" y="18"/>
                  <a:pt x="87" y="18"/>
                  <a:pt x="87" y="18"/>
                </a:cubicBezTo>
                <a:cubicBezTo>
                  <a:pt x="74" y="57"/>
                  <a:pt x="66" y="98"/>
                  <a:pt x="64" y="14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9" name="Freeform 17"/>
          <p:cNvSpPr/>
          <p:nvPr/>
        </p:nvSpPr>
        <p:spPr bwMode="auto">
          <a:xfrm>
            <a:off x="3169610" y="3406635"/>
            <a:ext cx="88900" cy="176212"/>
          </a:xfrm>
          <a:custGeom>
            <a:avLst/>
            <a:gdLst>
              <a:gd name="T0" fmla="*/ 66 w 66"/>
              <a:gd name="T1" fmla="*/ 126 h 130"/>
              <a:gd name="T2" fmla="*/ 0 w 66"/>
              <a:gd name="T3" fmla="*/ 130 h 130"/>
              <a:gd name="T4" fmla="*/ 0 w 66"/>
              <a:gd name="T5" fmla="*/ 0 h 130"/>
              <a:gd name="T6" fmla="*/ 50 w 66"/>
              <a:gd name="T7" fmla="*/ 3 h 130"/>
              <a:gd name="T8" fmla="*/ 66 w 66"/>
              <a:gd name="T9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30">
                <a:moveTo>
                  <a:pt x="66" y="126"/>
                </a:moveTo>
                <a:cubicBezTo>
                  <a:pt x="0" y="130"/>
                  <a:pt x="0" y="130"/>
                  <a:pt x="0" y="130"/>
                </a:cubicBezTo>
                <a:cubicBezTo>
                  <a:pt x="0" y="0"/>
                  <a:pt x="0" y="0"/>
                  <a:pt x="0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45"/>
                  <a:pt x="56" y="87"/>
                  <a:pt x="66" y="126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0" name="Freeform 18"/>
          <p:cNvSpPr/>
          <p:nvPr/>
        </p:nvSpPr>
        <p:spPr bwMode="auto">
          <a:xfrm>
            <a:off x="3206123" y="3622535"/>
            <a:ext cx="138112" cy="184150"/>
          </a:xfrm>
          <a:custGeom>
            <a:avLst/>
            <a:gdLst>
              <a:gd name="T0" fmla="*/ 102 w 102"/>
              <a:gd name="T1" fmla="*/ 112 h 137"/>
              <a:gd name="T2" fmla="*/ 40 w 102"/>
              <a:gd name="T3" fmla="*/ 137 h 137"/>
              <a:gd name="T4" fmla="*/ 0 w 102"/>
              <a:gd name="T5" fmla="*/ 13 h 137"/>
              <a:gd name="T6" fmla="*/ 48 w 102"/>
              <a:gd name="T7" fmla="*/ 0 h 137"/>
              <a:gd name="T8" fmla="*/ 102 w 102"/>
              <a:gd name="T9" fmla="*/ 11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137">
                <a:moveTo>
                  <a:pt x="102" y="112"/>
                </a:moveTo>
                <a:cubicBezTo>
                  <a:pt x="40" y="137"/>
                  <a:pt x="40" y="137"/>
                  <a:pt x="40" y="137"/>
                </a:cubicBezTo>
                <a:cubicBezTo>
                  <a:pt x="0" y="13"/>
                  <a:pt x="0" y="13"/>
                  <a:pt x="0" y="13"/>
                </a:cubicBezTo>
                <a:cubicBezTo>
                  <a:pt x="48" y="0"/>
                  <a:pt x="48" y="0"/>
                  <a:pt x="48" y="0"/>
                </a:cubicBezTo>
                <a:cubicBezTo>
                  <a:pt x="62" y="40"/>
                  <a:pt x="80" y="78"/>
                  <a:pt x="102" y="112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1" name="Freeform 19"/>
          <p:cNvSpPr/>
          <p:nvPr/>
        </p:nvSpPr>
        <p:spPr bwMode="auto">
          <a:xfrm>
            <a:off x="3312485" y="3811447"/>
            <a:ext cx="171450" cy="179388"/>
          </a:xfrm>
          <a:custGeom>
            <a:avLst/>
            <a:gdLst>
              <a:gd name="T0" fmla="*/ 127 w 127"/>
              <a:gd name="T1" fmla="*/ 90 h 132"/>
              <a:gd name="T2" fmla="*/ 76 w 127"/>
              <a:gd name="T3" fmla="*/ 132 h 132"/>
              <a:gd name="T4" fmla="*/ 0 w 127"/>
              <a:gd name="T5" fmla="*/ 27 h 132"/>
              <a:gd name="T6" fmla="*/ 42 w 127"/>
              <a:gd name="T7" fmla="*/ 0 h 132"/>
              <a:gd name="T8" fmla="*/ 127 w 127"/>
              <a:gd name="T9" fmla="*/ 9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32">
                <a:moveTo>
                  <a:pt x="127" y="90"/>
                </a:moveTo>
                <a:cubicBezTo>
                  <a:pt x="76" y="132"/>
                  <a:pt x="76" y="132"/>
                  <a:pt x="76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42" y="0"/>
                  <a:pt x="42" y="0"/>
                  <a:pt x="42" y="0"/>
                </a:cubicBezTo>
                <a:cubicBezTo>
                  <a:pt x="67" y="33"/>
                  <a:pt x="96" y="64"/>
                  <a:pt x="127" y="9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2" name="Freeform 20"/>
          <p:cNvSpPr/>
          <p:nvPr/>
        </p:nvSpPr>
        <p:spPr bwMode="auto">
          <a:xfrm>
            <a:off x="3479173" y="3962260"/>
            <a:ext cx="190500" cy="155575"/>
          </a:xfrm>
          <a:custGeom>
            <a:avLst/>
            <a:gdLst>
              <a:gd name="T0" fmla="*/ 141 w 141"/>
              <a:gd name="T1" fmla="*/ 60 h 116"/>
              <a:gd name="T2" fmla="*/ 105 w 141"/>
              <a:gd name="T3" fmla="*/ 116 h 116"/>
              <a:gd name="T4" fmla="*/ 0 w 141"/>
              <a:gd name="T5" fmla="*/ 39 h 116"/>
              <a:gd name="T6" fmla="*/ 32 w 141"/>
              <a:gd name="T7" fmla="*/ 0 h 116"/>
              <a:gd name="T8" fmla="*/ 141 w 141"/>
              <a:gd name="T9" fmla="*/ 6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16">
                <a:moveTo>
                  <a:pt x="141" y="60"/>
                </a:moveTo>
                <a:cubicBezTo>
                  <a:pt x="105" y="116"/>
                  <a:pt x="105" y="116"/>
                  <a:pt x="105" y="116"/>
                </a:cubicBezTo>
                <a:cubicBezTo>
                  <a:pt x="0" y="39"/>
                  <a:pt x="0" y="39"/>
                  <a:pt x="0" y="39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24"/>
                  <a:pt x="102" y="45"/>
                  <a:pt x="141" y="6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3" name="Freeform 21"/>
          <p:cNvSpPr/>
          <p:nvPr/>
        </p:nvSpPr>
        <p:spPr bwMode="auto">
          <a:xfrm>
            <a:off x="3688723" y="4059097"/>
            <a:ext cx="188912" cy="115888"/>
          </a:xfrm>
          <a:custGeom>
            <a:avLst/>
            <a:gdLst>
              <a:gd name="T0" fmla="*/ 140 w 140"/>
              <a:gd name="T1" fmla="*/ 22 h 86"/>
              <a:gd name="T2" fmla="*/ 124 w 140"/>
              <a:gd name="T3" fmla="*/ 86 h 86"/>
              <a:gd name="T4" fmla="*/ 0 w 140"/>
              <a:gd name="T5" fmla="*/ 46 h 86"/>
              <a:gd name="T6" fmla="*/ 18 w 140"/>
              <a:gd name="T7" fmla="*/ 0 h 86"/>
              <a:gd name="T8" fmla="*/ 140 w 140"/>
              <a:gd name="T9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86">
                <a:moveTo>
                  <a:pt x="140" y="22"/>
                </a:moveTo>
                <a:cubicBezTo>
                  <a:pt x="124" y="86"/>
                  <a:pt x="124" y="86"/>
                  <a:pt x="124" y="86"/>
                </a:cubicBezTo>
                <a:cubicBezTo>
                  <a:pt x="0" y="46"/>
                  <a:pt x="0" y="46"/>
                  <a:pt x="0" y="46"/>
                </a:cubicBezTo>
                <a:cubicBezTo>
                  <a:pt x="18" y="0"/>
                  <a:pt x="18" y="0"/>
                  <a:pt x="18" y="0"/>
                </a:cubicBezTo>
                <a:cubicBezTo>
                  <a:pt x="57" y="12"/>
                  <a:pt x="98" y="20"/>
                  <a:pt x="140" y="22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4" name="Freeform 22"/>
          <p:cNvSpPr/>
          <p:nvPr/>
        </p:nvSpPr>
        <p:spPr bwMode="auto">
          <a:xfrm>
            <a:off x="3920498" y="4070209"/>
            <a:ext cx="176212" cy="88900"/>
          </a:xfrm>
          <a:custGeom>
            <a:avLst/>
            <a:gdLst>
              <a:gd name="T0" fmla="*/ 170790 w 130"/>
              <a:gd name="T1" fmla="*/ 0 h 66"/>
              <a:gd name="T2" fmla="*/ 176212 w 130"/>
              <a:gd name="T3" fmla="*/ 88900 h 66"/>
              <a:gd name="T4" fmla="*/ 0 w 130"/>
              <a:gd name="T5" fmla="*/ 88900 h 66"/>
              <a:gd name="T6" fmla="*/ 4066 w 130"/>
              <a:gd name="T7" fmla="*/ 20205 h 66"/>
              <a:gd name="T8" fmla="*/ 170790 w 130"/>
              <a:gd name="T9" fmla="*/ 0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66">
                <a:moveTo>
                  <a:pt x="126" y="0"/>
                </a:moveTo>
                <a:cubicBezTo>
                  <a:pt x="130" y="66"/>
                  <a:pt x="130" y="66"/>
                  <a:pt x="13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3" y="15"/>
                  <a:pt x="3" y="15"/>
                  <a:pt x="3" y="15"/>
                </a:cubicBezTo>
                <a:cubicBezTo>
                  <a:pt x="45" y="15"/>
                  <a:pt x="87" y="10"/>
                  <a:pt x="126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3"/>
          <p:cNvSpPr/>
          <p:nvPr/>
        </p:nvSpPr>
        <p:spPr bwMode="auto">
          <a:xfrm>
            <a:off x="4134810" y="3984484"/>
            <a:ext cx="184150" cy="136525"/>
          </a:xfrm>
          <a:custGeom>
            <a:avLst/>
            <a:gdLst>
              <a:gd name="T0" fmla="*/ 151653 w 136"/>
              <a:gd name="T1" fmla="*/ 0 h 101"/>
              <a:gd name="T2" fmla="*/ 184150 w 136"/>
              <a:gd name="T3" fmla="*/ 82456 h 101"/>
              <a:gd name="T4" fmla="*/ 17603 w 136"/>
              <a:gd name="T5" fmla="*/ 136525 h 101"/>
              <a:gd name="T6" fmla="*/ 0 w 136"/>
              <a:gd name="T7" fmla="*/ 71642 h 101"/>
              <a:gd name="T8" fmla="*/ 151653 w 136"/>
              <a:gd name="T9" fmla="*/ 0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" h="101">
                <a:moveTo>
                  <a:pt x="112" y="0"/>
                </a:moveTo>
                <a:cubicBezTo>
                  <a:pt x="136" y="61"/>
                  <a:pt x="136" y="61"/>
                  <a:pt x="136" y="6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0" y="53"/>
                  <a:pt x="0" y="53"/>
                  <a:pt x="0" y="53"/>
                </a:cubicBezTo>
                <a:cubicBezTo>
                  <a:pt x="40" y="40"/>
                  <a:pt x="78" y="22"/>
                  <a:pt x="112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4"/>
          <p:cNvSpPr/>
          <p:nvPr/>
        </p:nvSpPr>
        <p:spPr bwMode="auto">
          <a:xfrm>
            <a:off x="4325310" y="3843197"/>
            <a:ext cx="177800" cy="171450"/>
          </a:xfrm>
          <a:custGeom>
            <a:avLst/>
            <a:gdLst>
              <a:gd name="T0" fmla="*/ 121227 w 132"/>
              <a:gd name="T1" fmla="*/ 0 h 127"/>
              <a:gd name="T2" fmla="*/ 177800 w 132"/>
              <a:gd name="T3" fmla="*/ 68850 h 127"/>
              <a:gd name="T4" fmla="*/ 36368 w 132"/>
              <a:gd name="T5" fmla="*/ 171450 h 127"/>
              <a:gd name="T6" fmla="*/ 0 w 132"/>
              <a:gd name="T7" fmla="*/ 114750 h 127"/>
              <a:gd name="T8" fmla="*/ 121227 w 132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" h="127">
                <a:moveTo>
                  <a:pt x="90" y="0"/>
                </a:moveTo>
                <a:cubicBezTo>
                  <a:pt x="132" y="51"/>
                  <a:pt x="132" y="51"/>
                  <a:pt x="132" y="51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0" y="85"/>
                  <a:pt x="0" y="85"/>
                  <a:pt x="0" y="85"/>
                </a:cubicBezTo>
                <a:cubicBezTo>
                  <a:pt x="33" y="60"/>
                  <a:pt x="64" y="32"/>
                  <a:pt x="90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5"/>
          <p:cNvSpPr/>
          <p:nvPr/>
        </p:nvSpPr>
        <p:spPr bwMode="auto">
          <a:xfrm>
            <a:off x="4476123" y="3659047"/>
            <a:ext cx="153987" cy="188913"/>
          </a:xfrm>
          <a:custGeom>
            <a:avLst/>
            <a:gdLst>
              <a:gd name="T0" fmla="*/ 80341 w 115"/>
              <a:gd name="T1" fmla="*/ 0 h 141"/>
              <a:gd name="T2" fmla="*/ 153987 w 115"/>
              <a:gd name="T3" fmla="*/ 48233 h 141"/>
              <a:gd name="T4" fmla="*/ 52222 w 115"/>
              <a:gd name="T5" fmla="*/ 188913 h 141"/>
              <a:gd name="T6" fmla="*/ 0 w 115"/>
              <a:gd name="T7" fmla="*/ 146039 h 141"/>
              <a:gd name="T8" fmla="*/ 80341 w 115"/>
              <a:gd name="T9" fmla="*/ 0 h 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" h="141">
                <a:moveTo>
                  <a:pt x="60" y="0"/>
                </a:moveTo>
                <a:cubicBezTo>
                  <a:pt x="115" y="36"/>
                  <a:pt x="115" y="36"/>
                  <a:pt x="115" y="36"/>
                </a:cubicBezTo>
                <a:cubicBezTo>
                  <a:pt x="39" y="141"/>
                  <a:pt x="39" y="141"/>
                  <a:pt x="39" y="141"/>
                </a:cubicBezTo>
                <a:cubicBezTo>
                  <a:pt x="0" y="109"/>
                  <a:pt x="0" y="109"/>
                  <a:pt x="0" y="109"/>
                </a:cubicBezTo>
                <a:cubicBezTo>
                  <a:pt x="24" y="76"/>
                  <a:pt x="44" y="39"/>
                  <a:pt x="60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6"/>
          <p:cNvSpPr/>
          <p:nvPr/>
        </p:nvSpPr>
        <p:spPr bwMode="auto">
          <a:xfrm>
            <a:off x="4571373" y="3451084"/>
            <a:ext cx="117475" cy="188913"/>
          </a:xfrm>
          <a:custGeom>
            <a:avLst/>
            <a:gdLst>
              <a:gd name="T0" fmla="*/ 31057 w 87"/>
              <a:gd name="T1" fmla="*/ 0 h 140"/>
              <a:gd name="T2" fmla="*/ 117475 w 87"/>
              <a:gd name="T3" fmla="*/ 22939 h 140"/>
              <a:gd name="T4" fmla="*/ 63464 w 87"/>
              <a:gd name="T5" fmla="*/ 188913 h 140"/>
              <a:gd name="T6" fmla="*/ 0 w 87"/>
              <a:gd name="T7" fmla="*/ 164624 h 140"/>
              <a:gd name="T8" fmla="*/ 31057 w 87"/>
              <a:gd name="T9" fmla="*/ 0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" h="140">
                <a:moveTo>
                  <a:pt x="23" y="0"/>
                </a:moveTo>
                <a:cubicBezTo>
                  <a:pt x="87" y="17"/>
                  <a:pt x="87" y="17"/>
                  <a:pt x="87" y="17"/>
                </a:cubicBezTo>
                <a:cubicBezTo>
                  <a:pt x="47" y="140"/>
                  <a:pt x="47" y="140"/>
                  <a:pt x="47" y="140"/>
                </a:cubicBezTo>
                <a:cubicBezTo>
                  <a:pt x="0" y="122"/>
                  <a:pt x="0" y="122"/>
                  <a:pt x="0" y="122"/>
                </a:cubicBezTo>
                <a:cubicBezTo>
                  <a:pt x="13" y="83"/>
                  <a:pt x="21" y="42"/>
                  <a:pt x="23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7"/>
          <p:cNvSpPr/>
          <p:nvPr/>
        </p:nvSpPr>
        <p:spPr bwMode="auto">
          <a:xfrm>
            <a:off x="4582485" y="3232009"/>
            <a:ext cx="88900" cy="174625"/>
          </a:xfrm>
          <a:custGeom>
            <a:avLst/>
            <a:gdLst>
              <a:gd name="T0" fmla="*/ 0 w 66"/>
              <a:gd name="T1" fmla="*/ 5373 h 130"/>
              <a:gd name="T2" fmla="*/ 88900 w 66"/>
              <a:gd name="T3" fmla="*/ 0 h 130"/>
              <a:gd name="T4" fmla="*/ 88900 w 66"/>
              <a:gd name="T5" fmla="*/ 174625 h 130"/>
              <a:gd name="T6" fmla="*/ 21552 w 66"/>
              <a:gd name="T7" fmla="*/ 170595 h 130"/>
              <a:gd name="T8" fmla="*/ 0 w 66"/>
              <a:gd name="T9" fmla="*/ 5373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130">
                <a:moveTo>
                  <a:pt x="0" y="4"/>
                </a:moveTo>
                <a:cubicBezTo>
                  <a:pt x="66" y="0"/>
                  <a:pt x="66" y="0"/>
                  <a:pt x="66" y="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85"/>
                  <a:pt x="10" y="44"/>
                  <a:pt x="0" y="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8"/>
          <p:cNvSpPr/>
          <p:nvPr/>
        </p:nvSpPr>
        <p:spPr bwMode="auto">
          <a:xfrm>
            <a:off x="4496760" y="3009759"/>
            <a:ext cx="138112" cy="182563"/>
          </a:xfrm>
          <a:custGeom>
            <a:avLst/>
            <a:gdLst>
              <a:gd name="T0" fmla="*/ 0 w 102"/>
              <a:gd name="T1" fmla="*/ 32217 h 136"/>
              <a:gd name="T2" fmla="*/ 83950 w 102"/>
              <a:gd name="T3" fmla="*/ 0 h 136"/>
              <a:gd name="T4" fmla="*/ 138112 w 102"/>
              <a:gd name="T5" fmla="*/ 165112 h 136"/>
              <a:gd name="T6" fmla="*/ 73118 w 102"/>
              <a:gd name="T7" fmla="*/ 182563 h 136"/>
              <a:gd name="T8" fmla="*/ 0 w 102"/>
              <a:gd name="T9" fmla="*/ 32217 h 1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136">
                <a:moveTo>
                  <a:pt x="0" y="24"/>
                </a:moveTo>
                <a:cubicBezTo>
                  <a:pt x="62" y="0"/>
                  <a:pt x="62" y="0"/>
                  <a:pt x="62" y="0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40" y="96"/>
                  <a:pt x="22" y="59"/>
                  <a:pt x="0" y="2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9"/>
          <p:cNvSpPr/>
          <p:nvPr/>
        </p:nvSpPr>
        <p:spPr bwMode="auto">
          <a:xfrm>
            <a:off x="4357060" y="2824022"/>
            <a:ext cx="171450" cy="177800"/>
          </a:xfrm>
          <a:custGeom>
            <a:avLst/>
            <a:gdLst>
              <a:gd name="T0" fmla="*/ 0 w 127"/>
              <a:gd name="T1" fmla="*/ 56573 h 132"/>
              <a:gd name="T2" fmla="*/ 68850 w 127"/>
              <a:gd name="T3" fmla="*/ 0 h 132"/>
              <a:gd name="T4" fmla="*/ 171450 w 127"/>
              <a:gd name="T5" fmla="*/ 141432 h 132"/>
              <a:gd name="T6" fmla="*/ 114750 w 127"/>
              <a:gd name="T7" fmla="*/ 177800 h 132"/>
              <a:gd name="T8" fmla="*/ 0 w 127"/>
              <a:gd name="T9" fmla="*/ 56573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" h="132">
                <a:moveTo>
                  <a:pt x="0" y="42"/>
                </a:moveTo>
                <a:cubicBezTo>
                  <a:pt x="51" y="0"/>
                  <a:pt x="51" y="0"/>
                  <a:pt x="51" y="0"/>
                </a:cubicBezTo>
                <a:cubicBezTo>
                  <a:pt x="127" y="105"/>
                  <a:pt x="127" y="105"/>
                  <a:pt x="127" y="105"/>
                </a:cubicBezTo>
                <a:cubicBezTo>
                  <a:pt x="85" y="132"/>
                  <a:pt x="85" y="132"/>
                  <a:pt x="85" y="132"/>
                </a:cubicBezTo>
                <a:cubicBezTo>
                  <a:pt x="60" y="99"/>
                  <a:pt x="32" y="68"/>
                  <a:pt x="0" y="42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30"/>
          <p:cNvSpPr/>
          <p:nvPr/>
        </p:nvSpPr>
        <p:spPr bwMode="auto">
          <a:xfrm>
            <a:off x="4171323" y="2697022"/>
            <a:ext cx="190500" cy="155575"/>
          </a:xfrm>
          <a:custGeom>
            <a:avLst/>
            <a:gdLst>
              <a:gd name="T0" fmla="*/ 0 w 141"/>
              <a:gd name="T1" fmla="*/ 74405 h 115"/>
              <a:gd name="T2" fmla="*/ 48638 w 141"/>
              <a:gd name="T3" fmla="*/ 0 h 115"/>
              <a:gd name="T4" fmla="*/ 190500 w 141"/>
              <a:gd name="T5" fmla="*/ 102815 h 115"/>
              <a:gd name="T6" fmla="*/ 147266 w 141"/>
              <a:gd name="T7" fmla="*/ 155575 h 115"/>
              <a:gd name="T8" fmla="*/ 0 w 141"/>
              <a:gd name="T9" fmla="*/ 7440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115">
                <a:moveTo>
                  <a:pt x="0" y="55"/>
                </a:moveTo>
                <a:cubicBezTo>
                  <a:pt x="36" y="0"/>
                  <a:pt x="36" y="0"/>
                  <a:pt x="36" y="0"/>
                </a:cubicBezTo>
                <a:cubicBezTo>
                  <a:pt x="141" y="76"/>
                  <a:pt x="141" y="76"/>
                  <a:pt x="141" y="76"/>
                </a:cubicBezTo>
                <a:cubicBezTo>
                  <a:pt x="109" y="115"/>
                  <a:pt x="109" y="115"/>
                  <a:pt x="109" y="115"/>
                </a:cubicBezTo>
                <a:cubicBezTo>
                  <a:pt x="76" y="91"/>
                  <a:pt x="39" y="71"/>
                  <a:pt x="0" y="55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2"/>
          <p:cNvSpPr/>
          <p:nvPr/>
        </p:nvSpPr>
        <p:spPr bwMode="auto">
          <a:xfrm>
            <a:off x="3744285" y="2657335"/>
            <a:ext cx="176213" cy="88900"/>
          </a:xfrm>
          <a:custGeom>
            <a:avLst/>
            <a:gdLst>
              <a:gd name="T0" fmla="*/ 0 w 130"/>
              <a:gd name="T1" fmla="*/ 0 h 66"/>
              <a:gd name="T2" fmla="*/ 130 w 130"/>
              <a:gd name="T3" fmla="*/ 0 h 66"/>
              <a:gd name="T4" fmla="*/ 127 w 130"/>
              <a:gd name="T5" fmla="*/ 50 h 66"/>
              <a:gd name="T6" fmla="*/ 4 w 130"/>
              <a:gd name="T7" fmla="*/ 66 h 66"/>
              <a:gd name="T8" fmla="*/ 0 w 130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66">
                <a:moveTo>
                  <a:pt x="0" y="0"/>
                </a:moveTo>
                <a:cubicBezTo>
                  <a:pt x="130" y="0"/>
                  <a:pt x="130" y="0"/>
                  <a:pt x="130" y="0"/>
                </a:cubicBezTo>
                <a:cubicBezTo>
                  <a:pt x="127" y="50"/>
                  <a:pt x="127" y="50"/>
                  <a:pt x="127" y="50"/>
                </a:cubicBezTo>
                <a:cubicBezTo>
                  <a:pt x="85" y="50"/>
                  <a:pt x="43" y="56"/>
                  <a:pt x="4" y="66"/>
                </a:cubicBez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5" name="Freeform 31"/>
          <p:cNvSpPr/>
          <p:nvPr/>
        </p:nvSpPr>
        <p:spPr bwMode="auto">
          <a:xfrm>
            <a:off x="6367596" y="2639077"/>
            <a:ext cx="188912" cy="117475"/>
          </a:xfrm>
          <a:custGeom>
            <a:avLst/>
            <a:gdLst>
              <a:gd name="T0" fmla="*/ 0 w 140"/>
              <a:gd name="T1" fmla="*/ 86418 h 87"/>
              <a:gd name="T2" fmla="*/ 21590 w 140"/>
              <a:gd name="T3" fmla="*/ 0 h 87"/>
              <a:gd name="T4" fmla="*/ 188912 w 140"/>
              <a:gd name="T5" fmla="*/ 54011 h 87"/>
              <a:gd name="T6" fmla="*/ 164623 w 140"/>
              <a:gd name="T7" fmla="*/ 117475 h 87"/>
              <a:gd name="T8" fmla="*/ 0 w 140"/>
              <a:gd name="T9" fmla="*/ 86418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" h="87">
                <a:moveTo>
                  <a:pt x="0" y="64"/>
                </a:moveTo>
                <a:cubicBezTo>
                  <a:pt x="16" y="0"/>
                  <a:pt x="16" y="0"/>
                  <a:pt x="16" y="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83" y="74"/>
                  <a:pt x="42" y="67"/>
                  <a:pt x="0" y="6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13"/>
          <p:cNvSpPr/>
          <p:nvPr/>
        </p:nvSpPr>
        <p:spPr bwMode="auto">
          <a:xfrm>
            <a:off x="5926272" y="2693052"/>
            <a:ext cx="184150" cy="138113"/>
          </a:xfrm>
          <a:custGeom>
            <a:avLst/>
            <a:gdLst>
              <a:gd name="T0" fmla="*/ 24 w 136"/>
              <a:gd name="T1" fmla="*/ 102 h 102"/>
              <a:gd name="T2" fmla="*/ 0 w 136"/>
              <a:gd name="T3" fmla="*/ 40 h 102"/>
              <a:gd name="T4" fmla="*/ 123 w 136"/>
              <a:gd name="T5" fmla="*/ 0 h 102"/>
              <a:gd name="T6" fmla="*/ 136 w 136"/>
              <a:gd name="T7" fmla="*/ 49 h 102"/>
              <a:gd name="T8" fmla="*/ 24 w 136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02">
                <a:moveTo>
                  <a:pt x="24" y="102"/>
                </a:moveTo>
                <a:cubicBezTo>
                  <a:pt x="0" y="40"/>
                  <a:pt x="0" y="40"/>
                  <a:pt x="0" y="4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6" y="49"/>
                  <a:pt x="136" y="49"/>
                  <a:pt x="136" y="49"/>
                </a:cubicBezTo>
                <a:cubicBezTo>
                  <a:pt x="96" y="62"/>
                  <a:pt x="58" y="80"/>
                  <a:pt x="24" y="102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7" name="Freeform 14"/>
          <p:cNvSpPr/>
          <p:nvPr/>
        </p:nvSpPr>
        <p:spPr bwMode="auto">
          <a:xfrm>
            <a:off x="5742122" y="2799415"/>
            <a:ext cx="177800" cy="173037"/>
          </a:xfrm>
          <a:custGeom>
            <a:avLst/>
            <a:gdLst>
              <a:gd name="T0" fmla="*/ 42 w 132"/>
              <a:gd name="T1" fmla="*/ 128 h 128"/>
              <a:gd name="T2" fmla="*/ 0 w 132"/>
              <a:gd name="T3" fmla="*/ 76 h 128"/>
              <a:gd name="T4" fmla="*/ 105 w 132"/>
              <a:gd name="T5" fmla="*/ 0 h 128"/>
              <a:gd name="T6" fmla="*/ 132 w 132"/>
              <a:gd name="T7" fmla="*/ 42 h 128"/>
              <a:gd name="T8" fmla="*/ 42 w 132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28">
                <a:moveTo>
                  <a:pt x="42" y="128"/>
                </a:moveTo>
                <a:cubicBezTo>
                  <a:pt x="0" y="76"/>
                  <a:pt x="0" y="76"/>
                  <a:pt x="0" y="76"/>
                </a:cubicBezTo>
                <a:cubicBezTo>
                  <a:pt x="105" y="0"/>
                  <a:pt x="105" y="0"/>
                  <a:pt x="105" y="0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99" y="67"/>
                  <a:pt x="68" y="96"/>
                  <a:pt x="42" y="128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8" name="Freeform 15"/>
          <p:cNvSpPr/>
          <p:nvPr/>
        </p:nvSpPr>
        <p:spPr bwMode="auto">
          <a:xfrm>
            <a:off x="5615122" y="2966102"/>
            <a:ext cx="153987" cy="188913"/>
          </a:xfrm>
          <a:custGeom>
            <a:avLst/>
            <a:gdLst>
              <a:gd name="T0" fmla="*/ 55 w 115"/>
              <a:gd name="T1" fmla="*/ 141 h 141"/>
              <a:gd name="T2" fmla="*/ 0 w 115"/>
              <a:gd name="T3" fmla="*/ 105 h 141"/>
              <a:gd name="T4" fmla="*/ 76 w 115"/>
              <a:gd name="T5" fmla="*/ 0 h 141"/>
              <a:gd name="T6" fmla="*/ 115 w 115"/>
              <a:gd name="T7" fmla="*/ 32 h 141"/>
              <a:gd name="T8" fmla="*/ 55 w 115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41">
                <a:moveTo>
                  <a:pt x="55" y="141"/>
                </a:moveTo>
                <a:cubicBezTo>
                  <a:pt x="0" y="105"/>
                  <a:pt x="0" y="105"/>
                  <a:pt x="0" y="105"/>
                </a:cubicBezTo>
                <a:cubicBezTo>
                  <a:pt x="76" y="0"/>
                  <a:pt x="76" y="0"/>
                  <a:pt x="76" y="0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91" y="65"/>
                  <a:pt x="71" y="102"/>
                  <a:pt x="55" y="141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9" name="Freeform 16"/>
          <p:cNvSpPr/>
          <p:nvPr/>
        </p:nvSpPr>
        <p:spPr bwMode="auto">
          <a:xfrm>
            <a:off x="5556384" y="3174064"/>
            <a:ext cx="117475" cy="188913"/>
          </a:xfrm>
          <a:custGeom>
            <a:avLst/>
            <a:gdLst>
              <a:gd name="T0" fmla="*/ 86418 w 87"/>
              <a:gd name="T1" fmla="*/ 188913 h 140"/>
              <a:gd name="T2" fmla="*/ 0 w 87"/>
              <a:gd name="T3" fmla="*/ 167323 h 140"/>
              <a:gd name="T4" fmla="*/ 54011 w 87"/>
              <a:gd name="T5" fmla="*/ 0 h 140"/>
              <a:gd name="T6" fmla="*/ 117475 w 87"/>
              <a:gd name="T7" fmla="*/ 24289 h 140"/>
              <a:gd name="T8" fmla="*/ 86418 w 87"/>
              <a:gd name="T9" fmla="*/ 188913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" h="140">
                <a:moveTo>
                  <a:pt x="64" y="140"/>
                </a:moveTo>
                <a:cubicBezTo>
                  <a:pt x="0" y="124"/>
                  <a:pt x="0" y="124"/>
                  <a:pt x="0" y="124"/>
                </a:cubicBezTo>
                <a:cubicBezTo>
                  <a:pt x="40" y="0"/>
                  <a:pt x="40" y="0"/>
                  <a:pt x="40" y="0"/>
                </a:cubicBezTo>
                <a:cubicBezTo>
                  <a:pt x="87" y="18"/>
                  <a:pt x="87" y="18"/>
                  <a:pt x="87" y="18"/>
                </a:cubicBezTo>
                <a:cubicBezTo>
                  <a:pt x="74" y="57"/>
                  <a:pt x="66" y="98"/>
                  <a:pt x="64" y="14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17"/>
          <p:cNvSpPr/>
          <p:nvPr/>
        </p:nvSpPr>
        <p:spPr bwMode="auto">
          <a:xfrm>
            <a:off x="5573846" y="3405839"/>
            <a:ext cx="88900" cy="176213"/>
          </a:xfrm>
          <a:custGeom>
            <a:avLst/>
            <a:gdLst>
              <a:gd name="T0" fmla="*/ 88900 w 66"/>
              <a:gd name="T1" fmla="*/ 170791 h 130"/>
              <a:gd name="T2" fmla="*/ 0 w 66"/>
              <a:gd name="T3" fmla="*/ 176213 h 130"/>
              <a:gd name="T4" fmla="*/ 0 w 66"/>
              <a:gd name="T5" fmla="*/ 0 h 130"/>
              <a:gd name="T6" fmla="*/ 67348 w 66"/>
              <a:gd name="T7" fmla="*/ 4066 h 130"/>
              <a:gd name="T8" fmla="*/ 88900 w 66"/>
              <a:gd name="T9" fmla="*/ 170791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130">
                <a:moveTo>
                  <a:pt x="66" y="126"/>
                </a:moveTo>
                <a:cubicBezTo>
                  <a:pt x="0" y="130"/>
                  <a:pt x="0" y="130"/>
                  <a:pt x="0" y="130"/>
                </a:cubicBezTo>
                <a:cubicBezTo>
                  <a:pt x="0" y="0"/>
                  <a:pt x="0" y="0"/>
                  <a:pt x="0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45"/>
                  <a:pt x="56" y="87"/>
                  <a:pt x="66" y="126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18"/>
          <p:cNvSpPr/>
          <p:nvPr/>
        </p:nvSpPr>
        <p:spPr bwMode="auto">
          <a:xfrm>
            <a:off x="5610359" y="3621739"/>
            <a:ext cx="138112" cy="184150"/>
          </a:xfrm>
          <a:custGeom>
            <a:avLst/>
            <a:gdLst>
              <a:gd name="T0" fmla="*/ 138112 w 102"/>
              <a:gd name="T1" fmla="*/ 150546 h 137"/>
              <a:gd name="T2" fmla="*/ 54162 w 102"/>
              <a:gd name="T3" fmla="*/ 184150 h 137"/>
              <a:gd name="T4" fmla="*/ 0 w 102"/>
              <a:gd name="T5" fmla="*/ 17474 h 137"/>
              <a:gd name="T6" fmla="*/ 64994 w 102"/>
              <a:gd name="T7" fmla="*/ 0 h 137"/>
              <a:gd name="T8" fmla="*/ 138112 w 102"/>
              <a:gd name="T9" fmla="*/ 150546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137">
                <a:moveTo>
                  <a:pt x="102" y="112"/>
                </a:moveTo>
                <a:cubicBezTo>
                  <a:pt x="40" y="137"/>
                  <a:pt x="40" y="137"/>
                  <a:pt x="40" y="137"/>
                </a:cubicBezTo>
                <a:cubicBezTo>
                  <a:pt x="0" y="13"/>
                  <a:pt x="0" y="13"/>
                  <a:pt x="0" y="13"/>
                </a:cubicBezTo>
                <a:cubicBezTo>
                  <a:pt x="48" y="0"/>
                  <a:pt x="48" y="0"/>
                  <a:pt x="48" y="0"/>
                </a:cubicBezTo>
                <a:cubicBezTo>
                  <a:pt x="62" y="40"/>
                  <a:pt x="80" y="78"/>
                  <a:pt x="102" y="112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19"/>
          <p:cNvSpPr/>
          <p:nvPr/>
        </p:nvSpPr>
        <p:spPr bwMode="auto">
          <a:xfrm>
            <a:off x="5716721" y="3810652"/>
            <a:ext cx="171450" cy="179388"/>
          </a:xfrm>
          <a:custGeom>
            <a:avLst/>
            <a:gdLst>
              <a:gd name="T0" fmla="*/ 171450 w 127"/>
              <a:gd name="T1" fmla="*/ 122310 h 132"/>
              <a:gd name="T2" fmla="*/ 102600 w 127"/>
              <a:gd name="T3" fmla="*/ 179388 h 132"/>
              <a:gd name="T4" fmla="*/ 0 w 127"/>
              <a:gd name="T5" fmla="*/ 36693 h 132"/>
              <a:gd name="T6" fmla="*/ 56700 w 127"/>
              <a:gd name="T7" fmla="*/ 0 h 132"/>
              <a:gd name="T8" fmla="*/ 171450 w 127"/>
              <a:gd name="T9" fmla="*/ 122310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" h="132">
                <a:moveTo>
                  <a:pt x="127" y="90"/>
                </a:moveTo>
                <a:cubicBezTo>
                  <a:pt x="76" y="132"/>
                  <a:pt x="76" y="132"/>
                  <a:pt x="76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42" y="0"/>
                  <a:pt x="42" y="0"/>
                  <a:pt x="42" y="0"/>
                </a:cubicBezTo>
                <a:cubicBezTo>
                  <a:pt x="67" y="33"/>
                  <a:pt x="96" y="64"/>
                  <a:pt x="127" y="9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20"/>
          <p:cNvSpPr/>
          <p:nvPr/>
        </p:nvSpPr>
        <p:spPr bwMode="auto">
          <a:xfrm>
            <a:off x="5883409" y="3961464"/>
            <a:ext cx="190500" cy="155575"/>
          </a:xfrm>
          <a:custGeom>
            <a:avLst/>
            <a:gdLst>
              <a:gd name="T0" fmla="*/ 190500 w 141"/>
              <a:gd name="T1" fmla="*/ 80470 h 116"/>
              <a:gd name="T2" fmla="*/ 141862 w 141"/>
              <a:gd name="T3" fmla="*/ 155575 h 116"/>
              <a:gd name="T4" fmla="*/ 0 w 141"/>
              <a:gd name="T5" fmla="*/ 52305 h 116"/>
              <a:gd name="T6" fmla="*/ 43234 w 141"/>
              <a:gd name="T7" fmla="*/ 0 h 116"/>
              <a:gd name="T8" fmla="*/ 190500 w 141"/>
              <a:gd name="T9" fmla="*/ 80470 h 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116">
                <a:moveTo>
                  <a:pt x="141" y="60"/>
                </a:moveTo>
                <a:cubicBezTo>
                  <a:pt x="105" y="116"/>
                  <a:pt x="105" y="116"/>
                  <a:pt x="105" y="116"/>
                </a:cubicBezTo>
                <a:cubicBezTo>
                  <a:pt x="0" y="39"/>
                  <a:pt x="0" y="39"/>
                  <a:pt x="0" y="39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24"/>
                  <a:pt x="102" y="45"/>
                  <a:pt x="141" y="6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21"/>
          <p:cNvSpPr/>
          <p:nvPr/>
        </p:nvSpPr>
        <p:spPr bwMode="auto">
          <a:xfrm>
            <a:off x="6092959" y="4058302"/>
            <a:ext cx="188912" cy="115888"/>
          </a:xfrm>
          <a:custGeom>
            <a:avLst/>
            <a:gdLst>
              <a:gd name="T0" fmla="*/ 188912 w 140"/>
              <a:gd name="T1" fmla="*/ 29646 h 86"/>
              <a:gd name="T2" fmla="*/ 167322 w 140"/>
              <a:gd name="T3" fmla="*/ 115888 h 86"/>
              <a:gd name="T4" fmla="*/ 0 w 140"/>
              <a:gd name="T5" fmla="*/ 61987 h 86"/>
              <a:gd name="T6" fmla="*/ 24289 w 140"/>
              <a:gd name="T7" fmla="*/ 0 h 86"/>
              <a:gd name="T8" fmla="*/ 188912 w 140"/>
              <a:gd name="T9" fmla="*/ 29646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" h="86">
                <a:moveTo>
                  <a:pt x="140" y="22"/>
                </a:moveTo>
                <a:cubicBezTo>
                  <a:pt x="124" y="86"/>
                  <a:pt x="124" y="86"/>
                  <a:pt x="124" y="86"/>
                </a:cubicBezTo>
                <a:cubicBezTo>
                  <a:pt x="0" y="46"/>
                  <a:pt x="0" y="46"/>
                  <a:pt x="0" y="46"/>
                </a:cubicBezTo>
                <a:cubicBezTo>
                  <a:pt x="18" y="0"/>
                  <a:pt x="18" y="0"/>
                  <a:pt x="18" y="0"/>
                </a:cubicBezTo>
                <a:cubicBezTo>
                  <a:pt x="57" y="12"/>
                  <a:pt x="98" y="20"/>
                  <a:pt x="140" y="22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22"/>
          <p:cNvSpPr/>
          <p:nvPr/>
        </p:nvSpPr>
        <p:spPr bwMode="auto">
          <a:xfrm>
            <a:off x="6324734" y="4069414"/>
            <a:ext cx="176212" cy="88900"/>
          </a:xfrm>
          <a:custGeom>
            <a:avLst/>
            <a:gdLst>
              <a:gd name="T0" fmla="*/ 170790 w 130"/>
              <a:gd name="T1" fmla="*/ 0 h 66"/>
              <a:gd name="T2" fmla="*/ 176212 w 130"/>
              <a:gd name="T3" fmla="*/ 88900 h 66"/>
              <a:gd name="T4" fmla="*/ 0 w 130"/>
              <a:gd name="T5" fmla="*/ 88900 h 66"/>
              <a:gd name="T6" fmla="*/ 4066 w 130"/>
              <a:gd name="T7" fmla="*/ 20205 h 66"/>
              <a:gd name="T8" fmla="*/ 170790 w 130"/>
              <a:gd name="T9" fmla="*/ 0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66">
                <a:moveTo>
                  <a:pt x="126" y="0"/>
                </a:moveTo>
                <a:cubicBezTo>
                  <a:pt x="130" y="66"/>
                  <a:pt x="130" y="66"/>
                  <a:pt x="13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3" y="15"/>
                  <a:pt x="3" y="15"/>
                  <a:pt x="3" y="15"/>
                </a:cubicBezTo>
                <a:cubicBezTo>
                  <a:pt x="45" y="15"/>
                  <a:pt x="87" y="10"/>
                  <a:pt x="126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23"/>
          <p:cNvSpPr/>
          <p:nvPr/>
        </p:nvSpPr>
        <p:spPr bwMode="auto">
          <a:xfrm>
            <a:off x="6539046" y="3983689"/>
            <a:ext cx="184150" cy="136525"/>
          </a:xfrm>
          <a:custGeom>
            <a:avLst/>
            <a:gdLst>
              <a:gd name="T0" fmla="*/ 151653 w 136"/>
              <a:gd name="T1" fmla="*/ 0 h 101"/>
              <a:gd name="T2" fmla="*/ 184150 w 136"/>
              <a:gd name="T3" fmla="*/ 82456 h 101"/>
              <a:gd name="T4" fmla="*/ 17603 w 136"/>
              <a:gd name="T5" fmla="*/ 136525 h 101"/>
              <a:gd name="T6" fmla="*/ 0 w 136"/>
              <a:gd name="T7" fmla="*/ 71642 h 101"/>
              <a:gd name="T8" fmla="*/ 151653 w 136"/>
              <a:gd name="T9" fmla="*/ 0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" h="101">
                <a:moveTo>
                  <a:pt x="112" y="0"/>
                </a:moveTo>
                <a:cubicBezTo>
                  <a:pt x="136" y="61"/>
                  <a:pt x="136" y="61"/>
                  <a:pt x="136" y="6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0" y="53"/>
                  <a:pt x="0" y="53"/>
                  <a:pt x="0" y="53"/>
                </a:cubicBezTo>
                <a:cubicBezTo>
                  <a:pt x="40" y="40"/>
                  <a:pt x="78" y="22"/>
                  <a:pt x="112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24"/>
          <p:cNvSpPr/>
          <p:nvPr/>
        </p:nvSpPr>
        <p:spPr bwMode="auto">
          <a:xfrm>
            <a:off x="6729546" y="3842402"/>
            <a:ext cx="177800" cy="171450"/>
          </a:xfrm>
          <a:custGeom>
            <a:avLst/>
            <a:gdLst>
              <a:gd name="T0" fmla="*/ 121227 w 132"/>
              <a:gd name="T1" fmla="*/ 0 h 127"/>
              <a:gd name="T2" fmla="*/ 177800 w 132"/>
              <a:gd name="T3" fmla="*/ 68850 h 127"/>
              <a:gd name="T4" fmla="*/ 36368 w 132"/>
              <a:gd name="T5" fmla="*/ 171450 h 127"/>
              <a:gd name="T6" fmla="*/ 0 w 132"/>
              <a:gd name="T7" fmla="*/ 114750 h 127"/>
              <a:gd name="T8" fmla="*/ 121227 w 132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" h="127">
                <a:moveTo>
                  <a:pt x="90" y="0"/>
                </a:moveTo>
                <a:cubicBezTo>
                  <a:pt x="132" y="51"/>
                  <a:pt x="132" y="51"/>
                  <a:pt x="132" y="51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0" y="85"/>
                  <a:pt x="0" y="85"/>
                  <a:pt x="0" y="85"/>
                </a:cubicBezTo>
                <a:cubicBezTo>
                  <a:pt x="33" y="60"/>
                  <a:pt x="64" y="32"/>
                  <a:pt x="90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25"/>
          <p:cNvSpPr/>
          <p:nvPr/>
        </p:nvSpPr>
        <p:spPr bwMode="auto">
          <a:xfrm>
            <a:off x="6880359" y="3658252"/>
            <a:ext cx="153987" cy="188913"/>
          </a:xfrm>
          <a:custGeom>
            <a:avLst/>
            <a:gdLst>
              <a:gd name="T0" fmla="*/ 80341 w 115"/>
              <a:gd name="T1" fmla="*/ 0 h 141"/>
              <a:gd name="T2" fmla="*/ 153987 w 115"/>
              <a:gd name="T3" fmla="*/ 48233 h 141"/>
              <a:gd name="T4" fmla="*/ 52222 w 115"/>
              <a:gd name="T5" fmla="*/ 188913 h 141"/>
              <a:gd name="T6" fmla="*/ 0 w 115"/>
              <a:gd name="T7" fmla="*/ 146039 h 141"/>
              <a:gd name="T8" fmla="*/ 80341 w 115"/>
              <a:gd name="T9" fmla="*/ 0 h 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" h="141">
                <a:moveTo>
                  <a:pt x="60" y="0"/>
                </a:moveTo>
                <a:cubicBezTo>
                  <a:pt x="115" y="36"/>
                  <a:pt x="115" y="36"/>
                  <a:pt x="115" y="36"/>
                </a:cubicBezTo>
                <a:cubicBezTo>
                  <a:pt x="39" y="141"/>
                  <a:pt x="39" y="141"/>
                  <a:pt x="39" y="141"/>
                </a:cubicBezTo>
                <a:cubicBezTo>
                  <a:pt x="0" y="109"/>
                  <a:pt x="0" y="109"/>
                  <a:pt x="0" y="109"/>
                </a:cubicBezTo>
                <a:cubicBezTo>
                  <a:pt x="24" y="76"/>
                  <a:pt x="44" y="39"/>
                  <a:pt x="60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26"/>
          <p:cNvSpPr/>
          <p:nvPr/>
        </p:nvSpPr>
        <p:spPr bwMode="auto">
          <a:xfrm>
            <a:off x="6975609" y="3450289"/>
            <a:ext cx="117475" cy="188913"/>
          </a:xfrm>
          <a:custGeom>
            <a:avLst/>
            <a:gdLst>
              <a:gd name="T0" fmla="*/ 31057 w 87"/>
              <a:gd name="T1" fmla="*/ 0 h 140"/>
              <a:gd name="T2" fmla="*/ 117475 w 87"/>
              <a:gd name="T3" fmla="*/ 22939 h 140"/>
              <a:gd name="T4" fmla="*/ 63464 w 87"/>
              <a:gd name="T5" fmla="*/ 188913 h 140"/>
              <a:gd name="T6" fmla="*/ 0 w 87"/>
              <a:gd name="T7" fmla="*/ 164624 h 140"/>
              <a:gd name="T8" fmla="*/ 31057 w 87"/>
              <a:gd name="T9" fmla="*/ 0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" h="140">
                <a:moveTo>
                  <a:pt x="23" y="0"/>
                </a:moveTo>
                <a:cubicBezTo>
                  <a:pt x="87" y="17"/>
                  <a:pt x="87" y="17"/>
                  <a:pt x="87" y="17"/>
                </a:cubicBezTo>
                <a:cubicBezTo>
                  <a:pt x="47" y="140"/>
                  <a:pt x="47" y="140"/>
                  <a:pt x="47" y="140"/>
                </a:cubicBezTo>
                <a:cubicBezTo>
                  <a:pt x="0" y="122"/>
                  <a:pt x="0" y="122"/>
                  <a:pt x="0" y="122"/>
                </a:cubicBezTo>
                <a:cubicBezTo>
                  <a:pt x="13" y="83"/>
                  <a:pt x="21" y="42"/>
                  <a:pt x="23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27"/>
          <p:cNvSpPr/>
          <p:nvPr/>
        </p:nvSpPr>
        <p:spPr bwMode="auto">
          <a:xfrm>
            <a:off x="6986721" y="3231214"/>
            <a:ext cx="88900" cy="174625"/>
          </a:xfrm>
          <a:custGeom>
            <a:avLst/>
            <a:gdLst>
              <a:gd name="T0" fmla="*/ 0 w 66"/>
              <a:gd name="T1" fmla="*/ 5373 h 130"/>
              <a:gd name="T2" fmla="*/ 88900 w 66"/>
              <a:gd name="T3" fmla="*/ 0 h 130"/>
              <a:gd name="T4" fmla="*/ 88900 w 66"/>
              <a:gd name="T5" fmla="*/ 174625 h 130"/>
              <a:gd name="T6" fmla="*/ 21552 w 66"/>
              <a:gd name="T7" fmla="*/ 170595 h 130"/>
              <a:gd name="T8" fmla="*/ 0 w 66"/>
              <a:gd name="T9" fmla="*/ 5373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130">
                <a:moveTo>
                  <a:pt x="0" y="4"/>
                </a:moveTo>
                <a:cubicBezTo>
                  <a:pt x="66" y="0"/>
                  <a:pt x="66" y="0"/>
                  <a:pt x="66" y="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85"/>
                  <a:pt x="10" y="44"/>
                  <a:pt x="0" y="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28"/>
          <p:cNvSpPr/>
          <p:nvPr/>
        </p:nvSpPr>
        <p:spPr bwMode="auto">
          <a:xfrm>
            <a:off x="6900996" y="3008964"/>
            <a:ext cx="138112" cy="182563"/>
          </a:xfrm>
          <a:custGeom>
            <a:avLst/>
            <a:gdLst>
              <a:gd name="T0" fmla="*/ 0 w 102"/>
              <a:gd name="T1" fmla="*/ 32217 h 136"/>
              <a:gd name="T2" fmla="*/ 83950 w 102"/>
              <a:gd name="T3" fmla="*/ 0 h 136"/>
              <a:gd name="T4" fmla="*/ 138112 w 102"/>
              <a:gd name="T5" fmla="*/ 165112 h 136"/>
              <a:gd name="T6" fmla="*/ 73118 w 102"/>
              <a:gd name="T7" fmla="*/ 182563 h 136"/>
              <a:gd name="T8" fmla="*/ 0 w 102"/>
              <a:gd name="T9" fmla="*/ 32217 h 1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136">
                <a:moveTo>
                  <a:pt x="0" y="24"/>
                </a:moveTo>
                <a:cubicBezTo>
                  <a:pt x="62" y="0"/>
                  <a:pt x="62" y="0"/>
                  <a:pt x="62" y="0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40" y="96"/>
                  <a:pt x="22" y="59"/>
                  <a:pt x="0" y="2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29"/>
          <p:cNvSpPr/>
          <p:nvPr/>
        </p:nvSpPr>
        <p:spPr bwMode="auto">
          <a:xfrm>
            <a:off x="6761296" y="2823227"/>
            <a:ext cx="171450" cy="177800"/>
          </a:xfrm>
          <a:custGeom>
            <a:avLst/>
            <a:gdLst>
              <a:gd name="T0" fmla="*/ 0 w 127"/>
              <a:gd name="T1" fmla="*/ 56573 h 132"/>
              <a:gd name="T2" fmla="*/ 68850 w 127"/>
              <a:gd name="T3" fmla="*/ 0 h 132"/>
              <a:gd name="T4" fmla="*/ 171450 w 127"/>
              <a:gd name="T5" fmla="*/ 141432 h 132"/>
              <a:gd name="T6" fmla="*/ 114750 w 127"/>
              <a:gd name="T7" fmla="*/ 177800 h 132"/>
              <a:gd name="T8" fmla="*/ 0 w 127"/>
              <a:gd name="T9" fmla="*/ 56573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" h="132">
                <a:moveTo>
                  <a:pt x="0" y="42"/>
                </a:moveTo>
                <a:cubicBezTo>
                  <a:pt x="51" y="0"/>
                  <a:pt x="51" y="0"/>
                  <a:pt x="51" y="0"/>
                </a:cubicBezTo>
                <a:cubicBezTo>
                  <a:pt x="127" y="105"/>
                  <a:pt x="127" y="105"/>
                  <a:pt x="127" y="105"/>
                </a:cubicBezTo>
                <a:cubicBezTo>
                  <a:pt x="85" y="132"/>
                  <a:pt x="85" y="132"/>
                  <a:pt x="85" y="132"/>
                </a:cubicBezTo>
                <a:cubicBezTo>
                  <a:pt x="60" y="99"/>
                  <a:pt x="32" y="68"/>
                  <a:pt x="0" y="42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30"/>
          <p:cNvSpPr/>
          <p:nvPr/>
        </p:nvSpPr>
        <p:spPr bwMode="auto">
          <a:xfrm>
            <a:off x="6575559" y="2696227"/>
            <a:ext cx="190500" cy="155575"/>
          </a:xfrm>
          <a:custGeom>
            <a:avLst/>
            <a:gdLst>
              <a:gd name="T0" fmla="*/ 0 w 141"/>
              <a:gd name="T1" fmla="*/ 74405 h 115"/>
              <a:gd name="T2" fmla="*/ 48638 w 141"/>
              <a:gd name="T3" fmla="*/ 0 h 115"/>
              <a:gd name="T4" fmla="*/ 190500 w 141"/>
              <a:gd name="T5" fmla="*/ 102815 h 115"/>
              <a:gd name="T6" fmla="*/ 147266 w 141"/>
              <a:gd name="T7" fmla="*/ 155575 h 115"/>
              <a:gd name="T8" fmla="*/ 0 w 141"/>
              <a:gd name="T9" fmla="*/ 7440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115">
                <a:moveTo>
                  <a:pt x="0" y="55"/>
                </a:moveTo>
                <a:cubicBezTo>
                  <a:pt x="36" y="0"/>
                  <a:pt x="36" y="0"/>
                  <a:pt x="36" y="0"/>
                </a:cubicBezTo>
                <a:cubicBezTo>
                  <a:pt x="141" y="76"/>
                  <a:pt x="141" y="76"/>
                  <a:pt x="141" y="76"/>
                </a:cubicBezTo>
                <a:cubicBezTo>
                  <a:pt x="109" y="115"/>
                  <a:pt x="109" y="115"/>
                  <a:pt x="109" y="115"/>
                </a:cubicBezTo>
                <a:cubicBezTo>
                  <a:pt x="76" y="91"/>
                  <a:pt x="39" y="71"/>
                  <a:pt x="0" y="55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32"/>
          <p:cNvSpPr/>
          <p:nvPr/>
        </p:nvSpPr>
        <p:spPr bwMode="auto">
          <a:xfrm>
            <a:off x="6148522" y="2656540"/>
            <a:ext cx="176212" cy="88900"/>
          </a:xfrm>
          <a:custGeom>
            <a:avLst/>
            <a:gdLst>
              <a:gd name="T0" fmla="*/ 0 w 130"/>
              <a:gd name="T1" fmla="*/ 0 h 66"/>
              <a:gd name="T2" fmla="*/ 130 w 130"/>
              <a:gd name="T3" fmla="*/ 0 h 66"/>
              <a:gd name="T4" fmla="*/ 127 w 130"/>
              <a:gd name="T5" fmla="*/ 50 h 66"/>
              <a:gd name="T6" fmla="*/ 4 w 130"/>
              <a:gd name="T7" fmla="*/ 66 h 66"/>
              <a:gd name="T8" fmla="*/ 0 w 130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66">
                <a:moveTo>
                  <a:pt x="0" y="0"/>
                </a:moveTo>
                <a:cubicBezTo>
                  <a:pt x="130" y="0"/>
                  <a:pt x="130" y="0"/>
                  <a:pt x="130" y="0"/>
                </a:cubicBezTo>
                <a:cubicBezTo>
                  <a:pt x="127" y="50"/>
                  <a:pt x="127" y="50"/>
                  <a:pt x="127" y="50"/>
                </a:cubicBezTo>
                <a:cubicBezTo>
                  <a:pt x="85" y="50"/>
                  <a:pt x="43" y="56"/>
                  <a:pt x="4" y="66"/>
                </a:cubicBez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6" name="Freeform 31"/>
          <p:cNvSpPr/>
          <p:nvPr/>
        </p:nvSpPr>
        <p:spPr bwMode="auto">
          <a:xfrm>
            <a:off x="1584002" y="2639959"/>
            <a:ext cx="188912" cy="117475"/>
          </a:xfrm>
          <a:custGeom>
            <a:avLst/>
            <a:gdLst>
              <a:gd name="T0" fmla="*/ 0 w 140"/>
              <a:gd name="T1" fmla="*/ 86418 h 87"/>
              <a:gd name="T2" fmla="*/ 21590 w 140"/>
              <a:gd name="T3" fmla="*/ 0 h 87"/>
              <a:gd name="T4" fmla="*/ 188912 w 140"/>
              <a:gd name="T5" fmla="*/ 54011 h 87"/>
              <a:gd name="T6" fmla="*/ 164623 w 140"/>
              <a:gd name="T7" fmla="*/ 117475 h 87"/>
              <a:gd name="T8" fmla="*/ 0 w 140"/>
              <a:gd name="T9" fmla="*/ 86418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" h="87">
                <a:moveTo>
                  <a:pt x="0" y="64"/>
                </a:moveTo>
                <a:cubicBezTo>
                  <a:pt x="16" y="0"/>
                  <a:pt x="16" y="0"/>
                  <a:pt x="16" y="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83" y="74"/>
                  <a:pt x="42" y="67"/>
                  <a:pt x="0" y="6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13"/>
          <p:cNvSpPr/>
          <p:nvPr/>
        </p:nvSpPr>
        <p:spPr bwMode="auto">
          <a:xfrm>
            <a:off x="1142678" y="2693934"/>
            <a:ext cx="184150" cy="138113"/>
          </a:xfrm>
          <a:custGeom>
            <a:avLst/>
            <a:gdLst>
              <a:gd name="T0" fmla="*/ 24 w 136"/>
              <a:gd name="T1" fmla="*/ 102 h 102"/>
              <a:gd name="T2" fmla="*/ 0 w 136"/>
              <a:gd name="T3" fmla="*/ 40 h 102"/>
              <a:gd name="T4" fmla="*/ 123 w 136"/>
              <a:gd name="T5" fmla="*/ 0 h 102"/>
              <a:gd name="T6" fmla="*/ 136 w 136"/>
              <a:gd name="T7" fmla="*/ 49 h 102"/>
              <a:gd name="T8" fmla="*/ 24 w 136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02">
                <a:moveTo>
                  <a:pt x="24" y="102"/>
                </a:moveTo>
                <a:cubicBezTo>
                  <a:pt x="0" y="40"/>
                  <a:pt x="0" y="40"/>
                  <a:pt x="0" y="4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6" y="49"/>
                  <a:pt x="136" y="49"/>
                  <a:pt x="136" y="49"/>
                </a:cubicBezTo>
                <a:cubicBezTo>
                  <a:pt x="96" y="62"/>
                  <a:pt x="58" y="80"/>
                  <a:pt x="24" y="102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8" name="Freeform 14"/>
          <p:cNvSpPr/>
          <p:nvPr/>
        </p:nvSpPr>
        <p:spPr bwMode="auto">
          <a:xfrm>
            <a:off x="958528" y="2800297"/>
            <a:ext cx="177800" cy="173037"/>
          </a:xfrm>
          <a:custGeom>
            <a:avLst/>
            <a:gdLst>
              <a:gd name="T0" fmla="*/ 42 w 132"/>
              <a:gd name="T1" fmla="*/ 128 h 128"/>
              <a:gd name="T2" fmla="*/ 0 w 132"/>
              <a:gd name="T3" fmla="*/ 76 h 128"/>
              <a:gd name="T4" fmla="*/ 105 w 132"/>
              <a:gd name="T5" fmla="*/ 0 h 128"/>
              <a:gd name="T6" fmla="*/ 132 w 132"/>
              <a:gd name="T7" fmla="*/ 42 h 128"/>
              <a:gd name="T8" fmla="*/ 42 w 132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28">
                <a:moveTo>
                  <a:pt x="42" y="128"/>
                </a:moveTo>
                <a:cubicBezTo>
                  <a:pt x="0" y="76"/>
                  <a:pt x="0" y="76"/>
                  <a:pt x="0" y="76"/>
                </a:cubicBezTo>
                <a:cubicBezTo>
                  <a:pt x="105" y="0"/>
                  <a:pt x="105" y="0"/>
                  <a:pt x="105" y="0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99" y="67"/>
                  <a:pt x="68" y="96"/>
                  <a:pt x="42" y="128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9" name="Freeform 15"/>
          <p:cNvSpPr/>
          <p:nvPr/>
        </p:nvSpPr>
        <p:spPr bwMode="auto">
          <a:xfrm>
            <a:off x="831528" y="2966984"/>
            <a:ext cx="153987" cy="188913"/>
          </a:xfrm>
          <a:custGeom>
            <a:avLst/>
            <a:gdLst>
              <a:gd name="T0" fmla="*/ 55 w 115"/>
              <a:gd name="T1" fmla="*/ 141 h 141"/>
              <a:gd name="T2" fmla="*/ 0 w 115"/>
              <a:gd name="T3" fmla="*/ 105 h 141"/>
              <a:gd name="T4" fmla="*/ 76 w 115"/>
              <a:gd name="T5" fmla="*/ 0 h 141"/>
              <a:gd name="T6" fmla="*/ 115 w 115"/>
              <a:gd name="T7" fmla="*/ 32 h 141"/>
              <a:gd name="T8" fmla="*/ 55 w 115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41">
                <a:moveTo>
                  <a:pt x="55" y="141"/>
                </a:moveTo>
                <a:cubicBezTo>
                  <a:pt x="0" y="105"/>
                  <a:pt x="0" y="105"/>
                  <a:pt x="0" y="105"/>
                </a:cubicBezTo>
                <a:cubicBezTo>
                  <a:pt x="76" y="0"/>
                  <a:pt x="76" y="0"/>
                  <a:pt x="76" y="0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91" y="65"/>
                  <a:pt x="71" y="102"/>
                  <a:pt x="55" y="141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0" name="Freeform 16"/>
          <p:cNvSpPr/>
          <p:nvPr/>
        </p:nvSpPr>
        <p:spPr bwMode="auto">
          <a:xfrm>
            <a:off x="772790" y="3174947"/>
            <a:ext cx="117475" cy="188912"/>
          </a:xfrm>
          <a:custGeom>
            <a:avLst/>
            <a:gdLst>
              <a:gd name="T0" fmla="*/ 64 w 87"/>
              <a:gd name="T1" fmla="*/ 140 h 140"/>
              <a:gd name="T2" fmla="*/ 0 w 87"/>
              <a:gd name="T3" fmla="*/ 124 h 140"/>
              <a:gd name="T4" fmla="*/ 40 w 87"/>
              <a:gd name="T5" fmla="*/ 0 h 140"/>
              <a:gd name="T6" fmla="*/ 87 w 87"/>
              <a:gd name="T7" fmla="*/ 18 h 140"/>
              <a:gd name="T8" fmla="*/ 64 w 8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40">
                <a:moveTo>
                  <a:pt x="64" y="140"/>
                </a:moveTo>
                <a:cubicBezTo>
                  <a:pt x="0" y="124"/>
                  <a:pt x="0" y="124"/>
                  <a:pt x="0" y="124"/>
                </a:cubicBezTo>
                <a:cubicBezTo>
                  <a:pt x="40" y="0"/>
                  <a:pt x="40" y="0"/>
                  <a:pt x="40" y="0"/>
                </a:cubicBezTo>
                <a:cubicBezTo>
                  <a:pt x="87" y="18"/>
                  <a:pt x="87" y="18"/>
                  <a:pt x="87" y="18"/>
                </a:cubicBezTo>
                <a:cubicBezTo>
                  <a:pt x="74" y="57"/>
                  <a:pt x="66" y="98"/>
                  <a:pt x="64" y="14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1" name="Freeform 17"/>
          <p:cNvSpPr/>
          <p:nvPr/>
        </p:nvSpPr>
        <p:spPr bwMode="auto">
          <a:xfrm>
            <a:off x="790253" y="3406722"/>
            <a:ext cx="88900" cy="176212"/>
          </a:xfrm>
          <a:custGeom>
            <a:avLst/>
            <a:gdLst>
              <a:gd name="T0" fmla="*/ 66 w 66"/>
              <a:gd name="T1" fmla="*/ 126 h 130"/>
              <a:gd name="T2" fmla="*/ 0 w 66"/>
              <a:gd name="T3" fmla="*/ 130 h 130"/>
              <a:gd name="T4" fmla="*/ 0 w 66"/>
              <a:gd name="T5" fmla="*/ 0 h 130"/>
              <a:gd name="T6" fmla="*/ 50 w 66"/>
              <a:gd name="T7" fmla="*/ 3 h 130"/>
              <a:gd name="T8" fmla="*/ 66 w 66"/>
              <a:gd name="T9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30">
                <a:moveTo>
                  <a:pt x="66" y="126"/>
                </a:moveTo>
                <a:cubicBezTo>
                  <a:pt x="0" y="130"/>
                  <a:pt x="0" y="130"/>
                  <a:pt x="0" y="130"/>
                </a:cubicBezTo>
                <a:cubicBezTo>
                  <a:pt x="0" y="0"/>
                  <a:pt x="0" y="0"/>
                  <a:pt x="0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45"/>
                  <a:pt x="56" y="87"/>
                  <a:pt x="66" y="126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2" name="Freeform 18"/>
          <p:cNvSpPr/>
          <p:nvPr/>
        </p:nvSpPr>
        <p:spPr bwMode="auto">
          <a:xfrm>
            <a:off x="826765" y="3622622"/>
            <a:ext cx="138113" cy="184150"/>
          </a:xfrm>
          <a:custGeom>
            <a:avLst/>
            <a:gdLst>
              <a:gd name="T0" fmla="*/ 102 w 102"/>
              <a:gd name="T1" fmla="*/ 112 h 137"/>
              <a:gd name="T2" fmla="*/ 40 w 102"/>
              <a:gd name="T3" fmla="*/ 137 h 137"/>
              <a:gd name="T4" fmla="*/ 0 w 102"/>
              <a:gd name="T5" fmla="*/ 13 h 137"/>
              <a:gd name="T6" fmla="*/ 48 w 102"/>
              <a:gd name="T7" fmla="*/ 0 h 137"/>
              <a:gd name="T8" fmla="*/ 102 w 102"/>
              <a:gd name="T9" fmla="*/ 11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137">
                <a:moveTo>
                  <a:pt x="102" y="112"/>
                </a:moveTo>
                <a:cubicBezTo>
                  <a:pt x="40" y="137"/>
                  <a:pt x="40" y="137"/>
                  <a:pt x="40" y="137"/>
                </a:cubicBezTo>
                <a:cubicBezTo>
                  <a:pt x="0" y="13"/>
                  <a:pt x="0" y="13"/>
                  <a:pt x="0" y="13"/>
                </a:cubicBezTo>
                <a:cubicBezTo>
                  <a:pt x="48" y="0"/>
                  <a:pt x="48" y="0"/>
                  <a:pt x="48" y="0"/>
                </a:cubicBezTo>
                <a:cubicBezTo>
                  <a:pt x="62" y="40"/>
                  <a:pt x="80" y="78"/>
                  <a:pt x="102" y="112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3" name="Freeform 19"/>
          <p:cNvSpPr/>
          <p:nvPr/>
        </p:nvSpPr>
        <p:spPr bwMode="auto">
          <a:xfrm>
            <a:off x="933128" y="3811534"/>
            <a:ext cx="171450" cy="179388"/>
          </a:xfrm>
          <a:custGeom>
            <a:avLst/>
            <a:gdLst>
              <a:gd name="T0" fmla="*/ 127 w 127"/>
              <a:gd name="T1" fmla="*/ 90 h 132"/>
              <a:gd name="T2" fmla="*/ 76 w 127"/>
              <a:gd name="T3" fmla="*/ 132 h 132"/>
              <a:gd name="T4" fmla="*/ 0 w 127"/>
              <a:gd name="T5" fmla="*/ 27 h 132"/>
              <a:gd name="T6" fmla="*/ 42 w 127"/>
              <a:gd name="T7" fmla="*/ 0 h 132"/>
              <a:gd name="T8" fmla="*/ 127 w 127"/>
              <a:gd name="T9" fmla="*/ 9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32">
                <a:moveTo>
                  <a:pt x="127" y="90"/>
                </a:moveTo>
                <a:cubicBezTo>
                  <a:pt x="76" y="132"/>
                  <a:pt x="76" y="132"/>
                  <a:pt x="76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42" y="0"/>
                  <a:pt x="42" y="0"/>
                  <a:pt x="42" y="0"/>
                </a:cubicBezTo>
                <a:cubicBezTo>
                  <a:pt x="67" y="33"/>
                  <a:pt x="96" y="64"/>
                  <a:pt x="127" y="9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4" name="Freeform 20"/>
          <p:cNvSpPr/>
          <p:nvPr/>
        </p:nvSpPr>
        <p:spPr bwMode="auto">
          <a:xfrm>
            <a:off x="1099815" y="3962347"/>
            <a:ext cx="190500" cy="155575"/>
          </a:xfrm>
          <a:custGeom>
            <a:avLst/>
            <a:gdLst>
              <a:gd name="T0" fmla="*/ 141 w 141"/>
              <a:gd name="T1" fmla="*/ 60 h 116"/>
              <a:gd name="T2" fmla="*/ 105 w 141"/>
              <a:gd name="T3" fmla="*/ 116 h 116"/>
              <a:gd name="T4" fmla="*/ 0 w 141"/>
              <a:gd name="T5" fmla="*/ 39 h 116"/>
              <a:gd name="T6" fmla="*/ 32 w 141"/>
              <a:gd name="T7" fmla="*/ 0 h 116"/>
              <a:gd name="T8" fmla="*/ 141 w 141"/>
              <a:gd name="T9" fmla="*/ 6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16">
                <a:moveTo>
                  <a:pt x="141" y="60"/>
                </a:moveTo>
                <a:cubicBezTo>
                  <a:pt x="105" y="116"/>
                  <a:pt x="105" y="116"/>
                  <a:pt x="105" y="116"/>
                </a:cubicBezTo>
                <a:cubicBezTo>
                  <a:pt x="0" y="39"/>
                  <a:pt x="0" y="39"/>
                  <a:pt x="0" y="39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24"/>
                  <a:pt x="102" y="45"/>
                  <a:pt x="141" y="6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5" name="Freeform 21"/>
          <p:cNvSpPr/>
          <p:nvPr/>
        </p:nvSpPr>
        <p:spPr bwMode="auto">
          <a:xfrm>
            <a:off x="1309365" y="4059184"/>
            <a:ext cx="188913" cy="115888"/>
          </a:xfrm>
          <a:custGeom>
            <a:avLst/>
            <a:gdLst>
              <a:gd name="T0" fmla="*/ 140 w 140"/>
              <a:gd name="T1" fmla="*/ 22 h 86"/>
              <a:gd name="T2" fmla="*/ 124 w 140"/>
              <a:gd name="T3" fmla="*/ 86 h 86"/>
              <a:gd name="T4" fmla="*/ 0 w 140"/>
              <a:gd name="T5" fmla="*/ 46 h 86"/>
              <a:gd name="T6" fmla="*/ 18 w 140"/>
              <a:gd name="T7" fmla="*/ 0 h 86"/>
              <a:gd name="T8" fmla="*/ 140 w 140"/>
              <a:gd name="T9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86">
                <a:moveTo>
                  <a:pt x="140" y="22"/>
                </a:moveTo>
                <a:cubicBezTo>
                  <a:pt x="124" y="86"/>
                  <a:pt x="124" y="86"/>
                  <a:pt x="124" y="86"/>
                </a:cubicBezTo>
                <a:cubicBezTo>
                  <a:pt x="0" y="46"/>
                  <a:pt x="0" y="46"/>
                  <a:pt x="0" y="46"/>
                </a:cubicBezTo>
                <a:cubicBezTo>
                  <a:pt x="18" y="0"/>
                  <a:pt x="18" y="0"/>
                  <a:pt x="18" y="0"/>
                </a:cubicBezTo>
                <a:cubicBezTo>
                  <a:pt x="57" y="12"/>
                  <a:pt x="98" y="20"/>
                  <a:pt x="140" y="22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6" name="Freeform 22"/>
          <p:cNvSpPr/>
          <p:nvPr/>
        </p:nvSpPr>
        <p:spPr bwMode="auto">
          <a:xfrm>
            <a:off x="1541140" y="4070297"/>
            <a:ext cx="176213" cy="88900"/>
          </a:xfrm>
          <a:custGeom>
            <a:avLst/>
            <a:gdLst>
              <a:gd name="T0" fmla="*/ 126 w 130"/>
              <a:gd name="T1" fmla="*/ 0 h 66"/>
              <a:gd name="T2" fmla="*/ 130 w 130"/>
              <a:gd name="T3" fmla="*/ 66 h 66"/>
              <a:gd name="T4" fmla="*/ 0 w 130"/>
              <a:gd name="T5" fmla="*/ 66 h 66"/>
              <a:gd name="T6" fmla="*/ 3 w 130"/>
              <a:gd name="T7" fmla="*/ 15 h 66"/>
              <a:gd name="T8" fmla="*/ 126 w 130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66">
                <a:moveTo>
                  <a:pt x="126" y="0"/>
                </a:moveTo>
                <a:cubicBezTo>
                  <a:pt x="130" y="66"/>
                  <a:pt x="130" y="66"/>
                  <a:pt x="13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3" y="15"/>
                  <a:pt x="3" y="15"/>
                  <a:pt x="3" y="15"/>
                </a:cubicBezTo>
                <a:cubicBezTo>
                  <a:pt x="45" y="15"/>
                  <a:pt x="87" y="10"/>
                  <a:pt x="126" y="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7" name="Freeform 23"/>
          <p:cNvSpPr/>
          <p:nvPr/>
        </p:nvSpPr>
        <p:spPr bwMode="auto">
          <a:xfrm>
            <a:off x="1755453" y="3984572"/>
            <a:ext cx="184150" cy="136525"/>
          </a:xfrm>
          <a:custGeom>
            <a:avLst/>
            <a:gdLst>
              <a:gd name="T0" fmla="*/ 112 w 136"/>
              <a:gd name="T1" fmla="*/ 0 h 101"/>
              <a:gd name="T2" fmla="*/ 136 w 136"/>
              <a:gd name="T3" fmla="*/ 61 h 101"/>
              <a:gd name="T4" fmla="*/ 13 w 136"/>
              <a:gd name="T5" fmla="*/ 101 h 101"/>
              <a:gd name="T6" fmla="*/ 0 w 136"/>
              <a:gd name="T7" fmla="*/ 53 h 101"/>
              <a:gd name="T8" fmla="*/ 112 w 136"/>
              <a:gd name="T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01">
                <a:moveTo>
                  <a:pt x="112" y="0"/>
                </a:moveTo>
                <a:cubicBezTo>
                  <a:pt x="136" y="61"/>
                  <a:pt x="136" y="61"/>
                  <a:pt x="136" y="6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0" y="53"/>
                  <a:pt x="0" y="53"/>
                  <a:pt x="0" y="53"/>
                </a:cubicBezTo>
                <a:cubicBezTo>
                  <a:pt x="40" y="40"/>
                  <a:pt x="78" y="22"/>
                  <a:pt x="112" y="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8" name="Freeform 24"/>
          <p:cNvSpPr/>
          <p:nvPr/>
        </p:nvSpPr>
        <p:spPr bwMode="auto">
          <a:xfrm>
            <a:off x="1945953" y="3843284"/>
            <a:ext cx="177800" cy="171450"/>
          </a:xfrm>
          <a:custGeom>
            <a:avLst/>
            <a:gdLst>
              <a:gd name="T0" fmla="*/ 90 w 132"/>
              <a:gd name="T1" fmla="*/ 0 h 127"/>
              <a:gd name="T2" fmla="*/ 132 w 132"/>
              <a:gd name="T3" fmla="*/ 51 h 127"/>
              <a:gd name="T4" fmla="*/ 27 w 132"/>
              <a:gd name="T5" fmla="*/ 127 h 127"/>
              <a:gd name="T6" fmla="*/ 0 w 132"/>
              <a:gd name="T7" fmla="*/ 85 h 127"/>
              <a:gd name="T8" fmla="*/ 90 w 132"/>
              <a:gd name="T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127">
                <a:moveTo>
                  <a:pt x="90" y="0"/>
                </a:moveTo>
                <a:cubicBezTo>
                  <a:pt x="132" y="51"/>
                  <a:pt x="132" y="51"/>
                  <a:pt x="132" y="51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0" y="85"/>
                  <a:pt x="0" y="85"/>
                  <a:pt x="0" y="85"/>
                </a:cubicBezTo>
                <a:cubicBezTo>
                  <a:pt x="33" y="60"/>
                  <a:pt x="64" y="32"/>
                  <a:pt x="90" y="0"/>
                </a:cubicBez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9" name="Freeform 25"/>
          <p:cNvSpPr/>
          <p:nvPr/>
        </p:nvSpPr>
        <p:spPr bwMode="auto">
          <a:xfrm>
            <a:off x="2096765" y="3659134"/>
            <a:ext cx="153987" cy="188913"/>
          </a:xfrm>
          <a:custGeom>
            <a:avLst/>
            <a:gdLst>
              <a:gd name="T0" fmla="*/ 80341 w 115"/>
              <a:gd name="T1" fmla="*/ 0 h 141"/>
              <a:gd name="T2" fmla="*/ 153987 w 115"/>
              <a:gd name="T3" fmla="*/ 48233 h 141"/>
              <a:gd name="T4" fmla="*/ 52222 w 115"/>
              <a:gd name="T5" fmla="*/ 188913 h 141"/>
              <a:gd name="T6" fmla="*/ 0 w 115"/>
              <a:gd name="T7" fmla="*/ 146039 h 141"/>
              <a:gd name="T8" fmla="*/ 80341 w 115"/>
              <a:gd name="T9" fmla="*/ 0 h 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" h="141">
                <a:moveTo>
                  <a:pt x="60" y="0"/>
                </a:moveTo>
                <a:cubicBezTo>
                  <a:pt x="115" y="36"/>
                  <a:pt x="115" y="36"/>
                  <a:pt x="115" y="36"/>
                </a:cubicBezTo>
                <a:cubicBezTo>
                  <a:pt x="39" y="141"/>
                  <a:pt x="39" y="141"/>
                  <a:pt x="39" y="141"/>
                </a:cubicBezTo>
                <a:cubicBezTo>
                  <a:pt x="0" y="109"/>
                  <a:pt x="0" y="109"/>
                  <a:pt x="0" y="109"/>
                </a:cubicBezTo>
                <a:cubicBezTo>
                  <a:pt x="24" y="76"/>
                  <a:pt x="44" y="39"/>
                  <a:pt x="60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26"/>
          <p:cNvSpPr/>
          <p:nvPr/>
        </p:nvSpPr>
        <p:spPr bwMode="auto">
          <a:xfrm>
            <a:off x="2192015" y="3451171"/>
            <a:ext cx="117475" cy="188913"/>
          </a:xfrm>
          <a:custGeom>
            <a:avLst/>
            <a:gdLst>
              <a:gd name="T0" fmla="*/ 31057 w 87"/>
              <a:gd name="T1" fmla="*/ 0 h 140"/>
              <a:gd name="T2" fmla="*/ 117475 w 87"/>
              <a:gd name="T3" fmla="*/ 22939 h 140"/>
              <a:gd name="T4" fmla="*/ 63464 w 87"/>
              <a:gd name="T5" fmla="*/ 188913 h 140"/>
              <a:gd name="T6" fmla="*/ 0 w 87"/>
              <a:gd name="T7" fmla="*/ 164624 h 140"/>
              <a:gd name="T8" fmla="*/ 31057 w 87"/>
              <a:gd name="T9" fmla="*/ 0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" h="140">
                <a:moveTo>
                  <a:pt x="23" y="0"/>
                </a:moveTo>
                <a:cubicBezTo>
                  <a:pt x="87" y="17"/>
                  <a:pt x="87" y="17"/>
                  <a:pt x="87" y="17"/>
                </a:cubicBezTo>
                <a:cubicBezTo>
                  <a:pt x="47" y="140"/>
                  <a:pt x="47" y="140"/>
                  <a:pt x="47" y="140"/>
                </a:cubicBezTo>
                <a:cubicBezTo>
                  <a:pt x="0" y="122"/>
                  <a:pt x="0" y="122"/>
                  <a:pt x="0" y="122"/>
                </a:cubicBezTo>
                <a:cubicBezTo>
                  <a:pt x="13" y="83"/>
                  <a:pt x="21" y="42"/>
                  <a:pt x="23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27"/>
          <p:cNvSpPr/>
          <p:nvPr/>
        </p:nvSpPr>
        <p:spPr bwMode="auto">
          <a:xfrm>
            <a:off x="2203127" y="3232096"/>
            <a:ext cx="88900" cy="174625"/>
          </a:xfrm>
          <a:custGeom>
            <a:avLst/>
            <a:gdLst>
              <a:gd name="T0" fmla="*/ 0 w 66"/>
              <a:gd name="T1" fmla="*/ 5373 h 130"/>
              <a:gd name="T2" fmla="*/ 88900 w 66"/>
              <a:gd name="T3" fmla="*/ 0 h 130"/>
              <a:gd name="T4" fmla="*/ 88900 w 66"/>
              <a:gd name="T5" fmla="*/ 174625 h 130"/>
              <a:gd name="T6" fmla="*/ 21552 w 66"/>
              <a:gd name="T7" fmla="*/ 170595 h 130"/>
              <a:gd name="T8" fmla="*/ 0 w 66"/>
              <a:gd name="T9" fmla="*/ 5373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" h="130">
                <a:moveTo>
                  <a:pt x="0" y="4"/>
                </a:moveTo>
                <a:cubicBezTo>
                  <a:pt x="66" y="0"/>
                  <a:pt x="66" y="0"/>
                  <a:pt x="66" y="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6" y="85"/>
                  <a:pt x="10" y="44"/>
                  <a:pt x="0" y="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28"/>
          <p:cNvSpPr/>
          <p:nvPr/>
        </p:nvSpPr>
        <p:spPr bwMode="auto">
          <a:xfrm>
            <a:off x="2117402" y="3009846"/>
            <a:ext cx="138112" cy="182563"/>
          </a:xfrm>
          <a:custGeom>
            <a:avLst/>
            <a:gdLst>
              <a:gd name="T0" fmla="*/ 0 w 102"/>
              <a:gd name="T1" fmla="*/ 32217 h 136"/>
              <a:gd name="T2" fmla="*/ 83950 w 102"/>
              <a:gd name="T3" fmla="*/ 0 h 136"/>
              <a:gd name="T4" fmla="*/ 138112 w 102"/>
              <a:gd name="T5" fmla="*/ 165112 h 136"/>
              <a:gd name="T6" fmla="*/ 73118 w 102"/>
              <a:gd name="T7" fmla="*/ 182563 h 136"/>
              <a:gd name="T8" fmla="*/ 0 w 102"/>
              <a:gd name="T9" fmla="*/ 32217 h 1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136">
                <a:moveTo>
                  <a:pt x="0" y="24"/>
                </a:moveTo>
                <a:cubicBezTo>
                  <a:pt x="62" y="0"/>
                  <a:pt x="62" y="0"/>
                  <a:pt x="62" y="0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40" y="96"/>
                  <a:pt x="22" y="59"/>
                  <a:pt x="0" y="24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29"/>
          <p:cNvSpPr/>
          <p:nvPr/>
        </p:nvSpPr>
        <p:spPr bwMode="auto">
          <a:xfrm>
            <a:off x="1977702" y="2824109"/>
            <a:ext cx="171450" cy="177800"/>
          </a:xfrm>
          <a:custGeom>
            <a:avLst/>
            <a:gdLst>
              <a:gd name="T0" fmla="*/ 0 w 127"/>
              <a:gd name="T1" fmla="*/ 56573 h 132"/>
              <a:gd name="T2" fmla="*/ 68850 w 127"/>
              <a:gd name="T3" fmla="*/ 0 h 132"/>
              <a:gd name="T4" fmla="*/ 171450 w 127"/>
              <a:gd name="T5" fmla="*/ 141432 h 132"/>
              <a:gd name="T6" fmla="*/ 114750 w 127"/>
              <a:gd name="T7" fmla="*/ 177800 h 132"/>
              <a:gd name="T8" fmla="*/ 0 w 127"/>
              <a:gd name="T9" fmla="*/ 56573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" h="132">
                <a:moveTo>
                  <a:pt x="0" y="42"/>
                </a:moveTo>
                <a:cubicBezTo>
                  <a:pt x="51" y="0"/>
                  <a:pt x="51" y="0"/>
                  <a:pt x="51" y="0"/>
                </a:cubicBezTo>
                <a:cubicBezTo>
                  <a:pt x="127" y="105"/>
                  <a:pt x="127" y="105"/>
                  <a:pt x="127" y="105"/>
                </a:cubicBezTo>
                <a:cubicBezTo>
                  <a:pt x="85" y="132"/>
                  <a:pt x="85" y="132"/>
                  <a:pt x="85" y="132"/>
                </a:cubicBezTo>
                <a:cubicBezTo>
                  <a:pt x="60" y="99"/>
                  <a:pt x="32" y="68"/>
                  <a:pt x="0" y="42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30"/>
          <p:cNvSpPr/>
          <p:nvPr/>
        </p:nvSpPr>
        <p:spPr bwMode="auto">
          <a:xfrm>
            <a:off x="1791965" y="2697109"/>
            <a:ext cx="190500" cy="155575"/>
          </a:xfrm>
          <a:custGeom>
            <a:avLst/>
            <a:gdLst>
              <a:gd name="T0" fmla="*/ 0 w 141"/>
              <a:gd name="T1" fmla="*/ 74405 h 115"/>
              <a:gd name="T2" fmla="*/ 48638 w 141"/>
              <a:gd name="T3" fmla="*/ 0 h 115"/>
              <a:gd name="T4" fmla="*/ 190500 w 141"/>
              <a:gd name="T5" fmla="*/ 102815 h 115"/>
              <a:gd name="T6" fmla="*/ 147266 w 141"/>
              <a:gd name="T7" fmla="*/ 155575 h 115"/>
              <a:gd name="T8" fmla="*/ 0 w 141"/>
              <a:gd name="T9" fmla="*/ 7440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115">
                <a:moveTo>
                  <a:pt x="0" y="55"/>
                </a:moveTo>
                <a:cubicBezTo>
                  <a:pt x="36" y="0"/>
                  <a:pt x="36" y="0"/>
                  <a:pt x="36" y="0"/>
                </a:cubicBezTo>
                <a:cubicBezTo>
                  <a:pt x="141" y="76"/>
                  <a:pt x="141" y="76"/>
                  <a:pt x="141" y="76"/>
                </a:cubicBezTo>
                <a:cubicBezTo>
                  <a:pt x="109" y="115"/>
                  <a:pt x="109" y="115"/>
                  <a:pt x="109" y="115"/>
                </a:cubicBezTo>
                <a:cubicBezTo>
                  <a:pt x="76" y="91"/>
                  <a:pt x="39" y="71"/>
                  <a:pt x="0" y="55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32"/>
          <p:cNvSpPr/>
          <p:nvPr/>
        </p:nvSpPr>
        <p:spPr bwMode="auto">
          <a:xfrm>
            <a:off x="1364928" y="2657422"/>
            <a:ext cx="176212" cy="88900"/>
          </a:xfrm>
          <a:custGeom>
            <a:avLst/>
            <a:gdLst>
              <a:gd name="T0" fmla="*/ 0 w 130"/>
              <a:gd name="T1" fmla="*/ 0 h 66"/>
              <a:gd name="T2" fmla="*/ 130 w 130"/>
              <a:gd name="T3" fmla="*/ 0 h 66"/>
              <a:gd name="T4" fmla="*/ 127 w 130"/>
              <a:gd name="T5" fmla="*/ 50 h 66"/>
              <a:gd name="T6" fmla="*/ 4 w 130"/>
              <a:gd name="T7" fmla="*/ 66 h 66"/>
              <a:gd name="T8" fmla="*/ 0 w 130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66">
                <a:moveTo>
                  <a:pt x="0" y="0"/>
                </a:moveTo>
                <a:cubicBezTo>
                  <a:pt x="130" y="0"/>
                  <a:pt x="130" y="0"/>
                  <a:pt x="130" y="0"/>
                </a:cubicBezTo>
                <a:cubicBezTo>
                  <a:pt x="127" y="50"/>
                  <a:pt x="127" y="50"/>
                  <a:pt x="127" y="50"/>
                </a:cubicBezTo>
                <a:cubicBezTo>
                  <a:pt x="85" y="50"/>
                  <a:pt x="43" y="56"/>
                  <a:pt x="4" y="66"/>
                </a:cubicBez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2E2E2E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77222" y="3160273"/>
            <a:ext cx="931863" cy="60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5720" tIns="22860" rIns="45720" bIns="22860">
            <a:spAutoFit/>
          </a:bodyPr>
          <a:lstStyle/>
          <a:p>
            <a:pPr algn="ctr" defTabSz="10877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b="1" spc="-150" dirty="0">
                <a:solidFill>
                  <a:srgbClr val="2E2E2E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30%</a:t>
            </a:r>
          </a:p>
        </p:txBody>
      </p: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3444115" y="3123092"/>
            <a:ext cx="931862" cy="60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5720" tIns="22860" rIns="45720" bIns="22860">
            <a:spAutoFit/>
          </a:bodyPr>
          <a:lstStyle/>
          <a:p>
            <a:pPr algn="ctr" defTabSz="10877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b="1" spc="-150" dirty="0">
                <a:solidFill>
                  <a:srgbClr val="2E2E2E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50%</a:t>
            </a: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879258" y="3123091"/>
            <a:ext cx="931863" cy="60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5720" tIns="22860" rIns="45720" bIns="22860">
            <a:spAutoFit/>
          </a:bodyPr>
          <a:lstStyle/>
          <a:p>
            <a:pPr algn="ctr" defTabSz="10877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b="1" spc="-150" dirty="0">
                <a:solidFill>
                  <a:srgbClr val="2E2E2E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80%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778194" y="4412365"/>
            <a:ext cx="1198880" cy="396240"/>
          </a:xfrm>
          <a:prstGeom prst="rect">
            <a:avLst/>
          </a:prstGeom>
          <a:solidFill>
            <a:srgbClr val="2E2E2E"/>
          </a:solidFill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sz="2000" b="1" dirty="0">
              <a:solidFill>
                <a:schemeClr val="bg1"/>
              </a:solidFill>
              <a:latin typeface="方正姚体" panose="02010601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71941" y="4440555"/>
            <a:ext cx="1198880" cy="396240"/>
          </a:xfrm>
          <a:prstGeom prst="rect">
            <a:avLst/>
          </a:prstGeom>
          <a:solidFill>
            <a:srgbClr val="2E2E2E"/>
          </a:solidFill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sz="2000" b="1" dirty="0">
              <a:solidFill>
                <a:schemeClr val="bg1"/>
              </a:solidFill>
              <a:latin typeface="方正姚体" panose="02010601030101010101" pitchFamily="2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607469" y="4429094"/>
            <a:ext cx="1198880" cy="396240"/>
          </a:xfrm>
          <a:prstGeom prst="rect">
            <a:avLst/>
          </a:prstGeom>
          <a:solidFill>
            <a:srgbClr val="2E2E2E"/>
          </a:solidFill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sz="2000" b="1" dirty="0">
              <a:solidFill>
                <a:schemeClr val="bg1"/>
              </a:solidFill>
              <a:latin typeface="方正姚体" panose="02010601030101010101" pitchFamily="2" charset="-122"/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485018" y="5627448"/>
            <a:ext cx="7117080" cy="518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您的内容打在这里，或者通过复制您的文本后，在此框中选择粘贴，并选择只保留文字。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您的内容打在这里，或者通过复制您的文本后，在此框中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3180"/>
            <a:ext cx="12205335" cy="68732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-33020" y="6401904"/>
            <a:ext cx="12204000" cy="427924"/>
            <a:chOff x="0" y="822054"/>
            <a:chExt cx="12204000" cy="72000"/>
          </a:xfrm>
        </p:grpSpPr>
        <p:sp>
          <p:nvSpPr>
            <p:cNvPr id="38" name="圆角矩形 37"/>
            <p:cNvSpPr/>
            <p:nvPr/>
          </p:nvSpPr>
          <p:spPr>
            <a:xfrm>
              <a:off x="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06469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12939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19408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825878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032347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任意多边形 43"/>
          <p:cNvSpPr/>
          <p:nvPr/>
        </p:nvSpPr>
        <p:spPr>
          <a:xfrm flipH="1">
            <a:off x="0" y="2604111"/>
            <a:ext cx="4682324" cy="1659986"/>
          </a:xfrm>
          <a:custGeom>
            <a:avLst/>
            <a:gdLst>
              <a:gd name="connsiteX0" fmla="*/ 131952 w 4682324"/>
              <a:gd name="connsiteY0" fmla="*/ 0 h 1659986"/>
              <a:gd name="connsiteX1" fmla="*/ 4682324 w 4682324"/>
              <a:gd name="connsiteY1" fmla="*/ 0 h 1659986"/>
              <a:gd name="connsiteX2" fmla="*/ 4682324 w 4682324"/>
              <a:gd name="connsiteY2" fmla="*/ 1659986 h 1659986"/>
              <a:gd name="connsiteX3" fmla="*/ 131952 w 4682324"/>
              <a:gd name="connsiteY3" fmla="*/ 1659986 h 1659986"/>
              <a:gd name="connsiteX4" fmla="*/ 0 w 4682324"/>
              <a:gd name="connsiteY4" fmla="*/ 1528034 h 1659986"/>
              <a:gd name="connsiteX5" fmla="*/ 0 w 4682324"/>
              <a:gd name="connsiteY5" fmla="*/ 131952 h 1659986"/>
              <a:gd name="connsiteX6" fmla="*/ 131952 w 4682324"/>
              <a:gd name="connsiteY6" fmla="*/ 0 h 165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2324" h="1659986">
                <a:moveTo>
                  <a:pt x="131952" y="0"/>
                </a:moveTo>
                <a:lnTo>
                  <a:pt x="4682324" y="0"/>
                </a:lnTo>
                <a:lnTo>
                  <a:pt x="4682324" y="1659986"/>
                </a:lnTo>
                <a:lnTo>
                  <a:pt x="131952" y="1659986"/>
                </a:lnTo>
                <a:cubicBezTo>
                  <a:pt x="59077" y="1659986"/>
                  <a:pt x="0" y="1600909"/>
                  <a:pt x="0" y="1528034"/>
                </a:cubicBezTo>
                <a:lnTo>
                  <a:pt x="0" y="131952"/>
                </a:lnTo>
                <a:cubicBezTo>
                  <a:pt x="0" y="59077"/>
                  <a:pt x="59077" y="0"/>
                  <a:pt x="13195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19"/>
          <p:cNvSpPr/>
          <p:nvPr/>
        </p:nvSpPr>
        <p:spPr bwMode="auto">
          <a:xfrm>
            <a:off x="349148" y="2956102"/>
            <a:ext cx="862370" cy="966742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2133" y="3239185"/>
            <a:ext cx="883920" cy="4921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C1C26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2017</a:t>
            </a:r>
            <a:endParaRPr lang="zh-CN" altLang="en-US" sz="2400" b="1" dirty="0">
              <a:solidFill>
                <a:srgbClr val="1C1C26"/>
              </a:solidFill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1178" y="3205306"/>
            <a:ext cx="3027045" cy="5594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C1C26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目录</a:t>
            </a:r>
            <a:r>
              <a:rPr lang="en-US" altLang="zh-CN" sz="2800" b="1" dirty="0">
                <a:solidFill>
                  <a:srgbClr val="1C1C26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CONCENTS</a:t>
            </a:r>
            <a:endParaRPr lang="zh-CN" altLang="en-US" sz="2800" b="1" dirty="0">
              <a:solidFill>
                <a:srgbClr val="1C1C26"/>
              </a:solidFill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45" name="Freeform 19"/>
          <p:cNvSpPr/>
          <p:nvPr/>
        </p:nvSpPr>
        <p:spPr bwMode="auto">
          <a:xfrm>
            <a:off x="6816095" y="1379195"/>
            <a:ext cx="604921" cy="678134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rgbClr val="FDFDF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19"/>
          <p:cNvSpPr/>
          <p:nvPr/>
        </p:nvSpPr>
        <p:spPr bwMode="auto">
          <a:xfrm>
            <a:off x="6816094" y="2496234"/>
            <a:ext cx="604921" cy="678134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19"/>
          <p:cNvSpPr/>
          <p:nvPr/>
        </p:nvSpPr>
        <p:spPr bwMode="auto">
          <a:xfrm>
            <a:off x="6812222" y="3643744"/>
            <a:ext cx="604921" cy="678134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19"/>
          <p:cNvSpPr/>
          <p:nvPr/>
        </p:nvSpPr>
        <p:spPr bwMode="auto">
          <a:xfrm>
            <a:off x="6812221" y="4760783"/>
            <a:ext cx="604921" cy="678134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22888" y="1379195"/>
            <a:ext cx="72006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方正姚体" panose="02010601030101010101" pitchFamily="2" charset="-122"/>
              </a:rPr>
              <a:t>1.</a:t>
            </a:r>
            <a:endParaRPr lang="en-US" altLang="zh-CN" sz="2800" b="1" dirty="0">
              <a:solidFill>
                <a:schemeClr val="bg1"/>
              </a:solidFill>
              <a:latin typeface="方正姚体" panose="02010601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722888" y="2512135"/>
            <a:ext cx="72006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方正姚体" panose="02010601030101010101" pitchFamily="2" charset="-122"/>
              </a:rPr>
              <a:t>2.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722933" y="3659646"/>
            <a:ext cx="72006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方正姚体" panose="02010601030101010101" pitchFamily="2" charset="-122"/>
              </a:rPr>
              <a:t>3.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714678" y="4781662"/>
            <a:ext cx="72006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方正姚体" panose="02010601030101010101" pitchFamily="2" charset="-122"/>
              </a:rPr>
              <a:t>4.</a:t>
            </a:r>
          </a:p>
        </p:txBody>
      </p:sp>
      <p:sp>
        <p:nvSpPr>
          <p:cNvPr id="53" name="文本框 16"/>
          <p:cNvSpPr>
            <a:spLocks noChangeArrowheads="1"/>
          </p:cNvSpPr>
          <p:nvPr/>
        </p:nvSpPr>
        <p:spPr bwMode="auto">
          <a:xfrm>
            <a:off x="8225843" y="139476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文本框 17"/>
          <p:cNvSpPr>
            <a:spLocks noChangeArrowheads="1"/>
          </p:cNvSpPr>
          <p:nvPr/>
        </p:nvSpPr>
        <p:spPr bwMode="auto">
          <a:xfrm>
            <a:off x="8197787" y="256453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项目计划</a:t>
            </a:r>
          </a:p>
        </p:txBody>
      </p:sp>
      <p:sp>
        <p:nvSpPr>
          <p:cNvPr id="55" name="文本框 18"/>
          <p:cNvSpPr>
            <a:spLocks noChangeArrowheads="1"/>
          </p:cNvSpPr>
          <p:nvPr/>
        </p:nvSpPr>
        <p:spPr bwMode="auto">
          <a:xfrm>
            <a:off x="8183799" y="372530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市场分析</a:t>
            </a:r>
          </a:p>
        </p:txBody>
      </p:sp>
      <p:sp>
        <p:nvSpPr>
          <p:cNvPr id="56" name="文本框 19"/>
          <p:cNvSpPr>
            <a:spLocks noChangeArrowheads="1"/>
          </p:cNvSpPr>
          <p:nvPr/>
        </p:nvSpPr>
        <p:spPr bwMode="auto">
          <a:xfrm>
            <a:off x="8197786" y="489265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市场分析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848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3.2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537501" y="4410000"/>
            <a:ext cx="0" cy="24480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304514" y="4337999"/>
            <a:ext cx="0" cy="25200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342739" y="2478130"/>
            <a:ext cx="0" cy="4392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180564" y="2478130"/>
            <a:ext cx="0" cy="4392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609046" y="2666361"/>
            <a:ext cx="1849165" cy="18491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503335" y="2790514"/>
            <a:ext cx="1600858" cy="16008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472499" y="1458956"/>
            <a:ext cx="1408569" cy="1408569"/>
          </a:xfrm>
          <a:prstGeom prst="ellipse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810888" y="1458956"/>
            <a:ext cx="1047750" cy="1047750"/>
          </a:xfrm>
          <a:prstGeom prst="ellipse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06019" y="3175444"/>
            <a:ext cx="1268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E2E2E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35%</a:t>
            </a:r>
            <a:endParaRPr lang="zh-CN" altLang="en-US" sz="4800" dirty="0">
              <a:solidFill>
                <a:srgbClr val="2E2E2E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85916" y="1831799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1,359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77951" y="3223194"/>
            <a:ext cx="1059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E2E2E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267</a:t>
            </a:r>
            <a:endParaRPr lang="zh-CN" altLang="en-US" sz="4800" dirty="0">
              <a:solidFill>
                <a:srgbClr val="2E2E2E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910608" y="1687312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78%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0685" y="3168389"/>
            <a:ext cx="848471" cy="520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6039" y="2524212"/>
            <a:ext cx="1097280" cy="365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98309" y="2524395"/>
            <a:ext cx="1097280" cy="365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53685" y="2511007"/>
            <a:ext cx="1097280" cy="365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89995" y="2519987"/>
            <a:ext cx="1097280" cy="365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072956" y="3171399"/>
            <a:ext cx="848471" cy="520804"/>
          </a:xfrm>
          <a:prstGeom prst="round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435227" y="3168389"/>
            <a:ext cx="848471" cy="520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797498" y="3168389"/>
            <a:ext cx="848471" cy="520804"/>
          </a:xfrm>
          <a:prstGeom prst="round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945402" y="3278046"/>
            <a:ext cx="315240" cy="301489"/>
            <a:chOff x="1004888" y="993775"/>
            <a:chExt cx="2438400" cy="2332038"/>
          </a:xfrm>
          <a:solidFill>
            <a:srgbClr val="2E2E2E"/>
          </a:solidFill>
        </p:grpSpPr>
        <p:sp>
          <p:nvSpPr>
            <p:cNvPr id="3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4" name="任意多边形 3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2274505" y="3279574"/>
            <a:ext cx="419852" cy="319007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078384" y="3222707"/>
            <a:ext cx="282736" cy="361586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39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3688031" y="3224656"/>
            <a:ext cx="342861" cy="383431"/>
            <a:chOff x="5999255" y="3275006"/>
            <a:chExt cx="402656" cy="450303"/>
          </a:xfrm>
          <a:solidFill>
            <a:srgbClr val="2E2E2E"/>
          </a:solidFill>
          <a:effectLst/>
        </p:grpSpPr>
        <p:sp>
          <p:nvSpPr>
            <p:cNvPr id="43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579799" y="4198276"/>
            <a:ext cx="5516880" cy="1158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您的内容打在这里，或者通过复制您的文本后，在此框中选择粘贴，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并选择只保留文字。您的内容打在这里，或者通过复制您的文本后，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在此框中您的内容打在这里，或者通过复制您的文本后，在此框中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选择粘贴，并选择只保留文字。您的内容打在这里，或者通过复制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您的文本后，在此框中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市场分析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960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3.3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89781" y="2366681"/>
            <a:ext cx="2164977" cy="21649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01287" y="2366680"/>
            <a:ext cx="2164977" cy="21649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12793" y="2366681"/>
            <a:ext cx="2164977" cy="21649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624299" y="2366680"/>
            <a:ext cx="2164977" cy="21649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7643" y="3033192"/>
            <a:ext cx="831952" cy="831952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73553" y="3033192"/>
            <a:ext cx="831952" cy="831952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085059" y="3033192"/>
            <a:ext cx="831952" cy="831952"/>
          </a:xfrm>
          <a:prstGeom prst="ellips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512742" y="3325388"/>
            <a:ext cx="301753" cy="288591"/>
            <a:chOff x="1004888" y="993775"/>
            <a:chExt cx="2438400" cy="2332038"/>
          </a:xfrm>
          <a:solidFill>
            <a:srgbClr val="FDFDFD"/>
          </a:solidFill>
        </p:grpSpPr>
        <p:sp>
          <p:nvSpPr>
            <p:cNvPr id="20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 2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99330" y="3295911"/>
            <a:ext cx="403410" cy="306513"/>
            <a:chOff x="4268086" y="4221191"/>
            <a:chExt cx="509646" cy="387231"/>
          </a:xfrm>
          <a:solidFill>
            <a:srgbClr val="FDFDFD"/>
          </a:solidFill>
        </p:grpSpPr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55404" y="3238320"/>
            <a:ext cx="262019" cy="335091"/>
            <a:chOff x="1605186" y="572440"/>
            <a:chExt cx="563562" cy="720725"/>
          </a:xfrm>
          <a:solidFill>
            <a:srgbClr val="FDFDFD"/>
          </a:solidFill>
        </p:grpSpPr>
        <p:sp>
          <p:nvSpPr>
            <p:cNvPr id="2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779305" y="2876044"/>
            <a:ext cx="12218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rgbClr val="292929"/>
                </a:solidFill>
                <a:latin typeface="方正姚体" panose="02010601030101010101" pitchFamily="2" charset="-122"/>
              </a:rPr>
              <a:t>68%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208381" y="2886512"/>
            <a:ext cx="12218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rgbClr val="292929"/>
                </a:solidFill>
                <a:latin typeface="方正姚体" panose="02010601030101010101" pitchFamily="2" charset="-122"/>
              </a:rPr>
              <a:t>45%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639565" y="2882810"/>
            <a:ext cx="12218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rgbClr val="292929"/>
                </a:solidFill>
                <a:latin typeface="方正姚体" panose="02010601030101010101" pitchFamily="2" charset="-122"/>
              </a:rPr>
              <a:t>77%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095882" y="2882810"/>
            <a:ext cx="1221809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rgbClr val="292929"/>
                </a:solidFill>
                <a:latin typeface="方正姚体" panose="02010601030101010101" pitchFamily="2" charset="-122"/>
              </a:rPr>
              <a:t>59%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64550" y="3907378"/>
            <a:ext cx="1615440" cy="3048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292929"/>
                </a:solidFill>
                <a:latin typeface="方正姚体" panose="02010601030101010101" pitchFamily="2" charset="-122"/>
              </a:rPr>
              <a:t>单击此处添加标题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076056" y="3907378"/>
            <a:ext cx="1615440" cy="3048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292929"/>
                </a:solidFill>
                <a:latin typeface="方正姚体" panose="02010601030101010101" pitchFamily="2" charset="-122"/>
              </a:rPr>
              <a:t>单击此处添加标题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487561" y="3907378"/>
            <a:ext cx="1615440" cy="3048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292929"/>
                </a:solidFill>
                <a:latin typeface="方正姚体" panose="02010601030101010101" pitchFamily="2" charset="-122"/>
              </a:rPr>
              <a:t>单击此处添加标题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899068" y="3907378"/>
            <a:ext cx="1615440" cy="3048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292929"/>
                </a:solidFill>
                <a:latin typeface="方正姚体" panose="02010601030101010101" pitchFamily="2" charset="-122"/>
              </a:rPr>
              <a:t>单击此处添加标题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612795" y="4858456"/>
            <a:ext cx="1407160" cy="8229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5330" y="4858456"/>
            <a:ext cx="1407160" cy="8229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5320" y="4858456"/>
            <a:ext cx="1407160" cy="8229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077855" y="4858456"/>
            <a:ext cx="1407160" cy="8229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市场分析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960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3.4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rot="16200000">
            <a:off x="78657" y="2620299"/>
            <a:ext cx="2890683" cy="304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6200000">
            <a:off x="3126656" y="2620298"/>
            <a:ext cx="2890685" cy="3048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6200000">
            <a:off x="6174655" y="2620298"/>
            <a:ext cx="2890687" cy="304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6200000">
            <a:off x="9222657" y="2620297"/>
            <a:ext cx="2890683" cy="3048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6200000">
            <a:off x="1686781" y="4052407"/>
            <a:ext cx="2890683" cy="183784"/>
          </a:xfrm>
          <a:prstGeom prst="rect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4742548" y="4052406"/>
            <a:ext cx="2890683" cy="1837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7784867" y="4052406"/>
            <a:ext cx="2890683" cy="183784"/>
          </a:xfrm>
          <a:prstGeom prst="rect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8100" y="4405638"/>
            <a:ext cx="2468880" cy="1424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ctr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ctr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ctr"/>
            <a:endParaRPr lang="en-US" altLang="zh-CN" sz="1050" dirty="0">
              <a:solidFill>
                <a:srgbClr val="2E2E2E"/>
              </a:solidFill>
            </a:endParaRPr>
          </a:p>
          <a:p>
            <a:pPr algn="ctr"/>
            <a:endParaRPr lang="en-US" altLang="zh-CN" sz="12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09931" y="4398597"/>
            <a:ext cx="2468880" cy="1424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ctr"/>
            <a:endParaRPr lang="en-US" altLang="zh-CN" sz="1050" dirty="0">
              <a:solidFill>
                <a:schemeClr val="bg1"/>
              </a:solidFill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endParaRPr lang="en-US" altLang="zh-CN" sz="1100" dirty="0">
              <a:solidFill>
                <a:schemeClr val="bg1"/>
              </a:solidFill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70966" y="4387089"/>
            <a:ext cx="2468880" cy="1424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ctr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ctr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ctr"/>
            <a:endParaRPr lang="en-US" altLang="zh-CN" sz="1050" dirty="0">
              <a:solidFill>
                <a:srgbClr val="2E2E2E"/>
              </a:solidFill>
            </a:endParaRPr>
          </a:p>
          <a:p>
            <a:pPr algn="ctr"/>
            <a:endParaRPr lang="en-US" altLang="zh-CN" sz="1200" dirty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endParaRPr lang="en-US" altLang="zh-CN" sz="1100" dirty="0">
              <a:solidFill>
                <a:srgbClr val="2E2E2E"/>
              </a:solidFill>
            </a:endParaRPr>
          </a:p>
          <a:p>
            <a:pPr algn="ctr"/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83006" y="4405638"/>
            <a:ext cx="2468880" cy="1424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单击此处添加标题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ctr"/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2217" y="2959489"/>
            <a:ext cx="1804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2E2E2E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562+</a:t>
            </a:r>
            <a:endParaRPr lang="zh-CN" altLang="en-US" sz="6000" dirty="0">
              <a:solidFill>
                <a:srgbClr val="2E2E2E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50859" y="2955967"/>
            <a:ext cx="1699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279+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82929" y="2959489"/>
            <a:ext cx="1560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2E2E2E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147+</a:t>
            </a:r>
            <a:endParaRPr lang="zh-CN" altLang="en-US" sz="6000" dirty="0">
              <a:solidFill>
                <a:srgbClr val="2E2E2E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968459" y="2955967"/>
            <a:ext cx="1832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34" charset="0"/>
                <a:ea typeface="方正姚体" panose="02010601030101010101" pitchFamily="2" charset="-122"/>
              </a:rPr>
              <a:t>683+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3180"/>
            <a:ext cx="12205335" cy="68732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0" y="704070"/>
            <a:ext cx="12204000" cy="54000"/>
            <a:chOff x="0" y="822054"/>
            <a:chExt cx="12204000" cy="72000"/>
          </a:xfrm>
        </p:grpSpPr>
        <p:sp>
          <p:nvSpPr>
            <p:cNvPr id="9" name="圆角矩形 8"/>
            <p:cNvSpPr/>
            <p:nvPr/>
          </p:nvSpPr>
          <p:spPr>
            <a:xfrm>
              <a:off x="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06469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2939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9408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25878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32347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0" y="6106887"/>
            <a:ext cx="12204000" cy="54000"/>
            <a:chOff x="0" y="5944659"/>
            <a:chExt cx="12204000" cy="72000"/>
          </a:xfrm>
        </p:grpSpPr>
        <p:sp>
          <p:nvSpPr>
            <p:cNvPr id="17" name="圆角矩形 16"/>
            <p:cNvSpPr/>
            <p:nvPr/>
          </p:nvSpPr>
          <p:spPr>
            <a:xfrm>
              <a:off x="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6469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12939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19408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25878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32347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Freeform 19"/>
          <p:cNvSpPr/>
          <p:nvPr/>
        </p:nvSpPr>
        <p:spPr bwMode="auto">
          <a:xfrm>
            <a:off x="1062649" y="2589363"/>
            <a:ext cx="1480770" cy="1659986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2572" y="3166530"/>
            <a:ext cx="1234440" cy="6921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2017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7521676" y="2589364"/>
            <a:ext cx="4682324" cy="1659986"/>
          </a:xfrm>
          <a:custGeom>
            <a:avLst/>
            <a:gdLst>
              <a:gd name="connsiteX0" fmla="*/ 131952 w 4682324"/>
              <a:gd name="connsiteY0" fmla="*/ 0 h 1659986"/>
              <a:gd name="connsiteX1" fmla="*/ 4682324 w 4682324"/>
              <a:gd name="connsiteY1" fmla="*/ 0 h 1659986"/>
              <a:gd name="connsiteX2" fmla="*/ 4682324 w 4682324"/>
              <a:gd name="connsiteY2" fmla="*/ 1659986 h 1659986"/>
              <a:gd name="connsiteX3" fmla="*/ 131952 w 4682324"/>
              <a:gd name="connsiteY3" fmla="*/ 1659986 h 1659986"/>
              <a:gd name="connsiteX4" fmla="*/ 0 w 4682324"/>
              <a:gd name="connsiteY4" fmla="*/ 1528034 h 1659986"/>
              <a:gd name="connsiteX5" fmla="*/ 0 w 4682324"/>
              <a:gd name="connsiteY5" fmla="*/ 131952 h 1659986"/>
              <a:gd name="connsiteX6" fmla="*/ 131952 w 4682324"/>
              <a:gd name="connsiteY6" fmla="*/ 0 h 165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2324" h="1659986">
                <a:moveTo>
                  <a:pt x="131952" y="0"/>
                </a:moveTo>
                <a:lnTo>
                  <a:pt x="4682324" y="0"/>
                </a:lnTo>
                <a:lnTo>
                  <a:pt x="4682324" y="1659986"/>
                </a:lnTo>
                <a:lnTo>
                  <a:pt x="131952" y="1659986"/>
                </a:lnTo>
                <a:cubicBezTo>
                  <a:pt x="59077" y="1659986"/>
                  <a:pt x="0" y="1600909"/>
                  <a:pt x="0" y="1528034"/>
                </a:cubicBezTo>
                <a:lnTo>
                  <a:pt x="0" y="131952"/>
                </a:lnTo>
                <a:cubicBezTo>
                  <a:pt x="0" y="59077"/>
                  <a:pt x="59077" y="0"/>
                  <a:pt x="13195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59081" y="2846783"/>
            <a:ext cx="37257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   04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910021" y="3570993"/>
            <a:ext cx="487184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</a:t>
            </a:r>
            <a:r>
              <a:rPr lang="en-US" altLang="zh-CN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PowerPoint Template</a:t>
            </a:r>
          </a:p>
        </p:txBody>
      </p:sp>
      <p:sp>
        <p:nvSpPr>
          <p:cNvPr id="36" name="文本框 34"/>
          <p:cNvSpPr>
            <a:spLocks noChangeArrowheads="1"/>
          </p:cNvSpPr>
          <p:nvPr/>
        </p:nvSpPr>
        <p:spPr bwMode="auto">
          <a:xfrm>
            <a:off x="8514839" y="295477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未来目标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22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4.1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 rot="2700000">
            <a:off x="6938844" y="2756671"/>
            <a:ext cx="2109242" cy="2109242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>
            <a:spLocks noChangeAspect="1"/>
          </p:cNvSpPr>
          <p:nvPr/>
        </p:nvSpPr>
        <p:spPr>
          <a:xfrm rot="2700000">
            <a:off x="3225800" y="2756671"/>
            <a:ext cx="2109242" cy="2109242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>
            <a:spLocks noChangeAspect="1"/>
          </p:cNvSpPr>
          <p:nvPr/>
        </p:nvSpPr>
        <p:spPr>
          <a:xfrm rot="2700000">
            <a:off x="4395558" y="2929624"/>
            <a:ext cx="1640522" cy="1640522"/>
          </a:xfrm>
          <a:prstGeom prst="roundRect">
            <a:avLst/>
          </a:prstGeom>
          <a:solidFill>
            <a:srgbClr val="31303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>
            <a:spLocks noChangeAspect="1"/>
          </p:cNvSpPr>
          <p:nvPr/>
        </p:nvSpPr>
        <p:spPr>
          <a:xfrm rot="2700000">
            <a:off x="6218453" y="2929620"/>
            <a:ext cx="1640522" cy="1640522"/>
          </a:xfrm>
          <a:prstGeom prst="roundRect">
            <a:avLst/>
          </a:prstGeom>
          <a:solidFill>
            <a:srgbClr val="31303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>
            <a:spLocks noChangeAspect="1"/>
          </p:cNvSpPr>
          <p:nvPr/>
        </p:nvSpPr>
        <p:spPr>
          <a:xfrm rot="2700000">
            <a:off x="5504046" y="3163983"/>
            <a:ext cx="1171801" cy="1171801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844267" y="3559054"/>
            <a:ext cx="459191" cy="439160"/>
            <a:chOff x="1004888" y="993775"/>
            <a:chExt cx="2438400" cy="2332038"/>
          </a:xfrm>
          <a:solidFill>
            <a:srgbClr val="313030"/>
          </a:solidFill>
        </p:grpSpPr>
        <p:sp>
          <p:nvSpPr>
            <p:cNvPr id="18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9" name="任意多边形 18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113306" y="3365160"/>
            <a:ext cx="93807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4400" b="1" dirty="0">
                <a:solidFill>
                  <a:srgbClr val="2E2E2E"/>
                </a:solidFill>
                <a:latin typeface="方正姚体" panose="02010601030101010101" pitchFamily="2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347326" y="3427876"/>
            <a:ext cx="83548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方正姚体" panose="02010601030101010101" pitchFamily="2" charset="-122"/>
              </a:rPr>
              <a:t>02</a:t>
            </a:r>
            <a:endParaRPr lang="en-US" altLang="zh-CN" sz="3600" b="1" dirty="0">
              <a:solidFill>
                <a:srgbClr val="FDAD15"/>
              </a:solidFill>
              <a:latin typeface="方正姚体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66168" y="3403002"/>
            <a:ext cx="83548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方正姚体" panose="02010601030101010101" pitchFamily="2" charset="-122"/>
              </a:rPr>
              <a:t>03</a:t>
            </a:r>
            <a:endParaRPr lang="en-US" altLang="zh-CN" sz="3600" b="1" dirty="0">
              <a:solidFill>
                <a:srgbClr val="FDAD15"/>
              </a:solidFill>
              <a:latin typeface="方正姚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11699" y="3341446"/>
            <a:ext cx="93807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4400" b="1" dirty="0">
                <a:solidFill>
                  <a:srgbClr val="2E2E2E"/>
                </a:solidFill>
                <a:latin typeface="方正姚体" panose="02010601030101010101" pitchFamily="2" charset="-122"/>
              </a:rPr>
              <a:t>04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81887" y="1861663"/>
            <a:ext cx="2468880" cy="1158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9014" y="5179929"/>
            <a:ext cx="2468880" cy="1158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62621" y="1863627"/>
            <a:ext cx="2468880" cy="9753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33460" y="5132501"/>
            <a:ext cx="2468880" cy="1158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未来目标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222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4.1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720004" y="2723991"/>
            <a:ext cx="3649380" cy="1015548"/>
          </a:xfrm>
          <a:custGeom>
            <a:avLst/>
            <a:gdLst>
              <a:gd name="connsiteX0" fmla="*/ 2242611 w 3649380"/>
              <a:gd name="connsiteY0" fmla="*/ 0 h 1015548"/>
              <a:gd name="connsiteX1" fmla="*/ 3142943 w 3649380"/>
              <a:gd name="connsiteY1" fmla="*/ 0 h 1015548"/>
              <a:gd name="connsiteX2" fmla="*/ 3649380 w 3649380"/>
              <a:gd name="connsiteY2" fmla="*/ 506438 h 1015548"/>
              <a:gd name="connsiteX3" fmla="*/ 3142943 w 3649380"/>
              <a:gd name="connsiteY3" fmla="*/ 1012875 h 1015548"/>
              <a:gd name="connsiteX4" fmla="*/ 3066757 w 3649380"/>
              <a:gd name="connsiteY4" fmla="*/ 1012875 h 1015548"/>
              <a:gd name="connsiteX5" fmla="*/ 3066757 w 3649380"/>
              <a:gd name="connsiteY5" fmla="*/ 1015548 h 1015548"/>
              <a:gd name="connsiteX6" fmla="*/ 0 w 3649380"/>
              <a:gd name="connsiteY6" fmla="*/ 1015548 h 1015548"/>
              <a:gd name="connsiteX7" fmla="*/ 0 w 3649380"/>
              <a:gd name="connsiteY7" fmla="*/ 2673 h 1015548"/>
              <a:gd name="connsiteX8" fmla="*/ 2242611 w 3649380"/>
              <a:gd name="connsiteY8" fmla="*/ 2673 h 101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9380" h="1015548">
                <a:moveTo>
                  <a:pt x="2242611" y="0"/>
                </a:moveTo>
                <a:lnTo>
                  <a:pt x="3142943" y="0"/>
                </a:lnTo>
                <a:lnTo>
                  <a:pt x="3649380" y="506438"/>
                </a:lnTo>
                <a:lnTo>
                  <a:pt x="3142943" y="1012875"/>
                </a:lnTo>
                <a:lnTo>
                  <a:pt x="3066757" y="1012875"/>
                </a:lnTo>
                <a:lnTo>
                  <a:pt x="3066757" y="1015548"/>
                </a:lnTo>
                <a:lnTo>
                  <a:pt x="0" y="1015548"/>
                </a:lnTo>
                <a:lnTo>
                  <a:pt x="0" y="2673"/>
                </a:lnTo>
                <a:lnTo>
                  <a:pt x="2242611" y="26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30635" y="3235775"/>
            <a:ext cx="3066757" cy="1012875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38893" y="3742213"/>
            <a:ext cx="3066757" cy="1012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47151" y="4251323"/>
            <a:ext cx="3066757" cy="1012875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3147151" y="4262510"/>
            <a:ext cx="1899139" cy="506437"/>
          </a:xfrm>
          <a:prstGeom prst="rtTriangle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>
            <a:off x="4338893" y="3744886"/>
            <a:ext cx="1899139" cy="50643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5530635" y="3235776"/>
            <a:ext cx="1899139" cy="506437"/>
          </a:xfrm>
          <a:prstGeom prst="rtTriangle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>
            <a:off x="6722377" y="2729338"/>
            <a:ext cx="1899139" cy="50643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5409" y="4768947"/>
            <a:ext cx="3066757" cy="1012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5391125" y="4557907"/>
            <a:ext cx="519024" cy="394359"/>
            <a:chOff x="4268086" y="4221191"/>
            <a:chExt cx="509646" cy="387231"/>
          </a:xfrm>
          <a:solidFill>
            <a:srgbClr val="FDFDFD"/>
          </a:solidFill>
        </p:grpSpPr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65415" y="5117998"/>
            <a:ext cx="417501" cy="399289"/>
            <a:chOff x="1004888" y="993775"/>
            <a:chExt cx="2438400" cy="2332038"/>
          </a:xfrm>
          <a:solidFill>
            <a:srgbClr val="2E2E2E"/>
          </a:solidFill>
        </p:grpSpPr>
        <p:sp>
          <p:nvSpPr>
            <p:cNvPr id="2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6" name="任意多边形 2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15918" y="4022084"/>
            <a:ext cx="349520" cy="446996"/>
            <a:chOff x="1605186" y="572440"/>
            <a:chExt cx="563562" cy="720725"/>
          </a:xfrm>
          <a:solidFill>
            <a:srgbClr val="2E2E2E"/>
          </a:solidFill>
        </p:grpSpPr>
        <p:sp>
          <p:nvSpPr>
            <p:cNvPr id="28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7777047" y="3543173"/>
            <a:ext cx="406795" cy="454931"/>
            <a:chOff x="5999255" y="3275006"/>
            <a:chExt cx="402656" cy="450303"/>
          </a:xfrm>
          <a:solidFill>
            <a:srgbClr val="FDFDFD"/>
          </a:solidFill>
          <a:effectLst/>
        </p:grpSpPr>
        <p:sp>
          <p:nvSpPr>
            <p:cNvPr id="32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Freeform 223"/>
          <p:cNvSpPr>
            <a:spLocks noChangeAspect="1"/>
          </p:cNvSpPr>
          <p:nvPr/>
        </p:nvSpPr>
        <p:spPr bwMode="auto">
          <a:xfrm>
            <a:off x="9239651" y="3043872"/>
            <a:ext cx="463349" cy="375786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28304" y="1905378"/>
            <a:ext cx="2278380" cy="1043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855381" y="3059735"/>
            <a:ext cx="2278380" cy="1043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7223" y="4116137"/>
            <a:ext cx="2278380" cy="1043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385375" y="5421882"/>
            <a:ext cx="2278380" cy="1043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96232" y="4472032"/>
            <a:ext cx="2278380" cy="10439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财务预测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71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4.2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graphicFrame>
        <p:nvGraphicFramePr>
          <p:cNvPr id="30" name="图表 29"/>
          <p:cNvGraphicFramePr/>
          <p:nvPr/>
        </p:nvGraphicFramePr>
        <p:xfrm>
          <a:off x="2018161" y="2041679"/>
          <a:ext cx="8752933" cy="456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任意多边形 30"/>
          <p:cNvSpPr/>
          <p:nvPr/>
        </p:nvSpPr>
        <p:spPr>
          <a:xfrm>
            <a:off x="2857890" y="2022739"/>
            <a:ext cx="886925" cy="626898"/>
          </a:xfrm>
          <a:custGeom>
            <a:avLst/>
            <a:gdLst>
              <a:gd name="connsiteX0" fmla="*/ 54695 w 886925"/>
              <a:gd name="connsiteY0" fmla="*/ 0 h 626898"/>
              <a:gd name="connsiteX1" fmla="*/ 832230 w 886925"/>
              <a:gd name="connsiteY1" fmla="*/ 0 h 626898"/>
              <a:gd name="connsiteX2" fmla="*/ 886925 w 886925"/>
              <a:gd name="connsiteY2" fmla="*/ 54695 h 626898"/>
              <a:gd name="connsiteX3" fmla="*/ 886925 w 886925"/>
              <a:gd name="connsiteY3" fmla="*/ 402505 h 626898"/>
              <a:gd name="connsiteX4" fmla="*/ 832230 w 886925"/>
              <a:gd name="connsiteY4" fmla="*/ 457200 h 626898"/>
              <a:gd name="connsiteX5" fmla="*/ 528947 w 886925"/>
              <a:gd name="connsiteY5" fmla="*/ 457200 h 626898"/>
              <a:gd name="connsiteX6" fmla="*/ 443462 w 886925"/>
              <a:gd name="connsiteY6" fmla="*/ 626898 h 626898"/>
              <a:gd name="connsiteX7" fmla="*/ 357977 w 886925"/>
              <a:gd name="connsiteY7" fmla="*/ 457200 h 626898"/>
              <a:gd name="connsiteX8" fmla="*/ 54695 w 886925"/>
              <a:gd name="connsiteY8" fmla="*/ 457200 h 626898"/>
              <a:gd name="connsiteX9" fmla="*/ 0 w 886925"/>
              <a:gd name="connsiteY9" fmla="*/ 402505 h 626898"/>
              <a:gd name="connsiteX10" fmla="*/ 0 w 886925"/>
              <a:gd name="connsiteY10" fmla="*/ 54695 h 626898"/>
              <a:gd name="connsiteX11" fmla="*/ 54695 w 886925"/>
              <a:gd name="connsiteY11" fmla="*/ 0 h 62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6925" h="626898">
                <a:moveTo>
                  <a:pt x="54695" y="0"/>
                </a:moveTo>
                <a:lnTo>
                  <a:pt x="832230" y="0"/>
                </a:lnTo>
                <a:cubicBezTo>
                  <a:pt x="862437" y="0"/>
                  <a:pt x="886925" y="24488"/>
                  <a:pt x="886925" y="54695"/>
                </a:cubicBezTo>
                <a:lnTo>
                  <a:pt x="886925" y="402505"/>
                </a:lnTo>
                <a:cubicBezTo>
                  <a:pt x="886925" y="432712"/>
                  <a:pt x="862437" y="457200"/>
                  <a:pt x="832230" y="457200"/>
                </a:cubicBezTo>
                <a:lnTo>
                  <a:pt x="528947" y="457200"/>
                </a:lnTo>
                <a:lnTo>
                  <a:pt x="443462" y="626898"/>
                </a:lnTo>
                <a:lnTo>
                  <a:pt x="357977" y="457200"/>
                </a:lnTo>
                <a:lnTo>
                  <a:pt x="54695" y="457200"/>
                </a:lnTo>
                <a:cubicBezTo>
                  <a:pt x="24488" y="457200"/>
                  <a:pt x="0" y="432712"/>
                  <a:pt x="0" y="402505"/>
                </a:cubicBezTo>
                <a:lnTo>
                  <a:pt x="0" y="54695"/>
                </a:lnTo>
                <a:cubicBezTo>
                  <a:pt x="0" y="24488"/>
                  <a:pt x="24488" y="0"/>
                  <a:pt x="5469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4476416" y="3478242"/>
            <a:ext cx="886925" cy="626898"/>
          </a:xfrm>
          <a:custGeom>
            <a:avLst/>
            <a:gdLst>
              <a:gd name="connsiteX0" fmla="*/ 54695 w 886925"/>
              <a:gd name="connsiteY0" fmla="*/ 0 h 626898"/>
              <a:gd name="connsiteX1" fmla="*/ 832230 w 886925"/>
              <a:gd name="connsiteY1" fmla="*/ 0 h 626898"/>
              <a:gd name="connsiteX2" fmla="*/ 886925 w 886925"/>
              <a:gd name="connsiteY2" fmla="*/ 54695 h 626898"/>
              <a:gd name="connsiteX3" fmla="*/ 886925 w 886925"/>
              <a:gd name="connsiteY3" fmla="*/ 402505 h 626898"/>
              <a:gd name="connsiteX4" fmla="*/ 832230 w 886925"/>
              <a:gd name="connsiteY4" fmla="*/ 457200 h 626898"/>
              <a:gd name="connsiteX5" fmla="*/ 528947 w 886925"/>
              <a:gd name="connsiteY5" fmla="*/ 457200 h 626898"/>
              <a:gd name="connsiteX6" fmla="*/ 443462 w 886925"/>
              <a:gd name="connsiteY6" fmla="*/ 626898 h 626898"/>
              <a:gd name="connsiteX7" fmla="*/ 357977 w 886925"/>
              <a:gd name="connsiteY7" fmla="*/ 457200 h 626898"/>
              <a:gd name="connsiteX8" fmla="*/ 54695 w 886925"/>
              <a:gd name="connsiteY8" fmla="*/ 457200 h 626898"/>
              <a:gd name="connsiteX9" fmla="*/ 0 w 886925"/>
              <a:gd name="connsiteY9" fmla="*/ 402505 h 626898"/>
              <a:gd name="connsiteX10" fmla="*/ 0 w 886925"/>
              <a:gd name="connsiteY10" fmla="*/ 54695 h 626898"/>
              <a:gd name="connsiteX11" fmla="*/ 54695 w 886925"/>
              <a:gd name="connsiteY11" fmla="*/ 0 h 62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6925" h="626898">
                <a:moveTo>
                  <a:pt x="54695" y="0"/>
                </a:moveTo>
                <a:lnTo>
                  <a:pt x="832230" y="0"/>
                </a:lnTo>
                <a:cubicBezTo>
                  <a:pt x="862437" y="0"/>
                  <a:pt x="886925" y="24488"/>
                  <a:pt x="886925" y="54695"/>
                </a:cubicBezTo>
                <a:lnTo>
                  <a:pt x="886925" y="402505"/>
                </a:lnTo>
                <a:cubicBezTo>
                  <a:pt x="886925" y="432712"/>
                  <a:pt x="862437" y="457200"/>
                  <a:pt x="832230" y="457200"/>
                </a:cubicBezTo>
                <a:lnTo>
                  <a:pt x="528947" y="457200"/>
                </a:lnTo>
                <a:lnTo>
                  <a:pt x="443462" y="626898"/>
                </a:lnTo>
                <a:lnTo>
                  <a:pt x="357977" y="457200"/>
                </a:lnTo>
                <a:lnTo>
                  <a:pt x="54695" y="457200"/>
                </a:lnTo>
                <a:cubicBezTo>
                  <a:pt x="24488" y="457200"/>
                  <a:pt x="0" y="432712"/>
                  <a:pt x="0" y="402505"/>
                </a:cubicBezTo>
                <a:lnTo>
                  <a:pt x="0" y="54695"/>
                </a:lnTo>
                <a:cubicBezTo>
                  <a:pt x="0" y="24488"/>
                  <a:pt x="24488" y="0"/>
                  <a:pt x="54695" y="0"/>
                </a:cubicBezTo>
                <a:close/>
              </a:path>
            </a:pathLst>
          </a:cu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6114039" y="2676531"/>
            <a:ext cx="886925" cy="626898"/>
          </a:xfrm>
          <a:custGeom>
            <a:avLst/>
            <a:gdLst>
              <a:gd name="connsiteX0" fmla="*/ 54695 w 886925"/>
              <a:gd name="connsiteY0" fmla="*/ 0 h 626898"/>
              <a:gd name="connsiteX1" fmla="*/ 832230 w 886925"/>
              <a:gd name="connsiteY1" fmla="*/ 0 h 626898"/>
              <a:gd name="connsiteX2" fmla="*/ 886925 w 886925"/>
              <a:gd name="connsiteY2" fmla="*/ 54695 h 626898"/>
              <a:gd name="connsiteX3" fmla="*/ 886925 w 886925"/>
              <a:gd name="connsiteY3" fmla="*/ 402505 h 626898"/>
              <a:gd name="connsiteX4" fmla="*/ 832230 w 886925"/>
              <a:gd name="connsiteY4" fmla="*/ 457200 h 626898"/>
              <a:gd name="connsiteX5" fmla="*/ 528947 w 886925"/>
              <a:gd name="connsiteY5" fmla="*/ 457200 h 626898"/>
              <a:gd name="connsiteX6" fmla="*/ 443462 w 886925"/>
              <a:gd name="connsiteY6" fmla="*/ 626898 h 626898"/>
              <a:gd name="connsiteX7" fmla="*/ 357977 w 886925"/>
              <a:gd name="connsiteY7" fmla="*/ 457200 h 626898"/>
              <a:gd name="connsiteX8" fmla="*/ 54695 w 886925"/>
              <a:gd name="connsiteY8" fmla="*/ 457200 h 626898"/>
              <a:gd name="connsiteX9" fmla="*/ 0 w 886925"/>
              <a:gd name="connsiteY9" fmla="*/ 402505 h 626898"/>
              <a:gd name="connsiteX10" fmla="*/ 0 w 886925"/>
              <a:gd name="connsiteY10" fmla="*/ 54695 h 626898"/>
              <a:gd name="connsiteX11" fmla="*/ 54695 w 886925"/>
              <a:gd name="connsiteY11" fmla="*/ 0 h 62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6925" h="626898">
                <a:moveTo>
                  <a:pt x="54695" y="0"/>
                </a:moveTo>
                <a:lnTo>
                  <a:pt x="832230" y="0"/>
                </a:lnTo>
                <a:cubicBezTo>
                  <a:pt x="862437" y="0"/>
                  <a:pt x="886925" y="24488"/>
                  <a:pt x="886925" y="54695"/>
                </a:cubicBezTo>
                <a:lnTo>
                  <a:pt x="886925" y="402505"/>
                </a:lnTo>
                <a:cubicBezTo>
                  <a:pt x="886925" y="432712"/>
                  <a:pt x="862437" y="457200"/>
                  <a:pt x="832230" y="457200"/>
                </a:cubicBezTo>
                <a:lnTo>
                  <a:pt x="528947" y="457200"/>
                </a:lnTo>
                <a:lnTo>
                  <a:pt x="443462" y="626898"/>
                </a:lnTo>
                <a:lnTo>
                  <a:pt x="357977" y="457200"/>
                </a:lnTo>
                <a:lnTo>
                  <a:pt x="54695" y="457200"/>
                </a:lnTo>
                <a:cubicBezTo>
                  <a:pt x="24488" y="457200"/>
                  <a:pt x="0" y="432712"/>
                  <a:pt x="0" y="402505"/>
                </a:cubicBezTo>
                <a:lnTo>
                  <a:pt x="0" y="54695"/>
                </a:lnTo>
                <a:cubicBezTo>
                  <a:pt x="0" y="24488"/>
                  <a:pt x="24488" y="0"/>
                  <a:pt x="5469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7732502" y="1918497"/>
            <a:ext cx="886925" cy="626898"/>
          </a:xfrm>
          <a:custGeom>
            <a:avLst/>
            <a:gdLst>
              <a:gd name="connsiteX0" fmla="*/ 54695 w 886925"/>
              <a:gd name="connsiteY0" fmla="*/ 0 h 626898"/>
              <a:gd name="connsiteX1" fmla="*/ 832230 w 886925"/>
              <a:gd name="connsiteY1" fmla="*/ 0 h 626898"/>
              <a:gd name="connsiteX2" fmla="*/ 886925 w 886925"/>
              <a:gd name="connsiteY2" fmla="*/ 54695 h 626898"/>
              <a:gd name="connsiteX3" fmla="*/ 886925 w 886925"/>
              <a:gd name="connsiteY3" fmla="*/ 402505 h 626898"/>
              <a:gd name="connsiteX4" fmla="*/ 832230 w 886925"/>
              <a:gd name="connsiteY4" fmla="*/ 457200 h 626898"/>
              <a:gd name="connsiteX5" fmla="*/ 528947 w 886925"/>
              <a:gd name="connsiteY5" fmla="*/ 457200 h 626898"/>
              <a:gd name="connsiteX6" fmla="*/ 443462 w 886925"/>
              <a:gd name="connsiteY6" fmla="*/ 626898 h 626898"/>
              <a:gd name="connsiteX7" fmla="*/ 357977 w 886925"/>
              <a:gd name="connsiteY7" fmla="*/ 457200 h 626898"/>
              <a:gd name="connsiteX8" fmla="*/ 54695 w 886925"/>
              <a:gd name="connsiteY8" fmla="*/ 457200 h 626898"/>
              <a:gd name="connsiteX9" fmla="*/ 0 w 886925"/>
              <a:gd name="connsiteY9" fmla="*/ 402505 h 626898"/>
              <a:gd name="connsiteX10" fmla="*/ 0 w 886925"/>
              <a:gd name="connsiteY10" fmla="*/ 54695 h 626898"/>
              <a:gd name="connsiteX11" fmla="*/ 54695 w 886925"/>
              <a:gd name="connsiteY11" fmla="*/ 0 h 62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6925" h="626898">
                <a:moveTo>
                  <a:pt x="54695" y="0"/>
                </a:moveTo>
                <a:lnTo>
                  <a:pt x="832230" y="0"/>
                </a:lnTo>
                <a:cubicBezTo>
                  <a:pt x="862437" y="0"/>
                  <a:pt x="886925" y="24488"/>
                  <a:pt x="886925" y="54695"/>
                </a:cubicBezTo>
                <a:lnTo>
                  <a:pt x="886925" y="402505"/>
                </a:lnTo>
                <a:cubicBezTo>
                  <a:pt x="886925" y="432712"/>
                  <a:pt x="862437" y="457200"/>
                  <a:pt x="832230" y="457200"/>
                </a:cubicBezTo>
                <a:lnTo>
                  <a:pt x="528947" y="457200"/>
                </a:lnTo>
                <a:lnTo>
                  <a:pt x="443462" y="626898"/>
                </a:lnTo>
                <a:lnTo>
                  <a:pt x="357977" y="457200"/>
                </a:lnTo>
                <a:lnTo>
                  <a:pt x="54695" y="457200"/>
                </a:lnTo>
                <a:cubicBezTo>
                  <a:pt x="24488" y="457200"/>
                  <a:pt x="0" y="432712"/>
                  <a:pt x="0" y="402505"/>
                </a:cubicBezTo>
                <a:lnTo>
                  <a:pt x="0" y="54695"/>
                </a:lnTo>
                <a:cubicBezTo>
                  <a:pt x="0" y="24488"/>
                  <a:pt x="24488" y="0"/>
                  <a:pt x="54695" y="0"/>
                </a:cubicBezTo>
                <a:close/>
              </a:path>
            </a:pathLst>
          </a:cu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898312" y="2021792"/>
            <a:ext cx="68961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rgbClr val="2E2E2E"/>
                </a:solidFill>
                <a:latin typeface="方正姚体" panose="02010601030101010101" pitchFamily="2" charset="-122"/>
              </a:rPr>
              <a:t>4.2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511801" y="3494529"/>
            <a:ext cx="68961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rgbClr val="FDFDFD"/>
                </a:solidFill>
                <a:latin typeface="方正姚体" panose="02010601030101010101" pitchFamily="2" charset="-122"/>
              </a:rPr>
              <a:t>2.6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58907" y="2679751"/>
            <a:ext cx="68961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rgbClr val="2E2E2E"/>
                </a:solidFill>
                <a:latin typeface="方正姚体" panose="02010601030101010101" pitchFamily="2" charset="-122"/>
              </a:rPr>
              <a:t>3.3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772843" y="1918199"/>
            <a:ext cx="68961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rgbClr val="FDFDFD"/>
                </a:solidFill>
                <a:latin typeface="方正姚体" panose="02010601030101010101" pitchFamily="2" charset="-122"/>
              </a:rPr>
              <a:t>4.3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9378370" y="2328307"/>
            <a:ext cx="886925" cy="626898"/>
          </a:xfrm>
          <a:custGeom>
            <a:avLst/>
            <a:gdLst>
              <a:gd name="connsiteX0" fmla="*/ 54695 w 886925"/>
              <a:gd name="connsiteY0" fmla="*/ 0 h 626898"/>
              <a:gd name="connsiteX1" fmla="*/ 832230 w 886925"/>
              <a:gd name="connsiteY1" fmla="*/ 0 h 626898"/>
              <a:gd name="connsiteX2" fmla="*/ 886925 w 886925"/>
              <a:gd name="connsiteY2" fmla="*/ 54695 h 626898"/>
              <a:gd name="connsiteX3" fmla="*/ 886925 w 886925"/>
              <a:gd name="connsiteY3" fmla="*/ 402505 h 626898"/>
              <a:gd name="connsiteX4" fmla="*/ 832230 w 886925"/>
              <a:gd name="connsiteY4" fmla="*/ 457200 h 626898"/>
              <a:gd name="connsiteX5" fmla="*/ 528947 w 886925"/>
              <a:gd name="connsiteY5" fmla="*/ 457200 h 626898"/>
              <a:gd name="connsiteX6" fmla="*/ 443462 w 886925"/>
              <a:gd name="connsiteY6" fmla="*/ 626898 h 626898"/>
              <a:gd name="connsiteX7" fmla="*/ 357977 w 886925"/>
              <a:gd name="connsiteY7" fmla="*/ 457200 h 626898"/>
              <a:gd name="connsiteX8" fmla="*/ 54695 w 886925"/>
              <a:gd name="connsiteY8" fmla="*/ 457200 h 626898"/>
              <a:gd name="connsiteX9" fmla="*/ 0 w 886925"/>
              <a:gd name="connsiteY9" fmla="*/ 402505 h 626898"/>
              <a:gd name="connsiteX10" fmla="*/ 0 w 886925"/>
              <a:gd name="connsiteY10" fmla="*/ 54695 h 626898"/>
              <a:gd name="connsiteX11" fmla="*/ 54695 w 886925"/>
              <a:gd name="connsiteY11" fmla="*/ 0 h 62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6925" h="626898">
                <a:moveTo>
                  <a:pt x="54695" y="0"/>
                </a:moveTo>
                <a:lnTo>
                  <a:pt x="832230" y="0"/>
                </a:lnTo>
                <a:cubicBezTo>
                  <a:pt x="862437" y="0"/>
                  <a:pt x="886925" y="24488"/>
                  <a:pt x="886925" y="54695"/>
                </a:cubicBezTo>
                <a:lnTo>
                  <a:pt x="886925" y="402505"/>
                </a:lnTo>
                <a:cubicBezTo>
                  <a:pt x="886925" y="432712"/>
                  <a:pt x="862437" y="457200"/>
                  <a:pt x="832230" y="457200"/>
                </a:cubicBezTo>
                <a:lnTo>
                  <a:pt x="528947" y="457200"/>
                </a:lnTo>
                <a:lnTo>
                  <a:pt x="443462" y="626898"/>
                </a:lnTo>
                <a:lnTo>
                  <a:pt x="357977" y="457200"/>
                </a:lnTo>
                <a:lnTo>
                  <a:pt x="54695" y="457200"/>
                </a:lnTo>
                <a:cubicBezTo>
                  <a:pt x="24488" y="457200"/>
                  <a:pt x="0" y="432712"/>
                  <a:pt x="0" y="402505"/>
                </a:cubicBezTo>
                <a:lnTo>
                  <a:pt x="0" y="54695"/>
                </a:lnTo>
                <a:cubicBezTo>
                  <a:pt x="0" y="24488"/>
                  <a:pt x="24488" y="0"/>
                  <a:pt x="5469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530815" y="2328009"/>
            <a:ext cx="45557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400" b="1" dirty="0">
                <a:solidFill>
                  <a:srgbClr val="2E2E2E"/>
                </a:solidFill>
                <a:latin typeface="方正姚体" panose="02010601030101010101" pitchFamily="2" charset="-122"/>
              </a:rPr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融资需求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8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4.3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820018" y="2189735"/>
            <a:ext cx="1954087" cy="3819179"/>
          </a:xfrm>
          <a:custGeom>
            <a:avLst/>
            <a:gdLst>
              <a:gd name="connsiteX0" fmla="*/ 495242 w 1638688"/>
              <a:gd name="connsiteY0" fmla="*/ 3158802 h 3202290"/>
              <a:gd name="connsiteX1" fmla="*/ 496136 w 1638688"/>
              <a:gd name="connsiteY1" fmla="*/ 3159001 h 3202290"/>
              <a:gd name="connsiteX2" fmla="*/ 496213 w 1638688"/>
              <a:gd name="connsiteY2" fmla="*/ 3159024 h 3202290"/>
              <a:gd name="connsiteX3" fmla="*/ 325316 w 1638688"/>
              <a:gd name="connsiteY3" fmla="*/ 3000745 h 3202290"/>
              <a:gd name="connsiteX4" fmla="*/ 327203 w 1638688"/>
              <a:gd name="connsiteY4" fmla="*/ 3003430 h 3202290"/>
              <a:gd name="connsiteX5" fmla="*/ 327126 w 1638688"/>
              <a:gd name="connsiteY5" fmla="*/ 3003354 h 3202290"/>
              <a:gd name="connsiteX6" fmla="*/ 325316 w 1638688"/>
              <a:gd name="connsiteY6" fmla="*/ 3000745 h 3202290"/>
              <a:gd name="connsiteX7" fmla="*/ 0 w 1638688"/>
              <a:gd name="connsiteY7" fmla="*/ 0 h 3202290"/>
              <a:gd name="connsiteX8" fmla="*/ 1638688 w 1638688"/>
              <a:gd name="connsiteY8" fmla="*/ 0 h 3202290"/>
              <a:gd name="connsiteX9" fmla="*/ 1638688 w 1638688"/>
              <a:gd name="connsiteY9" fmla="*/ 2946769 h 3202290"/>
              <a:gd name="connsiteX10" fmla="*/ 1625270 w 1638688"/>
              <a:gd name="connsiteY10" fmla="*/ 2942296 h 3202290"/>
              <a:gd name="connsiteX11" fmla="*/ 1566334 w 1638688"/>
              <a:gd name="connsiteY11" fmla="*/ 2922651 h 3202290"/>
              <a:gd name="connsiteX12" fmla="*/ 1540934 w 1638688"/>
              <a:gd name="connsiteY12" fmla="*/ 2931118 h 3202290"/>
              <a:gd name="connsiteX13" fmla="*/ 1532467 w 1638688"/>
              <a:gd name="connsiteY13" fmla="*/ 2956518 h 3202290"/>
              <a:gd name="connsiteX14" fmla="*/ 1507067 w 1638688"/>
              <a:gd name="connsiteY14" fmla="*/ 2964984 h 3202290"/>
              <a:gd name="connsiteX15" fmla="*/ 1481667 w 1638688"/>
              <a:gd name="connsiteY15" fmla="*/ 2973451 h 3202290"/>
              <a:gd name="connsiteX16" fmla="*/ 1430867 w 1638688"/>
              <a:gd name="connsiteY16" fmla="*/ 2990384 h 3202290"/>
              <a:gd name="connsiteX17" fmla="*/ 1388534 w 1638688"/>
              <a:gd name="connsiteY17" fmla="*/ 3041184 h 3202290"/>
              <a:gd name="connsiteX18" fmla="*/ 1329267 w 1638688"/>
              <a:gd name="connsiteY18" fmla="*/ 3049651 h 3202290"/>
              <a:gd name="connsiteX19" fmla="*/ 1270000 w 1638688"/>
              <a:gd name="connsiteY19" fmla="*/ 3032718 h 3202290"/>
              <a:gd name="connsiteX20" fmla="*/ 1210734 w 1638688"/>
              <a:gd name="connsiteY20" fmla="*/ 3024251 h 3202290"/>
              <a:gd name="connsiteX21" fmla="*/ 1185334 w 1638688"/>
              <a:gd name="connsiteY21" fmla="*/ 3007318 h 3202290"/>
              <a:gd name="connsiteX22" fmla="*/ 1159934 w 1638688"/>
              <a:gd name="connsiteY22" fmla="*/ 2998851 h 3202290"/>
              <a:gd name="connsiteX23" fmla="*/ 1134534 w 1638688"/>
              <a:gd name="connsiteY23" fmla="*/ 2981918 h 3202290"/>
              <a:gd name="connsiteX24" fmla="*/ 1109134 w 1638688"/>
              <a:gd name="connsiteY24" fmla="*/ 2973451 h 3202290"/>
              <a:gd name="connsiteX25" fmla="*/ 1066800 w 1638688"/>
              <a:gd name="connsiteY25" fmla="*/ 2939584 h 3202290"/>
              <a:gd name="connsiteX26" fmla="*/ 1058334 w 1638688"/>
              <a:gd name="connsiteY26" fmla="*/ 2905718 h 3202290"/>
              <a:gd name="connsiteX27" fmla="*/ 1041400 w 1638688"/>
              <a:gd name="connsiteY27" fmla="*/ 2888784 h 3202290"/>
              <a:gd name="connsiteX28" fmla="*/ 1032934 w 1638688"/>
              <a:gd name="connsiteY28" fmla="*/ 2854918 h 3202290"/>
              <a:gd name="connsiteX29" fmla="*/ 982134 w 1638688"/>
              <a:gd name="connsiteY29" fmla="*/ 2846451 h 3202290"/>
              <a:gd name="connsiteX30" fmla="*/ 956734 w 1638688"/>
              <a:gd name="connsiteY30" fmla="*/ 2854918 h 3202290"/>
              <a:gd name="connsiteX31" fmla="*/ 880534 w 1638688"/>
              <a:gd name="connsiteY31" fmla="*/ 2880318 h 3202290"/>
              <a:gd name="connsiteX32" fmla="*/ 838200 w 1638688"/>
              <a:gd name="connsiteY32" fmla="*/ 2914184 h 3202290"/>
              <a:gd name="connsiteX33" fmla="*/ 821267 w 1638688"/>
              <a:gd name="connsiteY33" fmla="*/ 2939584 h 3202290"/>
              <a:gd name="connsiteX34" fmla="*/ 778934 w 1638688"/>
              <a:gd name="connsiteY34" fmla="*/ 2990384 h 3202290"/>
              <a:gd name="connsiteX35" fmla="*/ 728134 w 1638688"/>
              <a:gd name="connsiteY35" fmla="*/ 3024251 h 3202290"/>
              <a:gd name="connsiteX36" fmla="*/ 677334 w 1638688"/>
              <a:gd name="connsiteY36" fmla="*/ 3049651 h 3202290"/>
              <a:gd name="connsiteX37" fmla="*/ 635000 w 1638688"/>
              <a:gd name="connsiteY37" fmla="*/ 3100451 h 3202290"/>
              <a:gd name="connsiteX38" fmla="*/ 626534 w 1638688"/>
              <a:gd name="connsiteY38" fmla="*/ 3142784 h 3202290"/>
              <a:gd name="connsiteX39" fmla="*/ 609600 w 1638688"/>
              <a:gd name="connsiteY39" fmla="*/ 3168184 h 3202290"/>
              <a:gd name="connsiteX40" fmla="*/ 601134 w 1638688"/>
              <a:gd name="connsiteY40" fmla="*/ 3193584 h 3202290"/>
              <a:gd name="connsiteX41" fmla="*/ 567267 w 1638688"/>
              <a:gd name="connsiteY41" fmla="*/ 3202051 h 3202290"/>
              <a:gd name="connsiteX42" fmla="*/ 524934 w 1638688"/>
              <a:gd name="connsiteY42" fmla="*/ 3168184 h 3202290"/>
              <a:gd name="connsiteX43" fmla="*/ 504840 w 1638688"/>
              <a:gd name="connsiteY43" fmla="*/ 3161637 h 3202290"/>
              <a:gd name="connsiteX44" fmla="*/ 496213 w 1638688"/>
              <a:gd name="connsiteY44" fmla="*/ 3159024 h 3202290"/>
              <a:gd name="connsiteX45" fmla="*/ 498576 w 1638688"/>
              <a:gd name="connsiteY45" fmla="*/ 3159566 h 3202290"/>
              <a:gd name="connsiteX46" fmla="*/ 482600 w 1638688"/>
              <a:gd name="connsiteY46" fmla="*/ 3142784 h 3202290"/>
              <a:gd name="connsiteX47" fmla="*/ 457200 w 1638688"/>
              <a:gd name="connsiteY47" fmla="*/ 3134318 h 3202290"/>
              <a:gd name="connsiteX48" fmla="*/ 423334 w 1638688"/>
              <a:gd name="connsiteY48" fmla="*/ 3108918 h 3202290"/>
              <a:gd name="connsiteX49" fmla="*/ 397934 w 1638688"/>
              <a:gd name="connsiteY49" fmla="*/ 3100451 h 3202290"/>
              <a:gd name="connsiteX50" fmla="*/ 364067 w 1638688"/>
              <a:gd name="connsiteY50" fmla="*/ 3058118 h 3202290"/>
              <a:gd name="connsiteX51" fmla="*/ 328502 w 1638688"/>
              <a:gd name="connsiteY51" fmla="*/ 3005277 h 3202290"/>
              <a:gd name="connsiteX52" fmla="*/ 327203 w 1638688"/>
              <a:gd name="connsiteY52" fmla="*/ 3003430 h 3202290"/>
              <a:gd name="connsiteX53" fmla="*/ 331520 w 1638688"/>
              <a:gd name="connsiteY53" fmla="*/ 3007646 h 3202290"/>
              <a:gd name="connsiteX54" fmla="*/ 313267 w 1638688"/>
              <a:gd name="connsiteY54" fmla="*/ 2973451 h 3202290"/>
              <a:gd name="connsiteX55" fmla="*/ 296334 w 1638688"/>
              <a:gd name="connsiteY55" fmla="*/ 2948051 h 3202290"/>
              <a:gd name="connsiteX56" fmla="*/ 279400 w 1638688"/>
              <a:gd name="connsiteY56" fmla="*/ 2880318 h 3202290"/>
              <a:gd name="connsiteX57" fmla="*/ 262467 w 1638688"/>
              <a:gd name="connsiteY57" fmla="*/ 2854918 h 3202290"/>
              <a:gd name="connsiteX58" fmla="*/ 237067 w 1638688"/>
              <a:gd name="connsiteY58" fmla="*/ 2812584 h 3202290"/>
              <a:gd name="connsiteX59" fmla="*/ 177800 w 1638688"/>
              <a:gd name="connsiteY59" fmla="*/ 2804118 h 3202290"/>
              <a:gd name="connsiteX60" fmla="*/ 152400 w 1638688"/>
              <a:gd name="connsiteY60" fmla="*/ 2812584 h 3202290"/>
              <a:gd name="connsiteX61" fmla="*/ 127000 w 1638688"/>
              <a:gd name="connsiteY61" fmla="*/ 2821051 h 3202290"/>
              <a:gd name="connsiteX62" fmla="*/ 59267 w 1638688"/>
              <a:gd name="connsiteY62" fmla="*/ 2854918 h 3202290"/>
              <a:gd name="connsiteX63" fmla="*/ 33867 w 1638688"/>
              <a:gd name="connsiteY63" fmla="*/ 2863384 h 3202290"/>
              <a:gd name="connsiteX64" fmla="*/ 5213 w 1638688"/>
              <a:gd name="connsiteY64" fmla="*/ 2895431 h 3202290"/>
              <a:gd name="connsiteX65" fmla="*/ 0 w 1638688"/>
              <a:gd name="connsiteY65" fmla="*/ 2912257 h 320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8688" h="3202290">
                <a:moveTo>
                  <a:pt x="495242" y="3158802"/>
                </a:moveTo>
                <a:cubicBezTo>
                  <a:pt x="494636" y="3158626"/>
                  <a:pt x="494736" y="3158610"/>
                  <a:pt x="496136" y="3159001"/>
                </a:cubicBezTo>
                <a:lnTo>
                  <a:pt x="496213" y="3159024"/>
                </a:lnTo>
                <a:close/>
                <a:moveTo>
                  <a:pt x="325316" y="3000745"/>
                </a:moveTo>
                <a:lnTo>
                  <a:pt x="327203" y="3003430"/>
                </a:lnTo>
                <a:lnTo>
                  <a:pt x="327126" y="3003354"/>
                </a:lnTo>
                <a:cubicBezTo>
                  <a:pt x="326085" y="3001915"/>
                  <a:pt x="325284" y="3000735"/>
                  <a:pt x="325316" y="3000745"/>
                </a:cubicBezTo>
                <a:close/>
                <a:moveTo>
                  <a:pt x="0" y="0"/>
                </a:moveTo>
                <a:lnTo>
                  <a:pt x="1638688" y="0"/>
                </a:lnTo>
                <a:lnTo>
                  <a:pt x="1638688" y="2946769"/>
                </a:lnTo>
                <a:lnTo>
                  <a:pt x="1625270" y="2942296"/>
                </a:lnTo>
                <a:cubicBezTo>
                  <a:pt x="1602054" y="2934557"/>
                  <a:pt x="1566338" y="2922652"/>
                  <a:pt x="1566334" y="2922651"/>
                </a:cubicBezTo>
                <a:cubicBezTo>
                  <a:pt x="1557464" y="2921666"/>
                  <a:pt x="1547245" y="2924807"/>
                  <a:pt x="1540934" y="2931118"/>
                </a:cubicBezTo>
                <a:cubicBezTo>
                  <a:pt x="1534623" y="2937429"/>
                  <a:pt x="1535289" y="2948051"/>
                  <a:pt x="1532467" y="2956518"/>
                </a:cubicBezTo>
                <a:lnTo>
                  <a:pt x="1507067" y="2964984"/>
                </a:lnTo>
                <a:lnTo>
                  <a:pt x="1481667" y="2973451"/>
                </a:lnTo>
                <a:cubicBezTo>
                  <a:pt x="1464734" y="2979095"/>
                  <a:pt x="1446003" y="2980924"/>
                  <a:pt x="1430867" y="2990384"/>
                </a:cubicBezTo>
                <a:cubicBezTo>
                  <a:pt x="1389477" y="3016253"/>
                  <a:pt x="1442093" y="3019760"/>
                  <a:pt x="1388534" y="3041184"/>
                </a:cubicBezTo>
                <a:cubicBezTo>
                  <a:pt x="1370005" y="3048596"/>
                  <a:pt x="1349023" y="3046829"/>
                  <a:pt x="1329267" y="3049651"/>
                </a:cubicBezTo>
                <a:cubicBezTo>
                  <a:pt x="1307499" y="3042395"/>
                  <a:pt x="1293396" y="3036972"/>
                  <a:pt x="1270000" y="3032718"/>
                </a:cubicBezTo>
                <a:cubicBezTo>
                  <a:pt x="1250366" y="3029148"/>
                  <a:pt x="1229848" y="3029985"/>
                  <a:pt x="1210734" y="3024251"/>
                </a:cubicBezTo>
                <a:cubicBezTo>
                  <a:pt x="1200988" y="3021327"/>
                  <a:pt x="1194435" y="3011869"/>
                  <a:pt x="1185334" y="3007318"/>
                </a:cubicBezTo>
                <a:cubicBezTo>
                  <a:pt x="1177352" y="3003327"/>
                  <a:pt x="1167916" y="3002842"/>
                  <a:pt x="1159934" y="2998851"/>
                </a:cubicBezTo>
                <a:cubicBezTo>
                  <a:pt x="1150833" y="2994300"/>
                  <a:pt x="1143635" y="2986469"/>
                  <a:pt x="1134534" y="2981918"/>
                </a:cubicBezTo>
                <a:cubicBezTo>
                  <a:pt x="1126552" y="2977927"/>
                  <a:pt x="1117116" y="2977442"/>
                  <a:pt x="1109134" y="2973451"/>
                </a:cubicBezTo>
                <a:cubicBezTo>
                  <a:pt x="1101157" y="2969462"/>
                  <a:pt x="1072050" y="2950085"/>
                  <a:pt x="1066800" y="2939584"/>
                </a:cubicBezTo>
                <a:cubicBezTo>
                  <a:pt x="1061596" y="2929176"/>
                  <a:pt x="1061156" y="2917007"/>
                  <a:pt x="1058334" y="2905718"/>
                </a:cubicBezTo>
                <a:cubicBezTo>
                  <a:pt x="1052689" y="2900073"/>
                  <a:pt x="1044970" y="2895924"/>
                  <a:pt x="1041400" y="2888784"/>
                </a:cubicBezTo>
                <a:cubicBezTo>
                  <a:pt x="1036196" y="2878376"/>
                  <a:pt x="1042403" y="2861681"/>
                  <a:pt x="1032934" y="2854918"/>
                </a:cubicBezTo>
                <a:cubicBezTo>
                  <a:pt x="1018965" y="2844940"/>
                  <a:pt x="999067" y="2849273"/>
                  <a:pt x="982134" y="2846451"/>
                </a:cubicBezTo>
                <a:lnTo>
                  <a:pt x="956734" y="2854918"/>
                </a:lnTo>
                <a:cubicBezTo>
                  <a:pt x="944021" y="2859156"/>
                  <a:pt x="880559" y="2880307"/>
                  <a:pt x="880534" y="2880318"/>
                </a:cubicBezTo>
                <a:cubicBezTo>
                  <a:pt x="866878" y="2886387"/>
                  <a:pt x="847906" y="2902052"/>
                  <a:pt x="838200" y="2914184"/>
                </a:cubicBezTo>
                <a:cubicBezTo>
                  <a:pt x="831843" y="2922130"/>
                  <a:pt x="827781" y="2931767"/>
                  <a:pt x="821267" y="2939584"/>
                </a:cubicBezTo>
                <a:cubicBezTo>
                  <a:pt x="766942" y="3004774"/>
                  <a:pt x="820975" y="2927321"/>
                  <a:pt x="778934" y="2990384"/>
                </a:cubicBezTo>
                <a:cubicBezTo>
                  <a:pt x="778934" y="2990384"/>
                  <a:pt x="745924" y="3014367"/>
                  <a:pt x="728134" y="3024251"/>
                </a:cubicBezTo>
                <a:cubicBezTo>
                  <a:pt x="682313" y="3049708"/>
                  <a:pt x="722437" y="3012066"/>
                  <a:pt x="677334" y="3049651"/>
                </a:cubicBezTo>
                <a:cubicBezTo>
                  <a:pt x="665356" y="3059632"/>
                  <a:pt x="641054" y="3084307"/>
                  <a:pt x="635000" y="3100451"/>
                </a:cubicBezTo>
                <a:cubicBezTo>
                  <a:pt x="629947" y="3113925"/>
                  <a:pt x="631587" y="3129310"/>
                  <a:pt x="626534" y="3142784"/>
                </a:cubicBezTo>
                <a:cubicBezTo>
                  <a:pt x="622961" y="3152312"/>
                  <a:pt x="614151" y="3159082"/>
                  <a:pt x="609600" y="3168184"/>
                </a:cubicBezTo>
                <a:cubicBezTo>
                  <a:pt x="605609" y="3176166"/>
                  <a:pt x="603956" y="3185117"/>
                  <a:pt x="601134" y="3193584"/>
                </a:cubicBezTo>
                <a:cubicBezTo>
                  <a:pt x="589845" y="3196406"/>
                  <a:pt x="578787" y="3203697"/>
                  <a:pt x="567267" y="3202051"/>
                </a:cubicBezTo>
                <a:cubicBezTo>
                  <a:pt x="554805" y="3200271"/>
                  <a:pt x="533702" y="3176953"/>
                  <a:pt x="524934" y="3168184"/>
                </a:cubicBezTo>
                <a:cubicBezTo>
                  <a:pt x="515940" y="3165186"/>
                  <a:pt x="509441" y="3163086"/>
                  <a:pt x="504840" y="3161637"/>
                </a:cubicBezTo>
                <a:lnTo>
                  <a:pt x="496213" y="3159024"/>
                </a:lnTo>
                <a:lnTo>
                  <a:pt x="498576" y="3159566"/>
                </a:lnTo>
                <a:cubicBezTo>
                  <a:pt x="504251" y="3160572"/>
                  <a:pt x="511655" y="3160217"/>
                  <a:pt x="482600" y="3142784"/>
                </a:cubicBezTo>
                <a:cubicBezTo>
                  <a:pt x="474947" y="3138192"/>
                  <a:pt x="464949" y="3138746"/>
                  <a:pt x="457200" y="3134318"/>
                </a:cubicBezTo>
                <a:cubicBezTo>
                  <a:pt x="444948" y="3127317"/>
                  <a:pt x="434623" y="3117385"/>
                  <a:pt x="423334" y="3108918"/>
                </a:cubicBezTo>
                <a:cubicBezTo>
                  <a:pt x="414867" y="3106096"/>
                  <a:pt x="405587" y="3105043"/>
                  <a:pt x="397934" y="3100451"/>
                </a:cubicBezTo>
                <a:cubicBezTo>
                  <a:pt x="384527" y="3092407"/>
                  <a:pt x="371760" y="3069657"/>
                  <a:pt x="364067" y="3058118"/>
                </a:cubicBezTo>
                <a:cubicBezTo>
                  <a:pt x="343356" y="3027051"/>
                  <a:pt x="333080" y="3011921"/>
                  <a:pt x="328502" y="3005277"/>
                </a:cubicBezTo>
                <a:lnTo>
                  <a:pt x="327203" y="3003430"/>
                </a:lnTo>
                <a:lnTo>
                  <a:pt x="331520" y="3007646"/>
                </a:lnTo>
                <a:cubicBezTo>
                  <a:pt x="330790" y="3005146"/>
                  <a:pt x="326284" y="2996231"/>
                  <a:pt x="313267" y="2973451"/>
                </a:cubicBezTo>
                <a:cubicBezTo>
                  <a:pt x="308219" y="2964616"/>
                  <a:pt x="300885" y="2957152"/>
                  <a:pt x="296334" y="2948051"/>
                </a:cubicBezTo>
                <a:cubicBezTo>
                  <a:pt x="287655" y="2930694"/>
                  <a:pt x="282621" y="2896421"/>
                  <a:pt x="279400" y="2880318"/>
                </a:cubicBezTo>
                <a:cubicBezTo>
                  <a:pt x="273756" y="2871851"/>
                  <a:pt x="267018" y="2864019"/>
                  <a:pt x="262467" y="2854918"/>
                </a:cubicBezTo>
                <a:cubicBezTo>
                  <a:pt x="255277" y="2840538"/>
                  <a:pt x="256910" y="2819198"/>
                  <a:pt x="237067" y="2812584"/>
                </a:cubicBezTo>
                <a:cubicBezTo>
                  <a:pt x="218135" y="2806273"/>
                  <a:pt x="197556" y="2806940"/>
                  <a:pt x="177800" y="2804118"/>
                </a:cubicBezTo>
                <a:lnTo>
                  <a:pt x="152400" y="2812584"/>
                </a:lnTo>
                <a:lnTo>
                  <a:pt x="127000" y="2821051"/>
                </a:lnTo>
                <a:cubicBezTo>
                  <a:pt x="68627" y="2840509"/>
                  <a:pt x="88821" y="2825362"/>
                  <a:pt x="59267" y="2854918"/>
                </a:cubicBezTo>
                <a:cubicBezTo>
                  <a:pt x="50800" y="2857740"/>
                  <a:pt x="41293" y="2858434"/>
                  <a:pt x="33867" y="2863384"/>
                </a:cubicBezTo>
                <a:cubicBezTo>
                  <a:pt x="17572" y="2874247"/>
                  <a:pt x="10144" y="2883830"/>
                  <a:pt x="5213" y="2895431"/>
                </a:cubicBezTo>
                <a:lnTo>
                  <a:pt x="0" y="291225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820018" y="5404888"/>
            <a:ext cx="1954087" cy="604024"/>
          </a:xfrm>
          <a:custGeom>
            <a:avLst/>
            <a:gdLst>
              <a:gd name="connsiteX0" fmla="*/ 495242 w 1638688"/>
              <a:gd name="connsiteY0" fmla="*/ 463800 h 507288"/>
              <a:gd name="connsiteX1" fmla="*/ 496136 w 1638688"/>
              <a:gd name="connsiteY1" fmla="*/ 463999 h 507288"/>
              <a:gd name="connsiteX2" fmla="*/ 496213 w 1638688"/>
              <a:gd name="connsiteY2" fmla="*/ 464022 h 507288"/>
              <a:gd name="connsiteX3" fmla="*/ 325316 w 1638688"/>
              <a:gd name="connsiteY3" fmla="*/ 305743 h 507288"/>
              <a:gd name="connsiteX4" fmla="*/ 327203 w 1638688"/>
              <a:gd name="connsiteY4" fmla="*/ 308428 h 507288"/>
              <a:gd name="connsiteX5" fmla="*/ 327126 w 1638688"/>
              <a:gd name="connsiteY5" fmla="*/ 308352 h 507288"/>
              <a:gd name="connsiteX6" fmla="*/ 325316 w 1638688"/>
              <a:gd name="connsiteY6" fmla="*/ 305743 h 507288"/>
              <a:gd name="connsiteX7" fmla="*/ 177800 w 1638688"/>
              <a:gd name="connsiteY7" fmla="*/ 0 h 507288"/>
              <a:gd name="connsiteX8" fmla="*/ 237067 w 1638688"/>
              <a:gd name="connsiteY8" fmla="*/ 8466 h 507288"/>
              <a:gd name="connsiteX9" fmla="*/ 262467 w 1638688"/>
              <a:gd name="connsiteY9" fmla="*/ 50800 h 507288"/>
              <a:gd name="connsiteX10" fmla="*/ 279400 w 1638688"/>
              <a:gd name="connsiteY10" fmla="*/ 76200 h 507288"/>
              <a:gd name="connsiteX11" fmla="*/ 296334 w 1638688"/>
              <a:gd name="connsiteY11" fmla="*/ 143933 h 507288"/>
              <a:gd name="connsiteX12" fmla="*/ 313267 w 1638688"/>
              <a:gd name="connsiteY12" fmla="*/ 169333 h 507288"/>
              <a:gd name="connsiteX13" fmla="*/ 331520 w 1638688"/>
              <a:gd name="connsiteY13" fmla="*/ 203528 h 507288"/>
              <a:gd name="connsiteX14" fmla="*/ 327203 w 1638688"/>
              <a:gd name="connsiteY14" fmla="*/ 199312 h 507288"/>
              <a:gd name="connsiteX15" fmla="*/ 325316 w 1638688"/>
              <a:gd name="connsiteY15" fmla="*/ 196627 h 507288"/>
              <a:gd name="connsiteX16" fmla="*/ 327126 w 1638688"/>
              <a:gd name="connsiteY16" fmla="*/ 199236 h 507288"/>
              <a:gd name="connsiteX17" fmla="*/ 327203 w 1638688"/>
              <a:gd name="connsiteY17" fmla="*/ 199312 h 507288"/>
              <a:gd name="connsiteX18" fmla="*/ 328502 w 1638688"/>
              <a:gd name="connsiteY18" fmla="*/ 201159 h 507288"/>
              <a:gd name="connsiteX19" fmla="*/ 364067 w 1638688"/>
              <a:gd name="connsiteY19" fmla="*/ 254000 h 507288"/>
              <a:gd name="connsiteX20" fmla="*/ 397934 w 1638688"/>
              <a:gd name="connsiteY20" fmla="*/ 296333 h 507288"/>
              <a:gd name="connsiteX21" fmla="*/ 423334 w 1638688"/>
              <a:gd name="connsiteY21" fmla="*/ 304800 h 507288"/>
              <a:gd name="connsiteX22" fmla="*/ 457200 w 1638688"/>
              <a:gd name="connsiteY22" fmla="*/ 330200 h 507288"/>
              <a:gd name="connsiteX23" fmla="*/ 482600 w 1638688"/>
              <a:gd name="connsiteY23" fmla="*/ 338666 h 507288"/>
              <a:gd name="connsiteX24" fmla="*/ 498576 w 1638688"/>
              <a:gd name="connsiteY24" fmla="*/ 355448 h 507288"/>
              <a:gd name="connsiteX25" fmla="*/ 496213 w 1638688"/>
              <a:gd name="connsiteY25" fmla="*/ 354906 h 507288"/>
              <a:gd name="connsiteX26" fmla="*/ 496136 w 1638688"/>
              <a:gd name="connsiteY26" fmla="*/ 354883 h 507288"/>
              <a:gd name="connsiteX27" fmla="*/ 495242 w 1638688"/>
              <a:gd name="connsiteY27" fmla="*/ 354684 h 507288"/>
              <a:gd name="connsiteX28" fmla="*/ 496213 w 1638688"/>
              <a:gd name="connsiteY28" fmla="*/ 354906 h 507288"/>
              <a:gd name="connsiteX29" fmla="*/ 504840 w 1638688"/>
              <a:gd name="connsiteY29" fmla="*/ 357519 h 507288"/>
              <a:gd name="connsiteX30" fmla="*/ 524934 w 1638688"/>
              <a:gd name="connsiteY30" fmla="*/ 364066 h 507288"/>
              <a:gd name="connsiteX31" fmla="*/ 567267 w 1638688"/>
              <a:gd name="connsiteY31" fmla="*/ 397933 h 507288"/>
              <a:gd name="connsiteX32" fmla="*/ 601134 w 1638688"/>
              <a:gd name="connsiteY32" fmla="*/ 389466 h 507288"/>
              <a:gd name="connsiteX33" fmla="*/ 609600 w 1638688"/>
              <a:gd name="connsiteY33" fmla="*/ 364066 h 507288"/>
              <a:gd name="connsiteX34" fmla="*/ 626534 w 1638688"/>
              <a:gd name="connsiteY34" fmla="*/ 338666 h 507288"/>
              <a:gd name="connsiteX35" fmla="*/ 635000 w 1638688"/>
              <a:gd name="connsiteY35" fmla="*/ 296333 h 507288"/>
              <a:gd name="connsiteX36" fmla="*/ 677334 w 1638688"/>
              <a:gd name="connsiteY36" fmla="*/ 245533 h 507288"/>
              <a:gd name="connsiteX37" fmla="*/ 728134 w 1638688"/>
              <a:gd name="connsiteY37" fmla="*/ 220133 h 507288"/>
              <a:gd name="connsiteX38" fmla="*/ 778934 w 1638688"/>
              <a:gd name="connsiteY38" fmla="*/ 186266 h 507288"/>
              <a:gd name="connsiteX39" fmla="*/ 821267 w 1638688"/>
              <a:gd name="connsiteY39" fmla="*/ 135466 h 507288"/>
              <a:gd name="connsiteX40" fmla="*/ 838200 w 1638688"/>
              <a:gd name="connsiteY40" fmla="*/ 110066 h 507288"/>
              <a:gd name="connsiteX41" fmla="*/ 880534 w 1638688"/>
              <a:gd name="connsiteY41" fmla="*/ 76200 h 507288"/>
              <a:gd name="connsiteX42" fmla="*/ 956734 w 1638688"/>
              <a:gd name="connsiteY42" fmla="*/ 50800 h 507288"/>
              <a:gd name="connsiteX43" fmla="*/ 982134 w 1638688"/>
              <a:gd name="connsiteY43" fmla="*/ 42333 h 507288"/>
              <a:gd name="connsiteX44" fmla="*/ 1032934 w 1638688"/>
              <a:gd name="connsiteY44" fmla="*/ 50800 h 507288"/>
              <a:gd name="connsiteX45" fmla="*/ 1041400 w 1638688"/>
              <a:gd name="connsiteY45" fmla="*/ 84666 h 507288"/>
              <a:gd name="connsiteX46" fmla="*/ 1058334 w 1638688"/>
              <a:gd name="connsiteY46" fmla="*/ 101600 h 507288"/>
              <a:gd name="connsiteX47" fmla="*/ 1066800 w 1638688"/>
              <a:gd name="connsiteY47" fmla="*/ 135466 h 507288"/>
              <a:gd name="connsiteX48" fmla="*/ 1109134 w 1638688"/>
              <a:gd name="connsiteY48" fmla="*/ 169333 h 507288"/>
              <a:gd name="connsiteX49" fmla="*/ 1134534 w 1638688"/>
              <a:gd name="connsiteY49" fmla="*/ 177800 h 507288"/>
              <a:gd name="connsiteX50" fmla="*/ 1159934 w 1638688"/>
              <a:gd name="connsiteY50" fmla="*/ 194733 h 507288"/>
              <a:gd name="connsiteX51" fmla="*/ 1185334 w 1638688"/>
              <a:gd name="connsiteY51" fmla="*/ 203200 h 507288"/>
              <a:gd name="connsiteX52" fmla="*/ 1210734 w 1638688"/>
              <a:gd name="connsiteY52" fmla="*/ 220133 h 507288"/>
              <a:gd name="connsiteX53" fmla="*/ 1270000 w 1638688"/>
              <a:gd name="connsiteY53" fmla="*/ 228600 h 507288"/>
              <a:gd name="connsiteX54" fmla="*/ 1329267 w 1638688"/>
              <a:gd name="connsiteY54" fmla="*/ 245533 h 507288"/>
              <a:gd name="connsiteX55" fmla="*/ 1388534 w 1638688"/>
              <a:gd name="connsiteY55" fmla="*/ 237066 h 507288"/>
              <a:gd name="connsiteX56" fmla="*/ 1430867 w 1638688"/>
              <a:gd name="connsiteY56" fmla="*/ 186266 h 507288"/>
              <a:gd name="connsiteX57" fmla="*/ 1481667 w 1638688"/>
              <a:gd name="connsiteY57" fmla="*/ 169333 h 507288"/>
              <a:gd name="connsiteX58" fmla="*/ 1507067 w 1638688"/>
              <a:gd name="connsiteY58" fmla="*/ 160866 h 507288"/>
              <a:gd name="connsiteX59" fmla="*/ 1532467 w 1638688"/>
              <a:gd name="connsiteY59" fmla="*/ 152400 h 507288"/>
              <a:gd name="connsiteX60" fmla="*/ 1540934 w 1638688"/>
              <a:gd name="connsiteY60" fmla="*/ 127000 h 507288"/>
              <a:gd name="connsiteX61" fmla="*/ 1566334 w 1638688"/>
              <a:gd name="connsiteY61" fmla="*/ 118533 h 507288"/>
              <a:gd name="connsiteX62" fmla="*/ 1625270 w 1638688"/>
              <a:gd name="connsiteY62" fmla="*/ 138178 h 507288"/>
              <a:gd name="connsiteX63" fmla="*/ 1638688 w 1638688"/>
              <a:gd name="connsiteY63" fmla="*/ 142651 h 507288"/>
              <a:gd name="connsiteX64" fmla="*/ 1638688 w 1638688"/>
              <a:gd name="connsiteY64" fmla="*/ 251767 h 507288"/>
              <a:gd name="connsiteX65" fmla="*/ 1625270 w 1638688"/>
              <a:gd name="connsiteY65" fmla="*/ 247294 h 507288"/>
              <a:gd name="connsiteX66" fmla="*/ 1566334 w 1638688"/>
              <a:gd name="connsiteY66" fmla="*/ 227649 h 507288"/>
              <a:gd name="connsiteX67" fmla="*/ 1540934 w 1638688"/>
              <a:gd name="connsiteY67" fmla="*/ 236116 h 507288"/>
              <a:gd name="connsiteX68" fmla="*/ 1532467 w 1638688"/>
              <a:gd name="connsiteY68" fmla="*/ 261516 h 507288"/>
              <a:gd name="connsiteX69" fmla="*/ 1507067 w 1638688"/>
              <a:gd name="connsiteY69" fmla="*/ 269982 h 507288"/>
              <a:gd name="connsiteX70" fmla="*/ 1481667 w 1638688"/>
              <a:gd name="connsiteY70" fmla="*/ 278449 h 507288"/>
              <a:gd name="connsiteX71" fmla="*/ 1430867 w 1638688"/>
              <a:gd name="connsiteY71" fmla="*/ 295382 h 507288"/>
              <a:gd name="connsiteX72" fmla="*/ 1388534 w 1638688"/>
              <a:gd name="connsiteY72" fmla="*/ 346182 h 507288"/>
              <a:gd name="connsiteX73" fmla="*/ 1329267 w 1638688"/>
              <a:gd name="connsiteY73" fmla="*/ 354649 h 507288"/>
              <a:gd name="connsiteX74" fmla="*/ 1270000 w 1638688"/>
              <a:gd name="connsiteY74" fmla="*/ 337716 h 507288"/>
              <a:gd name="connsiteX75" fmla="*/ 1210734 w 1638688"/>
              <a:gd name="connsiteY75" fmla="*/ 329249 h 507288"/>
              <a:gd name="connsiteX76" fmla="*/ 1185334 w 1638688"/>
              <a:gd name="connsiteY76" fmla="*/ 312316 h 507288"/>
              <a:gd name="connsiteX77" fmla="*/ 1159934 w 1638688"/>
              <a:gd name="connsiteY77" fmla="*/ 303849 h 507288"/>
              <a:gd name="connsiteX78" fmla="*/ 1134534 w 1638688"/>
              <a:gd name="connsiteY78" fmla="*/ 286916 h 507288"/>
              <a:gd name="connsiteX79" fmla="*/ 1109134 w 1638688"/>
              <a:gd name="connsiteY79" fmla="*/ 278449 h 507288"/>
              <a:gd name="connsiteX80" fmla="*/ 1066800 w 1638688"/>
              <a:gd name="connsiteY80" fmla="*/ 244582 h 507288"/>
              <a:gd name="connsiteX81" fmla="*/ 1058334 w 1638688"/>
              <a:gd name="connsiteY81" fmla="*/ 210716 h 507288"/>
              <a:gd name="connsiteX82" fmla="*/ 1041400 w 1638688"/>
              <a:gd name="connsiteY82" fmla="*/ 193782 h 507288"/>
              <a:gd name="connsiteX83" fmla="*/ 1032934 w 1638688"/>
              <a:gd name="connsiteY83" fmla="*/ 159916 h 507288"/>
              <a:gd name="connsiteX84" fmla="*/ 982134 w 1638688"/>
              <a:gd name="connsiteY84" fmla="*/ 151449 h 507288"/>
              <a:gd name="connsiteX85" fmla="*/ 956734 w 1638688"/>
              <a:gd name="connsiteY85" fmla="*/ 159916 h 507288"/>
              <a:gd name="connsiteX86" fmla="*/ 880534 w 1638688"/>
              <a:gd name="connsiteY86" fmla="*/ 185316 h 507288"/>
              <a:gd name="connsiteX87" fmla="*/ 838200 w 1638688"/>
              <a:gd name="connsiteY87" fmla="*/ 219182 h 507288"/>
              <a:gd name="connsiteX88" fmla="*/ 821267 w 1638688"/>
              <a:gd name="connsiteY88" fmla="*/ 244582 h 507288"/>
              <a:gd name="connsiteX89" fmla="*/ 778934 w 1638688"/>
              <a:gd name="connsiteY89" fmla="*/ 295382 h 507288"/>
              <a:gd name="connsiteX90" fmla="*/ 728134 w 1638688"/>
              <a:gd name="connsiteY90" fmla="*/ 329249 h 507288"/>
              <a:gd name="connsiteX91" fmla="*/ 677334 w 1638688"/>
              <a:gd name="connsiteY91" fmla="*/ 354649 h 507288"/>
              <a:gd name="connsiteX92" fmla="*/ 635000 w 1638688"/>
              <a:gd name="connsiteY92" fmla="*/ 405449 h 507288"/>
              <a:gd name="connsiteX93" fmla="*/ 626534 w 1638688"/>
              <a:gd name="connsiteY93" fmla="*/ 447782 h 507288"/>
              <a:gd name="connsiteX94" fmla="*/ 609600 w 1638688"/>
              <a:gd name="connsiteY94" fmla="*/ 473182 h 507288"/>
              <a:gd name="connsiteX95" fmla="*/ 601134 w 1638688"/>
              <a:gd name="connsiteY95" fmla="*/ 498582 h 507288"/>
              <a:gd name="connsiteX96" fmla="*/ 567267 w 1638688"/>
              <a:gd name="connsiteY96" fmla="*/ 507049 h 507288"/>
              <a:gd name="connsiteX97" fmla="*/ 524934 w 1638688"/>
              <a:gd name="connsiteY97" fmla="*/ 473182 h 507288"/>
              <a:gd name="connsiteX98" fmla="*/ 504840 w 1638688"/>
              <a:gd name="connsiteY98" fmla="*/ 466635 h 507288"/>
              <a:gd name="connsiteX99" fmla="*/ 496213 w 1638688"/>
              <a:gd name="connsiteY99" fmla="*/ 464022 h 507288"/>
              <a:gd name="connsiteX100" fmla="*/ 498576 w 1638688"/>
              <a:gd name="connsiteY100" fmla="*/ 464564 h 507288"/>
              <a:gd name="connsiteX101" fmla="*/ 482600 w 1638688"/>
              <a:gd name="connsiteY101" fmla="*/ 447782 h 507288"/>
              <a:gd name="connsiteX102" fmla="*/ 457200 w 1638688"/>
              <a:gd name="connsiteY102" fmla="*/ 439316 h 507288"/>
              <a:gd name="connsiteX103" fmla="*/ 423334 w 1638688"/>
              <a:gd name="connsiteY103" fmla="*/ 413916 h 507288"/>
              <a:gd name="connsiteX104" fmla="*/ 397934 w 1638688"/>
              <a:gd name="connsiteY104" fmla="*/ 405449 h 507288"/>
              <a:gd name="connsiteX105" fmla="*/ 364067 w 1638688"/>
              <a:gd name="connsiteY105" fmla="*/ 363116 h 507288"/>
              <a:gd name="connsiteX106" fmla="*/ 328502 w 1638688"/>
              <a:gd name="connsiteY106" fmla="*/ 310275 h 507288"/>
              <a:gd name="connsiteX107" fmla="*/ 327203 w 1638688"/>
              <a:gd name="connsiteY107" fmla="*/ 308428 h 507288"/>
              <a:gd name="connsiteX108" fmla="*/ 331520 w 1638688"/>
              <a:gd name="connsiteY108" fmla="*/ 312644 h 507288"/>
              <a:gd name="connsiteX109" fmla="*/ 313267 w 1638688"/>
              <a:gd name="connsiteY109" fmla="*/ 278449 h 507288"/>
              <a:gd name="connsiteX110" fmla="*/ 296334 w 1638688"/>
              <a:gd name="connsiteY110" fmla="*/ 253049 h 507288"/>
              <a:gd name="connsiteX111" fmla="*/ 279400 w 1638688"/>
              <a:gd name="connsiteY111" fmla="*/ 185316 h 507288"/>
              <a:gd name="connsiteX112" fmla="*/ 262467 w 1638688"/>
              <a:gd name="connsiteY112" fmla="*/ 159916 h 507288"/>
              <a:gd name="connsiteX113" fmla="*/ 237067 w 1638688"/>
              <a:gd name="connsiteY113" fmla="*/ 117582 h 507288"/>
              <a:gd name="connsiteX114" fmla="*/ 177800 w 1638688"/>
              <a:gd name="connsiteY114" fmla="*/ 109116 h 507288"/>
              <a:gd name="connsiteX115" fmla="*/ 152400 w 1638688"/>
              <a:gd name="connsiteY115" fmla="*/ 117582 h 507288"/>
              <a:gd name="connsiteX116" fmla="*/ 127000 w 1638688"/>
              <a:gd name="connsiteY116" fmla="*/ 126049 h 507288"/>
              <a:gd name="connsiteX117" fmla="*/ 59267 w 1638688"/>
              <a:gd name="connsiteY117" fmla="*/ 159916 h 507288"/>
              <a:gd name="connsiteX118" fmla="*/ 33867 w 1638688"/>
              <a:gd name="connsiteY118" fmla="*/ 168382 h 507288"/>
              <a:gd name="connsiteX119" fmla="*/ 5213 w 1638688"/>
              <a:gd name="connsiteY119" fmla="*/ 200429 h 507288"/>
              <a:gd name="connsiteX120" fmla="*/ 0 w 1638688"/>
              <a:gd name="connsiteY120" fmla="*/ 217255 h 507288"/>
              <a:gd name="connsiteX121" fmla="*/ 0 w 1638688"/>
              <a:gd name="connsiteY121" fmla="*/ 108139 h 507288"/>
              <a:gd name="connsiteX122" fmla="*/ 5213 w 1638688"/>
              <a:gd name="connsiteY122" fmla="*/ 91313 h 507288"/>
              <a:gd name="connsiteX123" fmla="*/ 33867 w 1638688"/>
              <a:gd name="connsiteY123" fmla="*/ 59266 h 507288"/>
              <a:gd name="connsiteX124" fmla="*/ 59267 w 1638688"/>
              <a:gd name="connsiteY124" fmla="*/ 50800 h 507288"/>
              <a:gd name="connsiteX125" fmla="*/ 127000 w 1638688"/>
              <a:gd name="connsiteY125" fmla="*/ 16933 h 507288"/>
              <a:gd name="connsiteX126" fmla="*/ 152400 w 1638688"/>
              <a:gd name="connsiteY126" fmla="*/ 8466 h 50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38688" h="507288">
                <a:moveTo>
                  <a:pt x="495242" y="463800"/>
                </a:moveTo>
                <a:cubicBezTo>
                  <a:pt x="494636" y="463624"/>
                  <a:pt x="494736" y="463608"/>
                  <a:pt x="496136" y="463999"/>
                </a:cubicBezTo>
                <a:lnTo>
                  <a:pt x="496213" y="464022"/>
                </a:lnTo>
                <a:close/>
                <a:moveTo>
                  <a:pt x="325316" y="305743"/>
                </a:moveTo>
                <a:lnTo>
                  <a:pt x="327203" y="308428"/>
                </a:lnTo>
                <a:lnTo>
                  <a:pt x="327126" y="308352"/>
                </a:lnTo>
                <a:cubicBezTo>
                  <a:pt x="326085" y="306913"/>
                  <a:pt x="325284" y="305733"/>
                  <a:pt x="325316" y="305743"/>
                </a:cubicBezTo>
                <a:close/>
                <a:moveTo>
                  <a:pt x="177800" y="0"/>
                </a:moveTo>
                <a:cubicBezTo>
                  <a:pt x="197556" y="2822"/>
                  <a:pt x="218135" y="2155"/>
                  <a:pt x="237067" y="8466"/>
                </a:cubicBezTo>
                <a:cubicBezTo>
                  <a:pt x="256910" y="15080"/>
                  <a:pt x="255277" y="36420"/>
                  <a:pt x="262467" y="50800"/>
                </a:cubicBezTo>
                <a:cubicBezTo>
                  <a:pt x="267018" y="59901"/>
                  <a:pt x="273756" y="67733"/>
                  <a:pt x="279400" y="76200"/>
                </a:cubicBezTo>
                <a:cubicBezTo>
                  <a:pt x="282621" y="92303"/>
                  <a:pt x="287655" y="126576"/>
                  <a:pt x="296334" y="143933"/>
                </a:cubicBezTo>
                <a:cubicBezTo>
                  <a:pt x="300885" y="153034"/>
                  <a:pt x="308219" y="160498"/>
                  <a:pt x="313267" y="169333"/>
                </a:cubicBezTo>
                <a:cubicBezTo>
                  <a:pt x="326284" y="192113"/>
                  <a:pt x="330790" y="201028"/>
                  <a:pt x="331520" y="203528"/>
                </a:cubicBezTo>
                <a:lnTo>
                  <a:pt x="327203" y="199312"/>
                </a:lnTo>
                <a:lnTo>
                  <a:pt x="325316" y="196627"/>
                </a:lnTo>
                <a:cubicBezTo>
                  <a:pt x="325284" y="196617"/>
                  <a:pt x="326085" y="197797"/>
                  <a:pt x="327126" y="199236"/>
                </a:cubicBezTo>
                <a:lnTo>
                  <a:pt x="327203" y="199312"/>
                </a:lnTo>
                <a:lnTo>
                  <a:pt x="328502" y="201159"/>
                </a:lnTo>
                <a:cubicBezTo>
                  <a:pt x="333080" y="207803"/>
                  <a:pt x="343356" y="222933"/>
                  <a:pt x="364067" y="254000"/>
                </a:cubicBezTo>
                <a:cubicBezTo>
                  <a:pt x="371760" y="265539"/>
                  <a:pt x="384527" y="288289"/>
                  <a:pt x="397934" y="296333"/>
                </a:cubicBezTo>
                <a:cubicBezTo>
                  <a:pt x="405587" y="300925"/>
                  <a:pt x="414867" y="301978"/>
                  <a:pt x="423334" y="304800"/>
                </a:cubicBezTo>
                <a:cubicBezTo>
                  <a:pt x="434623" y="313267"/>
                  <a:pt x="444948" y="323199"/>
                  <a:pt x="457200" y="330200"/>
                </a:cubicBezTo>
                <a:cubicBezTo>
                  <a:pt x="464949" y="334628"/>
                  <a:pt x="474947" y="334074"/>
                  <a:pt x="482600" y="338666"/>
                </a:cubicBezTo>
                <a:cubicBezTo>
                  <a:pt x="511655" y="356099"/>
                  <a:pt x="504251" y="356454"/>
                  <a:pt x="498576" y="355448"/>
                </a:cubicBezTo>
                <a:lnTo>
                  <a:pt x="496213" y="354906"/>
                </a:lnTo>
                <a:lnTo>
                  <a:pt x="496136" y="354883"/>
                </a:lnTo>
                <a:cubicBezTo>
                  <a:pt x="494736" y="354492"/>
                  <a:pt x="494636" y="354508"/>
                  <a:pt x="495242" y="354684"/>
                </a:cubicBezTo>
                <a:lnTo>
                  <a:pt x="496213" y="354906"/>
                </a:lnTo>
                <a:lnTo>
                  <a:pt x="504840" y="357519"/>
                </a:lnTo>
                <a:cubicBezTo>
                  <a:pt x="509441" y="358968"/>
                  <a:pt x="515940" y="361068"/>
                  <a:pt x="524934" y="364066"/>
                </a:cubicBezTo>
                <a:cubicBezTo>
                  <a:pt x="533702" y="372835"/>
                  <a:pt x="554805" y="396153"/>
                  <a:pt x="567267" y="397933"/>
                </a:cubicBezTo>
                <a:cubicBezTo>
                  <a:pt x="578787" y="399579"/>
                  <a:pt x="589845" y="392288"/>
                  <a:pt x="601134" y="389466"/>
                </a:cubicBezTo>
                <a:cubicBezTo>
                  <a:pt x="603956" y="380999"/>
                  <a:pt x="605609" y="372048"/>
                  <a:pt x="609600" y="364066"/>
                </a:cubicBezTo>
                <a:cubicBezTo>
                  <a:pt x="614151" y="354964"/>
                  <a:pt x="622961" y="348194"/>
                  <a:pt x="626534" y="338666"/>
                </a:cubicBezTo>
                <a:cubicBezTo>
                  <a:pt x="631587" y="325192"/>
                  <a:pt x="629947" y="309807"/>
                  <a:pt x="635000" y="296333"/>
                </a:cubicBezTo>
                <a:cubicBezTo>
                  <a:pt x="641054" y="280189"/>
                  <a:pt x="665356" y="255514"/>
                  <a:pt x="677334" y="245533"/>
                </a:cubicBezTo>
                <a:cubicBezTo>
                  <a:pt x="722437" y="207948"/>
                  <a:pt x="682313" y="245590"/>
                  <a:pt x="728134" y="220133"/>
                </a:cubicBezTo>
                <a:cubicBezTo>
                  <a:pt x="745924" y="210249"/>
                  <a:pt x="778934" y="186266"/>
                  <a:pt x="778934" y="186266"/>
                </a:cubicBezTo>
                <a:cubicBezTo>
                  <a:pt x="820975" y="123203"/>
                  <a:pt x="766942" y="200656"/>
                  <a:pt x="821267" y="135466"/>
                </a:cubicBezTo>
                <a:cubicBezTo>
                  <a:pt x="827781" y="127649"/>
                  <a:pt x="831843" y="118012"/>
                  <a:pt x="838200" y="110066"/>
                </a:cubicBezTo>
                <a:cubicBezTo>
                  <a:pt x="847906" y="97934"/>
                  <a:pt x="866878" y="82269"/>
                  <a:pt x="880534" y="76200"/>
                </a:cubicBezTo>
                <a:cubicBezTo>
                  <a:pt x="880559" y="76189"/>
                  <a:pt x="944021" y="55038"/>
                  <a:pt x="956734" y="50800"/>
                </a:cubicBezTo>
                <a:lnTo>
                  <a:pt x="982134" y="42333"/>
                </a:lnTo>
                <a:cubicBezTo>
                  <a:pt x="999067" y="45155"/>
                  <a:pt x="1018965" y="40822"/>
                  <a:pt x="1032934" y="50800"/>
                </a:cubicBezTo>
                <a:cubicBezTo>
                  <a:pt x="1042403" y="57563"/>
                  <a:pt x="1036196" y="74258"/>
                  <a:pt x="1041400" y="84666"/>
                </a:cubicBezTo>
                <a:cubicBezTo>
                  <a:pt x="1044970" y="91806"/>
                  <a:pt x="1052689" y="95955"/>
                  <a:pt x="1058334" y="101600"/>
                </a:cubicBezTo>
                <a:cubicBezTo>
                  <a:pt x="1061156" y="112889"/>
                  <a:pt x="1061596" y="125058"/>
                  <a:pt x="1066800" y="135466"/>
                </a:cubicBezTo>
                <a:cubicBezTo>
                  <a:pt x="1072050" y="145967"/>
                  <a:pt x="1101157" y="165344"/>
                  <a:pt x="1109134" y="169333"/>
                </a:cubicBezTo>
                <a:cubicBezTo>
                  <a:pt x="1117116" y="173324"/>
                  <a:pt x="1126552" y="173809"/>
                  <a:pt x="1134534" y="177800"/>
                </a:cubicBezTo>
                <a:cubicBezTo>
                  <a:pt x="1143635" y="182351"/>
                  <a:pt x="1150833" y="190182"/>
                  <a:pt x="1159934" y="194733"/>
                </a:cubicBezTo>
                <a:cubicBezTo>
                  <a:pt x="1167916" y="198724"/>
                  <a:pt x="1177352" y="199209"/>
                  <a:pt x="1185334" y="203200"/>
                </a:cubicBezTo>
                <a:cubicBezTo>
                  <a:pt x="1194435" y="207751"/>
                  <a:pt x="1200988" y="217209"/>
                  <a:pt x="1210734" y="220133"/>
                </a:cubicBezTo>
                <a:cubicBezTo>
                  <a:pt x="1229848" y="225867"/>
                  <a:pt x="1250366" y="225030"/>
                  <a:pt x="1270000" y="228600"/>
                </a:cubicBezTo>
                <a:cubicBezTo>
                  <a:pt x="1293396" y="232854"/>
                  <a:pt x="1307499" y="238277"/>
                  <a:pt x="1329267" y="245533"/>
                </a:cubicBezTo>
                <a:cubicBezTo>
                  <a:pt x="1349023" y="242711"/>
                  <a:pt x="1370005" y="244478"/>
                  <a:pt x="1388534" y="237066"/>
                </a:cubicBezTo>
                <a:cubicBezTo>
                  <a:pt x="1442093" y="215642"/>
                  <a:pt x="1389477" y="212135"/>
                  <a:pt x="1430867" y="186266"/>
                </a:cubicBezTo>
                <a:cubicBezTo>
                  <a:pt x="1446003" y="176806"/>
                  <a:pt x="1464734" y="174977"/>
                  <a:pt x="1481667" y="169333"/>
                </a:cubicBezTo>
                <a:lnTo>
                  <a:pt x="1507067" y="160866"/>
                </a:lnTo>
                <a:lnTo>
                  <a:pt x="1532467" y="152400"/>
                </a:lnTo>
                <a:cubicBezTo>
                  <a:pt x="1535289" y="143933"/>
                  <a:pt x="1534623" y="133311"/>
                  <a:pt x="1540934" y="127000"/>
                </a:cubicBezTo>
                <a:cubicBezTo>
                  <a:pt x="1547245" y="120689"/>
                  <a:pt x="1557464" y="117548"/>
                  <a:pt x="1566334" y="118533"/>
                </a:cubicBezTo>
                <a:cubicBezTo>
                  <a:pt x="1566338" y="118534"/>
                  <a:pt x="1602054" y="130439"/>
                  <a:pt x="1625270" y="138178"/>
                </a:cubicBezTo>
                <a:lnTo>
                  <a:pt x="1638688" y="142651"/>
                </a:lnTo>
                <a:lnTo>
                  <a:pt x="1638688" y="251767"/>
                </a:lnTo>
                <a:lnTo>
                  <a:pt x="1625270" y="247294"/>
                </a:lnTo>
                <a:cubicBezTo>
                  <a:pt x="1602054" y="239555"/>
                  <a:pt x="1566338" y="227650"/>
                  <a:pt x="1566334" y="227649"/>
                </a:cubicBezTo>
                <a:cubicBezTo>
                  <a:pt x="1557464" y="226664"/>
                  <a:pt x="1547245" y="229805"/>
                  <a:pt x="1540934" y="236116"/>
                </a:cubicBezTo>
                <a:cubicBezTo>
                  <a:pt x="1534623" y="242427"/>
                  <a:pt x="1535289" y="253049"/>
                  <a:pt x="1532467" y="261516"/>
                </a:cubicBezTo>
                <a:lnTo>
                  <a:pt x="1507067" y="269982"/>
                </a:lnTo>
                <a:lnTo>
                  <a:pt x="1481667" y="278449"/>
                </a:lnTo>
                <a:cubicBezTo>
                  <a:pt x="1464734" y="284093"/>
                  <a:pt x="1446003" y="285922"/>
                  <a:pt x="1430867" y="295382"/>
                </a:cubicBezTo>
                <a:cubicBezTo>
                  <a:pt x="1389477" y="321251"/>
                  <a:pt x="1442093" y="324758"/>
                  <a:pt x="1388534" y="346182"/>
                </a:cubicBezTo>
                <a:cubicBezTo>
                  <a:pt x="1370005" y="353594"/>
                  <a:pt x="1349023" y="351827"/>
                  <a:pt x="1329267" y="354649"/>
                </a:cubicBezTo>
                <a:cubicBezTo>
                  <a:pt x="1307499" y="347393"/>
                  <a:pt x="1293396" y="341970"/>
                  <a:pt x="1270000" y="337716"/>
                </a:cubicBezTo>
                <a:cubicBezTo>
                  <a:pt x="1250366" y="334146"/>
                  <a:pt x="1229848" y="334983"/>
                  <a:pt x="1210734" y="329249"/>
                </a:cubicBezTo>
                <a:cubicBezTo>
                  <a:pt x="1200988" y="326325"/>
                  <a:pt x="1194435" y="316867"/>
                  <a:pt x="1185334" y="312316"/>
                </a:cubicBezTo>
                <a:cubicBezTo>
                  <a:pt x="1177352" y="308325"/>
                  <a:pt x="1167916" y="307840"/>
                  <a:pt x="1159934" y="303849"/>
                </a:cubicBezTo>
                <a:cubicBezTo>
                  <a:pt x="1150833" y="299298"/>
                  <a:pt x="1143635" y="291467"/>
                  <a:pt x="1134534" y="286916"/>
                </a:cubicBezTo>
                <a:cubicBezTo>
                  <a:pt x="1126552" y="282925"/>
                  <a:pt x="1117116" y="282440"/>
                  <a:pt x="1109134" y="278449"/>
                </a:cubicBezTo>
                <a:cubicBezTo>
                  <a:pt x="1101157" y="274460"/>
                  <a:pt x="1072050" y="255083"/>
                  <a:pt x="1066800" y="244582"/>
                </a:cubicBezTo>
                <a:cubicBezTo>
                  <a:pt x="1061596" y="234174"/>
                  <a:pt x="1061156" y="222005"/>
                  <a:pt x="1058334" y="210716"/>
                </a:cubicBezTo>
                <a:cubicBezTo>
                  <a:pt x="1052689" y="205071"/>
                  <a:pt x="1044970" y="200922"/>
                  <a:pt x="1041400" y="193782"/>
                </a:cubicBezTo>
                <a:cubicBezTo>
                  <a:pt x="1036196" y="183374"/>
                  <a:pt x="1042403" y="166679"/>
                  <a:pt x="1032934" y="159916"/>
                </a:cubicBezTo>
                <a:cubicBezTo>
                  <a:pt x="1018965" y="149938"/>
                  <a:pt x="999067" y="154271"/>
                  <a:pt x="982134" y="151449"/>
                </a:cubicBezTo>
                <a:lnTo>
                  <a:pt x="956734" y="159916"/>
                </a:lnTo>
                <a:cubicBezTo>
                  <a:pt x="944021" y="164154"/>
                  <a:pt x="880559" y="185305"/>
                  <a:pt x="880534" y="185316"/>
                </a:cubicBezTo>
                <a:cubicBezTo>
                  <a:pt x="866878" y="191385"/>
                  <a:pt x="847906" y="207050"/>
                  <a:pt x="838200" y="219182"/>
                </a:cubicBezTo>
                <a:cubicBezTo>
                  <a:pt x="831843" y="227128"/>
                  <a:pt x="827781" y="236765"/>
                  <a:pt x="821267" y="244582"/>
                </a:cubicBezTo>
                <a:cubicBezTo>
                  <a:pt x="766942" y="309772"/>
                  <a:pt x="820975" y="232319"/>
                  <a:pt x="778934" y="295382"/>
                </a:cubicBezTo>
                <a:cubicBezTo>
                  <a:pt x="778934" y="295382"/>
                  <a:pt x="745924" y="319365"/>
                  <a:pt x="728134" y="329249"/>
                </a:cubicBezTo>
                <a:cubicBezTo>
                  <a:pt x="682313" y="354706"/>
                  <a:pt x="722437" y="317064"/>
                  <a:pt x="677334" y="354649"/>
                </a:cubicBezTo>
                <a:cubicBezTo>
                  <a:pt x="665356" y="364630"/>
                  <a:pt x="641054" y="389305"/>
                  <a:pt x="635000" y="405449"/>
                </a:cubicBezTo>
                <a:cubicBezTo>
                  <a:pt x="629947" y="418923"/>
                  <a:pt x="631587" y="434308"/>
                  <a:pt x="626534" y="447782"/>
                </a:cubicBezTo>
                <a:cubicBezTo>
                  <a:pt x="622961" y="457310"/>
                  <a:pt x="614151" y="464080"/>
                  <a:pt x="609600" y="473182"/>
                </a:cubicBezTo>
                <a:cubicBezTo>
                  <a:pt x="605609" y="481164"/>
                  <a:pt x="603956" y="490115"/>
                  <a:pt x="601134" y="498582"/>
                </a:cubicBezTo>
                <a:cubicBezTo>
                  <a:pt x="589845" y="501404"/>
                  <a:pt x="578787" y="508695"/>
                  <a:pt x="567267" y="507049"/>
                </a:cubicBezTo>
                <a:cubicBezTo>
                  <a:pt x="554805" y="505269"/>
                  <a:pt x="533702" y="481951"/>
                  <a:pt x="524934" y="473182"/>
                </a:cubicBezTo>
                <a:cubicBezTo>
                  <a:pt x="515940" y="470184"/>
                  <a:pt x="509441" y="468084"/>
                  <a:pt x="504840" y="466635"/>
                </a:cubicBezTo>
                <a:lnTo>
                  <a:pt x="496213" y="464022"/>
                </a:lnTo>
                <a:lnTo>
                  <a:pt x="498576" y="464564"/>
                </a:lnTo>
                <a:cubicBezTo>
                  <a:pt x="504251" y="465570"/>
                  <a:pt x="511655" y="465215"/>
                  <a:pt x="482600" y="447782"/>
                </a:cubicBezTo>
                <a:cubicBezTo>
                  <a:pt x="474947" y="443190"/>
                  <a:pt x="464949" y="443744"/>
                  <a:pt x="457200" y="439316"/>
                </a:cubicBezTo>
                <a:cubicBezTo>
                  <a:pt x="444948" y="432315"/>
                  <a:pt x="434623" y="422383"/>
                  <a:pt x="423334" y="413916"/>
                </a:cubicBezTo>
                <a:cubicBezTo>
                  <a:pt x="414867" y="411094"/>
                  <a:pt x="405587" y="410041"/>
                  <a:pt x="397934" y="405449"/>
                </a:cubicBezTo>
                <a:cubicBezTo>
                  <a:pt x="384527" y="397405"/>
                  <a:pt x="371760" y="374655"/>
                  <a:pt x="364067" y="363116"/>
                </a:cubicBezTo>
                <a:cubicBezTo>
                  <a:pt x="343356" y="332049"/>
                  <a:pt x="333080" y="316919"/>
                  <a:pt x="328502" y="310275"/>
                </a:cubicBezTo>
                <a:lnTo>
                  <a:pt x="327203" y="308428"/>
                </a:lnTo>
                <a:lnTo>
                  <a:pt x="331520" y="312644"/>
                </a:lnTo>
                <a:cubicBezTo>
                  <a:pt x="330790" y="310144"/>
                  <a:pt x="326284" y="301229"/>
                  <a:pt x="313267" y="278449"/>
                </a:cubicBezTo>
                <a:cubicBezTo>
                  <a:pt x="308219" y="269614"/>
                  <a:pt x="300885" y="262150"/>
                  <a:pt x="296334" y="253049"/>
                </a:cubicBezTo>
                <a:cubicBezTo>
                  <a:pt x="287655" y="235692"/>
                  <a:pt x="282621" y="201419"/>
                  <a:pt x="279400" y="185316"/>
                </a:cubicBezTo>
                <a:cubicBezTo>
                  <a:pt x="273756" y="176849"/>
                  <a:pt x="267018" y="169017"/>
                  <a:pt x="262467" y="159916"/>
                </a:cubicBezTo>
                <a:cubicBezTo>
                  <a:pt x="255277" y="145536"/>
                  <a:pt x="256910" y="124196"/>
                  <a:pt x="237067" y="117582"/>
                </a:cubicBezTo>
                <a:cubicBezTo>
                  <a:pt x="218135" y="111271"/>
                  <a:pt x="197556" y="111938"/>
                  <a:pt x="177800" y="109116"/>
                </a:cubicBezTo>
                <a:lnTo>
                  <a:pt x="152400" y="117582"/>
                </a:lnTo>
                <a:lnTo>
                  <a:pt x="127000" y="126049"/>
                </a:lnTo>
                <a:cubicBezTo>
                  <a:pt x="68627" y="145507"/>
                  <a:pt x="88821" y="130360"/>
                  <a:pt x="59267" y="159916"/>
                </a:cubicBezTo>
                <a:cubicBezTo>
                  <a:pt x="50800" y="162738"/>
                  <a:pt x="41293" y="163432"/>
                  <a:pt x="33867" y="168382"/>
                </a:cubicBezTo>
                <a:cubicBezTo>
                  <a:pt x="17572" y="179245"/>
                  <a:pt x="10144" y="188828"/>
                  <a:pt x="5213" y="200429"/>
                </a:cubicBezTo>
                <a:lnTo>
                  <a:pt x="0" y="217255"/>
                </a:lnTo>
                <a:lnTo>
                  <a:pt x="0" y="108139"/>
                </a:lnTo>
                <a:lnTo>
                  <a:pt x="5213" y="91313"/>
                </a:lnTo>
                <a:cubicBezTo>
                  <a:pt x="10144" y="79712"/>
                  <a:pt x="17572" y="70129"/>
                  <a:pt x="33867" y="59266"/>
                </a:cubicBezTo>
                <a:cubicBezTo>
                  <a:pt x="41293" y="54316"/>
                  <a:pt x="50800" y="53622"/>
                  <a:pt x="59267" y="50800"/>
                </a:cubicBezTo>
                <a:cubicBezTo>
                  <a:pt x="88821" y="21244"/>
                  <a:pt x="68627" y="36391"/>
                  <a:pt x="127000" y="16933"/>
                </a:cubicBezTo>
                <a:lnTo>
                  <a:pt x="152400" y="8466"/>
                </a:lnTo>
                <a:close/>
              </a:path>
            </a:pathLst>
          </a:custGeom>
          <a:solidFill>
            <a:srgbClr val="2E2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470912" y="2189735"/>
            <a:ext cx="1954087" cy="3819179"/>
          </a:xfrm>
          <a:custGeom>
            <a:avLst/>
            <a:gdLst>
              <a:gd name="connsiteX0" fmla="*/ 495242 w 1638688"/>
              <a:gd name="connsiteY0" fmla="*/ 3158802 h 3202290"/>
              <a:gd name="connsiteX1" fmla="*/ 496136 w 1638688"/>
              <a:gd name="connsiteY1" fmla="*/ 3159001 h 3202290"/>
              <a:gd name="connsiteX2" fmla="*/ 496213 w 1638688"/>
              <a:gd name="connsiteY2" fmla="*/ 3159024 h 3202290"/>
              <a:gd name="connsiteX3" fmla="*/ 325316 w 1638688"/>
              <a:gd name="connsiteY3" fmla="*/ 3000745 h 3202290"/>
              <a:gd name="connsiteX4" fmla="*/ 327203 w 1638688"/>
              <a:gd name="connsiteY4" fmla="*/ 3003430 h 3202290"/>
              <a:gd name="connsiteX5" fmla="*/ 327126 w 1638688"/>
              <a:gd name="connsiteY5" fmla="*/ 3003354 h 3202290"/>
              <a:gd name="connsiteX6" fmla="*/ 325316 w 1638688"/>
              <a:gd name="connsiteY6" fmla="*/ 3000745 h 3202290"/>
              <a:gd name="connsiteX7" fmla="*/ 0 w 1638688"/>
              <a:gd name="connsiteY7" fmla="*/ 0 h 3202290"/>
              <a:gd name="connsiteX8" fmla="*/ 1638688 w 1638688"/>
              <a:gd name="connsiteY8" fmla="*/ 0 h 3202290"/>
              <a:gd name="connsiteX9" fmla="*/ 1638688 w 1638688"/>
              <a:gd name="connsiteY9" fmla="*/ 2946769 h 3202290"/>
              <a:gd name="connsiteX10" fmla="*/ 1625270 w 1638688"/>
              <a:gd name="connsiteY10" fmla="*/ 2942296 h 3202290"/>
              <a:gd name="connsiteX11" fmla="*/ 1566334 w 1638688"/>
              <a:gd name="connsiteY11" fmla="*/ 2922651 h 3202290"/>
              <a:gd name="connsiteX12" fmla="*/ 1540934 w 1638688"/>
              <a:gd name="connsiteY12" fmla="*/ 2931118 h 3202290"/>
              <a:gd name="connsiteX13" fmla="*/ 1532467 w 1638688"/>
              <a:gd name="connsiteY13" fmla="*/ 2956518 h 3202290"/>
              <a:gd name="connsiteX14" fmla="*/ 1507067 w 1638688"/>
              <a:gd name="connsiteY14" fmla="*/ 2964984 h 3202290"/>
              <a:gd name="connsiteX15" fmla="*/ 1481667 w 1638688"/>
              <a:gd name="connsiteY15" fmla="*/ 2973451 h 3202290"/>
              <a:gd name="connsiteX16" fmla="*/ 1430867 w 1638688"/>
              <a:gd name="connsiteY16" fmla="*/ 2990384 h 3202290"/>
              <a:gd name="connsiteX17" fmla="*/ 1388534 w 1638688"/>
              <a:gd name="connsiteY17" fmla="*/ 3041184 h 3202290"/>
              <a:gd name="connsiteX18" fmla="*/ 1329267 w 1638688"/>
              <a:gd name="connsiteY18" fmla="*/ 3049651 h 3202290"/>
              <a:gd name="connsiteX19" fmla="*/ 1270000 w 1638688"/>
              <a:gd name="connsiteY19" fmla="*/ 3032718 h 3202290"/>
              <a:gd name="connsiteX20" fmla="*/ 1210734 w 1638688"/>
              <a:gd name="connsiteY20" fmla="*/ 3024251 h 3202290"/>
              <a:gd name="connsiteX21" fmla="*/ 1185334 w 1638688"/>
              <a:gd name="connsiteY21" fmla="*/ 3007318 h 3202290"/>
              <a:gd name="connsiteX22" fmla="*/ 1159934 w 1638688"/>
              <a:gd name="connsiteY22" fmla="*/ 2998851 h 3202290"/>
              <a:gd name="connsiteX23" fmla="*/ 1134534 w 1638688"/>
              <a:gd name="connsiteY23" fmla="*/ 2981918 h 3202290"/>
              <a:gd name="connsiteX24" fmla="*/ 1109134 w 1638688"/>
              <a:gd name="connsiteY24" fmla="*/ 2973451 h 3202290"/>
              <a:gd name="connsiteX25" fmla="*/ 1066800 w 1638688"/>
              <a:gd name="connsiteY25" fmla="*/ 2939584 h 3202290"/>
              <a:gd name="connsiteX26" fmla="*/ 1058334 w 1638688"/>
              <a:gd name="connsiteY26" fmla="*/ 2905718 h 3202290"/>
              <a:gd name="connsiteX27" fmla="*/ 1041400 w 1638688"/>
              <a:gd name="connsiteY27" fmla="*/ 2888784 h 3202290"/>
              <a:gd name="connsiteX28" fmla="*/ 1032934 w 1638688"/>
              <a:gd name="connsiteY28" fmla="*/ 2854918 h 3202290"/>
              <a:gd name="connsiteX29" fmla="*/ 982134 w 1638688"/>
              <a:gd name="connsiteY29" fmla="*/ 2846451 h 3202290"/>
              <a:gd name="connsiteX30" fmla="*/ 956734 w 1638688"/>
              <a:gd name="connsiteY30" fmla="*/ 2854918 h 3202290"/>
              <a:gd name="connsiteX31" fmla="*/ 880534 w 1638688"/>
              <a:gd name="connsiteY31" fmla="*/ 2880318 h 3202290"/>
              <a:gd name="connsiteX32" fmla="*/ 838200 w 1638688"/>
              <a:gd name="connsiteY32" fmla="*/ 2914184 h 3202290"/>
              <a:gd name="connsiteX33" fmla="*/ 821267 w 1638688"/>
              <a:gd name="connsiteY33" fmla="*/ 2939584 h 3202290"/>
              <a:gd name="connsiteX34" fmla="*/ 778934 w 1638688"/>
              <a:gd name="connsiteY34" fmla="*/ 2990384 h 3202290"/>
              <a:gd name="connsiteX35" fmla="*/ 728134 w 1638688"/>
              <a:gd name="connsiteY35" fmla="*/ 3024251 h 3202290"/>
              <a:gd name="connsiteX36" fmla="*/ 677334 w 1638688"/>
              <a:gd name="connsiteY36" fmla="*/ 3049651 h 3202290"/>
              <a:gd name="connsiteX37" fmla="*/ 635000 w 1638688"/>
              <a:gd name="connsiteY37" fmla="*/ 3100451 h 3202290"/>
              <a:gd name="connsiteX38" fmla="*/ 626534 w 1638688"/>
              <a:gd name="connsiteY38" fmla="*/ 3142784 h 3202290"/>
              <a:gd name="connsiteX39" fmla="*/ 609600 w 1638688"/>
              <a:gd name="connsiteY39" fmla="*/ 3168184 h 3202290"/>
              <a:gd name="connsiteX40" fmla="*/ 601134 w 1638688"/>
              <a:gd name="connsiteY40" fmla="*/ 3193584 h 3202290"/>
              <a:gd name="connsiteX41" fmla="*/ 567267 w 1638688"/>
              <a:gd name="connsiteY41" fmla="*/ 3202051 h 3202290"/>
              <a:gd name="connsiteX42" fmla="*/ 524934 w 1638688"/>
              <a:gd name="connsiteY42" fmla="*/ 3168184 h 3202290"/>
              <a:gd name="connsiteX43" fmla="*/ 504840 w 1638688"/>
              <a:gd name="connsiteY43" fmla="*/ 3161637 h 3202290"/>
              <a:gd name="connsiteX44" fmla="*/ 496213 w 1638688"/>
              <a:gd name="connsiteY44" fmla="*/ 3159024 h 3202290"/>
              <a:gd name="connsiteX45" fmla="*/ 498576 w 1638688"/>
              <a:gd name="connsiteY45" fmla="*/ 3159566 h 3202290"/>
              <a:gd name="connsiteX46" fmla="*/ 482600 w 1638688"/>
              <a:gd name="connsiteY46" fmla="*/ 3142784 h 3202290"/>
              <a:gd name="connsiteX47" fmla="*/ 457200 w 1638688"/>
              <a:gd name="connsiteY47" fmla="*/ 3134318 h 3202290"/>
              <a:gd name="connsiteX48" fmla="*/ 423334 w 1638688"/>
              <a:gd name="connsiteY48" fmla="*/ 3108918 h 3202290"/>
              <a:gd name="connsiteX49" fmla="*/ 397934 w 1638688"/>
              <a:gd name="connsiteY49" fmla="*/ 3100451 h 3202290"/>
              <a:gd name="connsiteX50" fmla="*/ 364067 w 1638688"/>
              <a:gd name="connsiteY50" fmla="*/ 3058118 h 3202290"/>
              <a:gd name="connsiteX51" fmla="*/ 328502 w 1638688"/>
              <a:gd name="connsiteY51" fmla="*/ 3005277 h 3202290"/>
              <a:gd name="connsiteX52" fmla="*/ 327203 w 1638688"/>
              <a:gd name="connsiteY52" fmla="*/ 3003430 h 3202290"/>
              <a:gd name="connsiteX53" fmla="*/ 331520 w 1638688"/>
              <a:gd name="connsiteY53" fmla="*/ 3007646 h 3202290"/>
              <a:gd name="connsiteX54" fmla="*/ 313267 w 1638688"/>
              <a:gd name="connsiteY54" fmla="*/ 2973451 h 3202290"/>
              <a:gd name="connsiteX55" fmla="*/ 296334 w 1638688"/>
              <a:gd name="connsiteY55" fmla="*/ 2948051 h 3202290"/>
              <a:gd name="connsiteX56" fmla="*/ 279400 w 1638688"/>
              <a:gd name="connsiteY56" fmla="*/ 2880318 h 3202290"/>
              <a:gd name="connsiteX57" fmla="*/ 262467 w 1638688"/>
              <a:gd name="connsiteY57" fmla="*/ 2854918 h 3202290"/>
              <a:gd name="connsiteX58" fmla="*/ 237067 w 1638688"/>
              <a:gd name="connsiteY58" fmla="*/ 2812584 h 3202290"/>
              <a:gd name="connsiteX59" fmla="*/ 177800 w 1638688"/>
              <a:gd name="connsiteY59" fmla="*/ 2804118 h 3202290"/>
              <a:gd name="connsiteX60" fmla="*/ 152400 w 1638688"/>
              <a:gd name="connsiteY60" fmla="*/ 2812584 h 3202290"/>
              <a:gd name="connsiteX61" fmla="*/ 127000 w 1638688"/>
              <a:gd name="connsiteY61" fmla="*/ 2821051 h 3202290"/>
              <a:gd name="connsiteX62" fmla="*/ 59267 w 1638688"/>
              <a:gd name="connsiteY62" fmla="*/ 2854918 h 3202290"/>
              <a:gd name="connsiteX63" fmla="*/ 33867 w 1638688"/>
              <a:gd name="connsiteY63" fmla="*/ 2863384 h 3202290"/>
              <a:gd name="connsiteX64" fmla="*/ 5213 w 1638688"/>
              <a:gd name="connsiteY64" fmla="*/ 2895431 h 3202290"/>
              <a:gd name="connsiteX65" fmla="*/ 0 w 1638688"/>
              <a:gd name="connsiteY65" fmla="*/ 2912257 h 320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8688" h="3202290">
                <a:moveTo>
                  <a:pt x="495242" y="3158802"/>
                </a:moveTo>
                <a:cubicBezTo>
                  <a:pt x="494636" y="3158626"/>
                  <a:pt x="494736" y="3158610"/>
                  <a:pt x="496136" y="3159001"/>
                </a:cubicBezTo>
                <a:lnTo>
                  <a:pt x="496213" y="3159024"/>
                </a:lnTo>
                <a:close/>
                <a:moveTo>
                  <a:pt x="325316" y="3000745"/>
                </a:moveTo>
                <a:lnTo>
                  <a:pt x="327203" y="3003430"/>
                </a:lnTo>
                <a:lnTo>
                  <a:pt x="327126" y="3003354"/>
                </a:lnTo>
                <a:cubicBezTo>
                  <a:pt x="326085" y="3001915"/>
                  <a:pt x="325284" y="3000735"/>
                  <a:pt x="325316" y="3000745"/>
                </a:cubicBezTo>
                <a:close/>
                <a:moveTo>
                  <a:pt x="0" y="0"/>
                </a:moveTo>
                <a:lnTo>
                  <a:pt x="1638688" y="0"/>
                </a:lnTo>
                <a:lnTo>
                  <a:pt x="1638688" y="2946769"/>
                </a:lnTo>
                <a:lnTo>
                  <a:pt x="1625270" y="2942296"/>
                </a:lnTo>
                <a:cubicBezTo>
                  <a:pt x="1602054" y="2934557"/>
                  <a:pt x="1566338" y="2922652"/>
                  <a:pt x="1566334" y="2922651"/>
                </a:cubicBezTo>
                <a:cubicBezTo>
                  <a:pt x="1557464" y="2921666"/>
                  <a:pt x="1547245" y="2924807"/>
                  <a:pt x="1540934" y="2931118"/>
                </a:cubicBezTo>
                <a:cubicBezTo>
                  <a:pt x="1534623" y="2937429"/>
                  <a:pt x="1535289" y="2948051"/>
                  <a:pt x="1532467" y="2956518"/>
                </a:cubicBezTo>
                <a:lnTo>
                  <a:pt x="1507067" y="2964984"/>
                </a:lnTo>
                <a:lnTo>
                  <a:pt x="1481667" y="2973451"/>
                </a:lnTo>
                <a:cubicBezTo>
                  <a:pt x="1464734" y="2979095"/>
                  <a:pt x="1446003" y="2980924"/>
                  <a:pt x="1430867" y="2990384"/>
                </a:cubicBezTo>
                <a:cubicBezTo>
                  <a:pt x="1389477" y="3016253"/>
                  <a:pt x="1442093" y="3019760"/>
                  <a:pt x="1388534" y="3041184"/>
                </a:cubicBezTo>
                <a:cubicBezTo>
                  <a:pt x="1370005" y="3048596"/>
                  <a:pt x="1349023" y="3046829"/>
                  <a:pt x="1329267" y="3049651"/>
                </a:cubicBezTo>
                <a:cubicBezTo>
                  <a:pt x="1307499" y="3042395"/>
                  <a:pt x="1293396" y="3036972"/>
                  <a:pt x="1270000" y="3032718"/>
                </a:cubicBezTo>
                <a:cubicBezTo>
                  <a:pt x="1250366" y="3029148"/>
                  <a:pt x="1229848" y="3029985"/>
                  <a:pt x="1210734" y="3024251"/>
                </a:cubicBezTo>
                <a:cubicBezTo>
                  <a:pt x="1200988" y="3021327"/>
                  <a:pt x="1194435" y="3011869"/>
                  <a:pt x="1185334" y="3007318"/>
                </a:cubicBezTo>
                <a:cubicBezTo>
                  <a:pt x="1177352" y="3003327"/>
                  <a:pt x="1167916" y="3002842"/>
                  <a:pt x="1159934" y="2998851"/>
                </a:cubicBezTo>
                <a:cubicBezTo>
                  <a:pt x="1150833" y="2994300"/>
                  <a:pt x="1143635" y="2986469"/>
                  <a:pt x="1134534" y="2981918"/>
                </a:cubicBezTo>
                <a:cubicBezTo>
                  <a:pt x="1126552" y="2977927"/>
                  <a:pt x="1117116" y="2977442"/>
                  <a:pt x="1109134" y="2973451"/>
                </a:cubicBezTo>
                <a:cubicBezTo>
                  <a:pt x="1101157" y="2969462"/>
                  <a:pt x="1072050" y="2950085"/>
                  <a:pt x="1066800" y="2939584"/>
                </a:cubicBezTo>
                <a:cubicBezTo>
                  <a:pt x="1061596" y="2929176"/>
                  <a:pt x="1061156" y="2917007"/>
                  <a:pt x="1058334" y="2905718"/>
                </a:cubicBezTo>
                <a:cubicBezTo>
                  <a:pt x="1052689" y="2900073"/>
                  <a:pt x="1044970" y="2895924"/>
                  <a:pt x="1041400" y="2888784"/>
                </a:cubicBezTo>
                <a:cubicBezTo>
                  <a:pt x="1036196" y="2878376"/>
                  <a:pt x="1042403" y="2861681"/>
                  <a:pt x="1032934" y="2854918"/>
                </a:cubicBezTo>
                <a:cubicBezTo>
                  <a:pt x="1018965" y="2844940"/>
                  <a:pt x="999067" y="2849273"/>
                  <a:pt x="982134" y="2846451"/>
                </a:cubicBezTo>
                <a:lnTo>
                  <a:pt x="956734" y="2854918"/>
                </a:lnTo>
                <a:cubicBezTo>
                  <a:pt x="944021" y="2859156"/>
                  <a:pt x="880559" y="2880307"/>
                  <a:pt x="880534" y="2880318"/>
                </a:cubicBezTo>
                <a:cubicBezTo>
                  <a:pt x="866878" y="2886387"/>
                  <a:pt x="847906" y="2902052"/>
                  <a:pt x="838200" y="2914184"/>
                </a:cubicBezTo>
                <a:cubicBezTo>
                  <a:pt x="831843" y="2922130"/>
                  <a:pt x="827781" y="2931767"/>
                  <a:pt x="821267" y="2939584"/>
                </a:cubicBezTo>
                <a:cubicBezTo>
                  <a:pt x="766942" y="3004774"/>
                  <a:pt x="820975" y="2927321"/>
                  <a:pt x="778934" y="2990384"/>
                </a:cubicBezTo>
                <a:cubicBezTo>
                  <a:pt x="778934" y="2990384"/>
                  <a:pt x="745924" y="3014367"/>
                  <a:pt x="728134" y="3024251"/>
                </a:cubicBezTo>
                <a:cubicBezTo>
                  <a:pt x="682313" y="3049708"/>
                  <a:pt x="722437" y="3012066"/>
                  <a:pt x="677334" y="3049651"/>
                </a:cubicBezTo>
                <a:cubicBezTo>
                  <a:pt x="665356" y="3059632"/>
                  <a:pt x="641054" y="3084307"/>
                  <a:pt x="635000" y="3100451"/>
                </a:cubicBezTo>
                <a:cubicBezTo>
                  <a:pt x="629947" y="3113925"/>
                  <a:pt x="631587" y="3129310"/>
                  <a:pt x="626534" y="3142784"/>
                </a:cubicBezTo>
                <a:cubicBezTo>
                  <a:pt x="622961" y="3152312"/>
                  <a:pt x="614151" y="3159082"/>
                  <a:pt x="609600" y="3168184"/>
                </a:cubicBezTo>
                <a:cubicBezTo>
                  <a:pt x="605609" y="3176166"/>
                  <a:pt x="603956" y="3185117"/>
                  <a:pt x="601134" y="3193584"/>
                </a:cubicBezTo>
                <a:cubicBezTo>
                  <a:pt x="589845" y="3196406"/>
                  <a:pt x="578787" y="3203697"/>
                  <a:pt x="567267" y="3202051"/>
                </a:cubicBezTo>
                <a:cubicBezTo>
                  <a:pt x="554805" y="3200271"/>
                  <a:pt x="533702" y="3176953"/>
                  <a:pt x="524934" y="3168184"/>
                </a:cubicBezTo>
                <a:cubicBezTo>
                  <a:pt x="515940" y="3165186"/>
                  <a:pt x="509441" y="3163086"/>
                  <a:pt x="504840" y="3161637"/>
                </a:cubicBezTo>
                <a:lnTo>
                  <a:pt x="496213" y="3159024"/>
                </a:lnTo>
                <a:lnTo>
                  <a:pt x="498576" y="3159566"/>
                </a:lnTo>
                <a:cubicBezTo>
                  <a:pt x="504251" y="3160572"/>
                  <a:pt x="511655" y="3160217"/>
                  <a:pt x="482600" y="3142784"/>
                </a:cubicBezTo>
                <a:cubicBezTo>
                  <a:pt x="474947" y="3138192"/>
                  <a:pt x="464949" y="3138746"/>
                  <a:pt x="457200" y="3134318"/>
                </a:cubicBezTo>
                <a:cubicBezTo>
                  <a:pt x="444948" y="3127317"/>
                  <a:pt x="434623" y="3117385"/>
                  <a:pt x="423334" y="3108918"/>
                </a:cubicBezTo>
                <a:cubicBezTo>
                  <a:pt x="414867" y="3106096"/>
                  <a:pt x="405587" y="3105043"/>
                  <a:pt x="397934" y="3100451"/>
                </a:cubicBezTo>
                <a:cubicBezTo>
                  <a:pt x="384527" y="3092407"/>
                  <a:pt x="371760" y="3069657"/>
                  <a:pt x="364067" y="3058118"/>
                </a:cubicBezTo>
                <a:cubicBezTo>
                  <a:pt x="343356" y="3027051"/>
                  <a:pt x="333080" y="3011921"/>
                  <a:pt x="328502" y="3005277"/>
                </a:cubicBezTo>
                <a:lnTo>
                  <a:pt x="327203" y="3003430"/>
                </a:lnTo>
                <a:lnTo>
                  <a:pt x="331520" y="3007646"/>
                </a:lnTo>
                <a:cubicBezTo>
                  <a:pt x="330790" y="3005146"/>
                  <a:pt x="326284" y="2996231"/>
                  <a:pt x="313267" y="2973451"/>
                </a:cubicBezTo>
                <a:cubicBezTo>
                  <a:pt x="308219" y="2964616"/>
                  <a:pt x="300885" y="2957152"/>
                  <a:pt x="296334" y="2948051"/>
                </a:cubicBezTo>
                <a:cubicBezTo>
                  <a:pt x="287655" y="2930694"/>
                  <a:pt x="282621" y="2896421"/>
                  <a:pt x="279400" y="2880318"/>
                </a:cubicBezTo>
                <a:cubicBezTo>
                  <a:pt x="273756" y="2871851"/>
                  <a:pt x="267018" y="2864019"/>
                  <a:pt x="262467" y="2854918"/>
                </a:cubicBezTo>
                <a:cubicBezTo>
                  <a:pt x="255277" y="2840538"/>
                  <a:pt x="256910" y="2819198"/>
                  <a:pt x="237067" y="2812584"/>
                </a:cubicBezTo>
                <a:cubicBezTo>
                  <a:pt x="218135" y="2806273"/>
                  <a:pt x="197556" y="2806940"/>
                  <a:pt x="177800" y="2804118"/>
                </a:cubicBezTo>
                <a:lnTo>
                  <a:pt x="152400" y="2812584"/>
                </a:lnTo>
                <a:lnTo>
                  <a:pt x="127000" y="2821051"/>
                </a:lnTo>
                <a:cubicBezTo>
                  <a:pt x="68627" y="2840509"/>
                  <a:pt x="88821" y="2825362"/>
                  <a:pt x="59267" y="2854918"/>
                </a:cubicBezTo>
                <a:cubicBezTo>
                  <a:pt x="50800" y="2857740"/>
                  <a:pt x="41293" y="2858434"/>
                  <a:pt x="33867" y="2863384"/>
                </a:cubicBezTo>
                <a:cubicBezTo>
                  <a:pt x="17572" y="2874247"/>
                  <a:pt x="10144" y="2883830"/>
                  <a:pt x="5213" y="2895431"/>
                </a:cubicBezTo>
                <a:lnTo>
                  <a:pt x="0" y="291225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470912" y="5404888"/>
            <a:ext cx="1954087" cy="604024"/>
          </a:xfrm>
          <a:custGeom>
            <a:avLst/>
            <a:gdLst>
              <a:gd name="connsiteX0" fmla="*/ 495242 w 1638688"/>
              <a:gd name="connsiteY0" fmla="*/ 463800 h 507288"/>
              <a:gd name="connsiteX1" fmla="*/ 496136 w 1638688"/>
              <a:gd name="connsiteY1" fmla="*/ 463999 h 507288"/>
              <a:gd name="connsiteX2" fmla="*/ 496213 w 1638688"/>
              <a:gd name="connsiteY2" fmla="*/ 464022 h 507288"/>
              <a:gd name="connsiteX3" fmla="*/ 325316 w 1638688"/>
              <a:gd name="connsiteY3" fmla="*/ 305743 h 507288"/>
              <a:gd name="connsiteX4" fmla="*/ 327203 w 1638688"/>
              <a:gd name="connsiteY4" fmla="*/ 308428 h 507288"/>
              <a:gd name="connsiteX5" fmla="*/ 327126 w 1638688"/>
              <a:gd name="connsiteY5" fmla="*/ 308352 h 507288"/>
              <a:gd name="connsiteX6" fmla="*/ 325316 w 1638688"/>
              <a:gd name="connsiteY6" fmla="*/ 305743 h 507288"/>
              <a:gd name="connsiteX7" fmla="*/ 177800 w 1638688"/>
              <a:gd name="connsiteY7" fmla="*/ 0 h 507288"/>
              <a:gd name="connsiteX8" fmla="*/ 237067 w 1638688"/>
              <a:gd name="connsiteY8" fmla="*/ 8466 h 507288"/>
              <a:gd name="connsiteX9" fmla="*/ 262467 w 1638688"/>
              <a:gd name="connsiteY9" fmla="*/ 50800 h 507288"/>
              <a:gd name="connsiteX10" fmla="*/ 279400 w 1638688"/>
              <a:gd name="connsiteY10" fmla="*/ 76200 h 507288"/>
              <a:gd name="connsiteX11" fmla="*/ 296334 w 1638688"/>
              <a:gd name="connsiteY11" fmla="*/ 143933 h 507288"/>
              <a:gd name="connsiteX12" fmla="*/ 313267 w 1638688"/>
              <a:gd name="connsiteY12" fmla="*/ 169333 h 507288"/>
              <a:gd name="connsiteX13" fmla="*/ 331520 w 1638688"/>
              <a:gd name="connsiteY13" fmla="*/ 203528 h 507288"/>
              <a:gd name="connsiteX14" fmla="*/ 327203 w 1638688"/>
              <a:gd name="connsiteY14" fmla="*/ 199312 h 507288"/>
              <a:gd name="connsiteX15" fmla="*/ 325316 w 1638688"/>
              <a:gd name="connsiteY15" fmla="*/ 196627 h 507288"/>
              <a:gd name="connsiteX16" fmla="*/ 327126 w 1638688"/>
              <a:gd name="connsiteY16" fmla="*/ 199236 h 507288"/>
              <a:gd name="connsiteX17" fmla="*/ 327203 w 1638688"/>
              <a:gd name="connsiteY17" fmla="*/ 199312 h 507288"/>
              <a:gd name="connsiteX18" fmla="*/ 328502 w 1638688"/>
              <a:gd name="connsiteY18" fmla="*/ 201159 h 507288"/>
              <a:gd name="connsiteX19" fmla="*/ 364067 w 1638688"/>
              <a:gd name="connsiteY19" fmla="*/ 254000 h 507288"/>
              <a:gd name="connsiteX20" fmla="*/ 397934 w 1638688"/>
              <a:gd name="connsiteY20" fmla="*/ 296333 h 507288"/>
              <a:gd name="connsiteX21" fmla="*/ 423334 w 1638688"/>
              <a:gd name="connsiteY21" fmla="*/ 304800 h 507288"/>
              <a:gd name="connsiteX22" fmla="*/ 457200 w 1638688"/>
              <a:gd name="connsiteY22" fmla="*/ 330200 h 507288"/>
              <a:gd name="connsiteX23" fmla="*/ 482600 w 1638688"/>
              <a:gd name="connsiteY23" fmla="*/ 338666 h 507288"/>
              <a:gd name="connsiteX24" fmla="*/ 498576 w 1638688"/>
              <a:gd name="connsiteY24" fmla="*/ 355448 h 507288"/>
              <a:gd name="connsiteX25" fmla="*/ 496213 w 1638688"/>
              <a:gd name="connsiteY25" fmla="*/ 354906 h 507288"/>
              <a:gd name="connsiteX26" fmla="*/ 496136 w 1638688"/>
              <a:gd name="connsiteY26" fmla="*/ 354883 h 507288"/>
              <a:gd name="connsiteX27" fmla="*/ 495242 w 1638688"/>
              <a:gd name="connsiteY27" fmla="*/ 354684 h 507288"/>
              <a:gd name="connsiteX28" fmla="*/ 496213 w 1638688"/>
              <a:gd name="connsiteY28" fmla="*/ 354906 h 507288"/>
              <a:gd name="connsiteX29" fmla="*/ 504840 w 1638688"/>
              <a:gd name="connsiteY29" fmla="*/ 357519 h 507288"/>
              <a:gd name="connsiteX30" fmla="*/ 524934 w 1638688"/>
              <a:gd name="connsiteY30" fmla="*/ 364066 h 507288"/>
              <a:gd name="connsiteX31" fmla="*/ 567267 w 1638688"/>
              <a:gd name="connsiteY31" fmla="*/ 397933 h 507288"/>
              <a:gd name="connsiteX32" fmla="*/ 601134 w 1638688"/>
              <a:gd name="connsiteY32" fmla="*/ 389466 h 507288"/>
              <a:gd name="connsiteX33" fmla="*/ 609600 w 1638688"/>
              <a:gd name="connsiteY33" fmla="*/ 364066 h 507288"/>
              <a:gd name="connsiteX34" fmla="*/ 626534 w 1638688"/>
              <a:gd name="connsiteY34" fmla="*/ 338666 h 507288"/>
              <a:gd name="connsiteX35" fmla="*/ 635000 w 1638688"/>
              <a:gd name="connsiteY35" fmla="*/ 296333 h 507288"/>
              <a:gd name="connsiteX36" fmla="*/ 677334 w 1638688"/>
              <a:gd name="connsiteY36" fmla="*/ 245533 h 507288"/>
              <a:gd name="connsiteX37" fmla="*/ 728134 w 1638688"/>
              <a:gd name="connsiteY37" fmla="*/ 220133 h 507288"/>
              <a:gd name="connsiteX38" fmla="*/ 778934 w 1638688"/>
              <a:gd name="connsiteY38" fmla="*/ 186266 h 507288"/>
              <a:gd name="connsiteX39" fmla="*/ 821267 w 1638688"/>
              <a:gd name="connsiteY39" fmla="*/ 135466 h 507288"/>
              <a:gd name="connsiteX40" fmla="*/ 838200 w 1638688"/>
              <a:gd name="connsiteY40" fmla="*/ 110066 h 507288"/>
              <a:gd name="connsiteX41" fmla="*/ 880534 w 1638688"/>
              <a:gd name="connsiteY41" fmla="*/ 76200 h 507288"/>
              <a:gd name="connsiteX42" fmla="*/ 956734 w 1638688"/>
              <a:gd name="connsiteY42" fmla="*/ 50800 h 507288"/>
              <a:gd name="connsiteX43" fmla="*/ 982134 w 1638688"/>
              <a:gd name="connsiteY43" fmla="*/ 42333 h 507288"/>
              <a:gd name="connsiteX44" fmla="*/ 1032934 w 1638688"/>
              <a:gd name="connsiteY44" fmla="*/ 50800 h 507288"/>
              <a:gd name="connsiteX45" fmla="*/ 1041400 w 1638688"/>
              <a:gd name="connsiteY45" fmla="*/ 84666 h 507288"/>
              <a:gd name="connsiteX46" fmla="*/ 1058334 w 1638688"/>
              <a:gd name="connsiteY46" fmla="*/ 101600 h 507288"/>
              <a:gd name="connsiteX47" fmla="*/ 1066800 w 1638688"/>
              <a:gd name="connsiteY47" fmla="*/ 135466 h 507288"/>
              <a:gd name="connsiteX48" fmla="*/ 1109134 w 1638688"/>
              <a:gd name="connsiteY48" fmla="*/ 169333 h 507288"/>
              <a:gd name="connsiteX49" fmla="*/ 1134534 w 1638688"/>
              <a:gd name="connsiteY49" fmla="*/ 177800 h 507288"/>
              <a:gd name="connsiteX50" fmla="*/ 1159934 w 1638688"/>
              <a:gd name="connsiteY50" fmla="*/ 194733 h 507288"/>
              <a:gd name="connsiteX51" fmla="*/ 1185334 w 1638688"/>
              <a:gd name="connsiteY51" fmla="*/ 203200 h 507288"/>
              <a:gd name="connsiteX52" fmla="*/ 1210734 w 1638688"/>
              <a:gd name="connsiteY52" fmla="*/ 220133 h 507288"/>
              <a:gd name="connsiteX53" fmla="*/ 1270000 w 1638688"/>
              <a:gd name="connsiteY53" fmla="*/ 228600 h 507288"/>
              <a:gd name="connsiteX54" fmla="*/ 1329267 w 1638688"/>
              <a:gd name="connsiteY54" fmla="*/ 245533 h 507288"/>
              <a:gd name="connsiteX55" fmla="*/ 1388534 w 1638688"/>
              <a:gd name="connsiteY55" fmla="*/ 237066 h 507288"/>
              <a:gd name="connsiteX56" fmla="*/ 1430867 w 1638688"/>
              <a:gd name="connsiteY56" fmla="*/ 186266 h 507288"/>
              <a:gd name="connsiteX57" fmla="*/ 1481667 w 1638688"/>
              <a:gd name="connsiteY57" fmla="*/ 169333 h 507288"/>
              <a:gd name="connsiteX58" fmla="*/ 1507067 w 1638688"/>
              <a:gd name="connsiteY58" fmla="*/ 160866 h 507288"/>
              <a:gd name="connsiteX59" fmla="*/ 1532467 w 1638688"/>
              <a:gd name="connsiteY59" fmla="*/ 152400 h 507288"/>
              <a:gd name="connsiteX60" fmla="*/ 1540934 w 1638688"/>
              <a:gd name="connsiteY60" fmla="*/ 127000 h 507288"/>
              <a:gd name="connsiteX61" fmla="*/ 1566334 w 1638688"/>
              <a:gd name="connsiteY61" fmla="*/ 118533 h 507288"/>
              <a:gd name="connsiteX62" fmla="*/ 1625270 w 1638688"/>
              <a:gd name="connsiteY62" fmla="*/ 138178 h 507288"/>
              <a:gd name="connsiteX63" fmla="*/ 1638688 w 1638688"/>
              <a:gd name="connsiteY63" fmla="*/ 142651 h 507288"/>
              <a:gd name="connsiteX64" fmla="*/ 1638688 w 1638688"/>
              <a:gd name="connsiteY64" fmla="*/ 251767 h 507288"/>
              <a:gd name="connsiteX65" fmla="*/ 1625270 w 1638688"/>
              <a:gd name="connsiteY65" fmla="*/ 247294 h 507288"/>
              <a:gd name="connsiteX66" fmla="*/ 1566334 w 1638688"/>
              <a:gd name="connsiteY66" fmla="*/ 227649 h 507288"/>
              <a:gd name="connsiteX67" fmla="*/ 1540934 w 1638688"/>
              <a:gd name="connsiteY67" fmla="*/ 236116 h 507288"/>
              <a:gd name="connsiteX68" fmla="*/ 1532467 w 1638688"/>
              <a:gd name="connsiteY68" fmla="*/ 261516 h 507288"/>
              <a:gd name="connsiteX69" fmla="*/ 1507067 w 1638688"/>
              <a:gd name="connsiteY69" fmla="*/ 269982 h 507288"/>
              <a:gd name="connsiteX70" fmla="*/ 1481667 w 1638688"/>
              <a:gd name="connsiteY70" fmla="*/ 278449 h 507288"/>
              <a:gd name="connsiteX71" fmla="*/ 1430867 w 1638688"/>
              <a:gd name="connsiteY71" fmla="*/ 295382 h 507288"/>
              <a:gd name="connsiteX72" fmla="*/ 1388534 w 1638688"/>
              <a:gd name="connsiteY72" fmla="*/ 346182 h 507288"/>
              <a:gd name="connsiteX73" fmla="*/ 1329267 w 1638688"/>
              <a:gd name="connsiteY73" fmla="*/ 354649 h 507288"/>
              <a:gd name="connsiteX74" fmla="*/ 1270000 w 1638688"/>
              <a:gd name="connsiteY74" fmla="*/ 337716 h 507288"/>
              <a:gd name="connsiteX75" fmla="*/ 1210734 w 1638688"/>
              <a:gd name="connsiteY75" fmla="*/ 329249 h 507288"/>
              <a:gd name="connsiteX76" fmla="*/ 1185334 w 1638688"/>
              <a:gd name="connsiteY76" fmla="*/ 312316 h 507288"/>
              <a:gd name="connsiteX77" fmla="*/ 1159934 w 1638688"/>
              <a:gd name="connsiteY77" fmla="*/ 303849 h 507288"/>
              <a:gd name="connsiteX78" fmla="*/ 1134534 w 1638688"/>
              <a:gd name="connsiteY78" fmla="*/ 286916 h 507288"/>
              <a:gd name="connsiteX79" fmla="*/ 1109134 w 1638688"/>
              <a:gd name="connsiteY79" fmla="*/ 278449 h 507288"/>
              <a:gd name="connsiteX80" fmla="*/ 1066800 w 1638688"/>
              <a:gd name="connsiteY80" fmla="*/ 244582 h 507288"/>
              <a:gd name="connsiteX81" fmla="*/ 1058334 w 1638688"/>
              <a:gd name="connsiteY81" fmla="*/ 210716 h 507288"/>
              <a:gd name="connsiteX82" fmla="*/ 1041400 w 1638688"/>
              <a:gd name="connsiteY82" fmla="*/ 193782 h 507288"/>
              <a:gd name="connsiteX83" fmla="*/ 1032934 w 1638688"/>
              <a:gd name="connsiteY83" fmla="*/ 159916 h 507288"/>
              <a:gd name="connsiteX84" fmla="*/ 982134 w 1638688"/>
              <a:gd name="connsiteY84" fmla="*/ 151449 h 507288"/>
              <a:gd name="connsiteX85" fmla="*/ 956734 w 1638688"/>
              <a:gd name="connsiteY85" fmla="*/ 159916 h 507288"/>
              <a:gd name="connsiteX86" fmla="*/ 880534 w 1638688"/>
              <a:gd name="connsiteY86" fmla="*/ 185316 h 507288"/>
              <a:gd name="connsiteX87" fmla="*/ 838200 w 1638688"/>
              <a:gd name="connsiteY87" fmla="*/ 219182 h 507288"/>
              <a:gd name="connsiteX88" fmla="*/ 821267 w 1638688"/>
              <a:gd name="connsiteY88" fmla="*/ 244582 h 507288"/>
              <a:gd name="connsiteX89" fmla="*/ 778934 w 1638688"/>
              <a:gd name="connsiteY89" fmla="*/ 295382 h 507288"/>
              <a:gd name="connsiteX90" fmla="*/ 728134 w 1638688"/>
              <a:gd name="connsiteY90" fmla="*/ 329249 h 507288"/>
              <a:gd name="connsiteX91" fmla="*/ 677334 w 1638688"/>
              <a:gd name="connsiteY91" fmla="*/ 354649 h 507288"/>
              <a:gd name="connsiteX92" fmla="*/ 635000 w 1638688"/>
              <a:gd name="connsiteY92" fmla="*/ 405449 h 507288"/>
              <a:gd name="connsiteX93" fmla="*/ 626534 w 1638688"/>
              <a:gd name="connsiteY93" fmla="*/ 447782 h 507288"/>
              <a:gd name="connsiteX94" fmla="*/ 609600 w 1638688"/>
              <a:gd name="connsiteY94" fmla="*/ 473182 h 507288"/>
              <a:gd name="connsiteX95" fmla="*/ 601134 w 1638688"/>
              <a:gd name="connsiteY95" fmla="*/ 498582 h 507288"/>
              <a:gd name="connsiteX96" fmla="*/ 567267 w 1638688"/>
              <a:gd name="connsiteY96" fmla="*/ 507049 h 507288"/>
              <a:gd name="connsiteX97" fmla="*/ 524934 w 1638688"/>
              <a:gd name="connsiteY97" fmla="*/ 473182 h 507288"/>
              <a:gd name="connsiteX98" fmla="*/ 504840 w 1638688"/>
              <a:gd name="connsiteY98" fmla="*/ 466635 h 507288"/>
              <a:gd name="connsiteX99" fmla="*/ 496213 w 1638688"/>
              <a:gd name="connsiteY99" fmla="*/ 464022 h 507288"/>
              <a:gd name="connsiteX100" fmla="*/ 498576 w 1638688"/>
              <a:gd name="connsiteY100" fmla="*/ 464564 h 507288"/>
              <a:gd name="connsiteX101" fmla="*/ 482600 w 1638688"/>
              <a:gd name="connsiteY101" fmla="*/ 447782 h 507288"/>
              <a:gd name="connsiteX102" fmla="*/ 457200 w 1638688"/>
              <a:gd name="connsiteY102" fmla="*/ 439316 h 507288"/>
              <a:gd name="connsiteX103" fmla="*/ 423334 w 1638688"/>
              <a:gd name="connsiteY103" fmla="*/ 413916 h 507288"/>
              <a:gd name="connsiteX104" fmla="*/ 397934 w 1638688"/>
              <a:gd name="connsiteY104" fmla="*/ 405449 h 507288"/>
              <a:gd name="connsiteX105" fmla="*/ 364067 w 1638688"/>
              <a:gd name="connsiteY105" fmla="*/ 363116 h 507288"/>
              <a:gd name="connsiteX106" fmla="*/ 328502 w 1638688"/>
              <a:gd name="connsiteY106" fmla="*/ 310275 h 507288"/>
              <a:gd name="connsiteX107" fmla="*/ 327203 w 1638688"/>
              <a:gd name="connsiteY107" fmla="*/ 308428 h 507288"/>
              <a:gd name="connsiteX108" fmla="*/ 331520 w 1638688"/>
              <a:gd name="connsiteY108" fmla="*/ 312644 h 507288"/>
              <a:gd name="connsiteX109" fmla="*/ 313267 w 1638688"/>
              <a:gd name="connsiteY109" fmla="*/ 278449 h 507288"/>
              <a:gd name="connsiteX110" fmla="*/ 296334 w 1638688"/>
              <a:gd name="connsiteY110" fmla="*/ 253049 h 507288"/>
              <a:gd name="connsiteX111" fmla="*/ 279400 w 1638688"/>
              <a:gd name="connsiteY111" fmla="*/ 185316 h 507288"/>
              <a:gd name="connsiteX112" fmla="*/ 262467 w 1638688"/>
              <a:gd name="connsiteY112" fmla="*/ 159916 h 507288"/>
              <a:gd name="connsiteX113" fmla="*/ 237067 w 1638688"/>
              <a:gd name="connsiteY113" fmla="*/ 117582 h 507288"/>
              <a:gd name="connsiteX114" fmla="*/ 177800 w 1638688"/>
              <a:gd name="connsiteY114" fmla="*/ 109116 h 507288"/>
              <a:gd name="connsiteX115" fmla="*/ 152400 w 1638688"/>
              <a:gd name="connsiteY115" fmla="*/ 117582 h 507288"/>
              <a:gd name="connsiteX116" fmla="*/ 127000 w 1638688"/>
              <a:gd name="connsiteY116" fmla="*/ 126049 h 507288"/>
              <a:gd name="connsiteX117" fmla="*/ 59267 w 1638688"/>
              <a:gd name="connsiteY117" fmla="*/ 159916 h 507288"/>
              <a:gd name="connsiteX118" fmla="*/ 33867 w 1638688"/>
              <a:gd name="connsiteY118" fmla="*/ 168382 h 507288"/>
              <a:gd name="connsiteX119" fmla="*/ 5213 w 1638688"/>
              <a:gd name="connsiteY119" fmla="*/ 200429 h 507288"/>
              <a:gd name="connsiteX120" fmla="*/ 0 w 1638688"/>
              <a:gd name="connsiteY120" fmla="*/ 217255 h 507288"/>
              <a:gd name="connsiteX121" fmla="*/ 0 w 1638688"/>
              <a:gd name="connsiteY121" fmla="*/ 108139 h 507288"/>
              <a:gd name="connsiteX122" fmla="*/ 5213 w 1638688"/>
              <a:gd name="connsiteY122" fmla="*/ 91313 h 507288"/>
              <a:gd name="connsiteX123" fmla="*/ 33867 w 1638688"/>
              <a:gd name="connsiteY123" fmla="*/ 59266 h 507288"/>
              <a:gd name="connsiteX124" fmla="*/ 59267 w 1638688"/>
              <a:gd name="connsiteY124" fmla="*/ 50800 h 507288"/>
              <a:gd name="connsiteX125" fmla="*/ 127000 w 1638688"/>
              <a:gd name="connsiteY125" fmla="*/ 16933 h 507288"/>
              <a:gd name="connsiteX126" fmla="*/ 152400 w 1638688"/>
              <a:gd name="connsiteY126" fmla="*/ 8466 h 50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38688" h="507288">
                <a:moveTo>
                  <a:pt x="495242" y="463800"/>
                </a:moveTo>
                <a:cubicBezTo>
                  <a:pt x="494636" y="463624"/>
                  <a:pt x="494736" y="463608"/>
                  <a:pt x="496136" y="463999"/>
                </a:cubicBezTo>
                <a:lnTo>
                  <a:pt x="496213" y="464022"/>
                </a:lnTo>
                <a:close/>
                <a:moveTo>
                  <a:pt x="325316" y="305743"/>
                </a:moveTo>
                <a:lnTo>
                  <a:pt x="327203" y="308428"/>
                </a:lnTo>
                <a:lnTo>
                  <a:pt x="327126" y="308352"/>
                </a:lnTo>
                <a:cubicBezTo>
                  <a:pt x="326085" y="306913"/>
                  <a:pt x="325284" y="305733"/>
                  <a:pt x="325316" y="305743"/>
                </a:cubicBezTo>
                <a:close/>
                <a:moveTo>
                  <a:pt x="177800" y="0"/>
                </a:moveTo>
                <a:cubicBezTo>
                  <a:pt x="197556" y="2822"/>
                  <a:pt x="218135" y="2155"/>
                  <a:pt x="237067" y="8466"/>
                </a:cubicBezTo>
                <a:cubicBezTo>
                  <a:pt x="256910" y="15080"/>
                  <a:pt x="255277" y="36420"/>
                  <a:pt x="262467" y="50800"/>
                </a:cubicBezTo>
                <a:cubicBezTo>
                  <a:pt x="267018" y="59901"/>
                  <a:pt x="273756" y="67733"/>
                  <a:pt x="279400" y="76200"/>
                </a:cubicBezTo>
                <a:cubicBezTo>
                  <a:pt x="282621" y="92303"/>
                  <a:pt x="287655" y="126576"/>
                  <a:pt x="296334" y="143933"/>
                </a:cubicBezTo>
                <a:cubicBezTo>
                  <a:pt x="300885" y="153034"/>
                  <a:pt x="308219" y="160498"/>
                  <a:pt x="313267" y="169333"/>
                </a:cubicBezTo>
                <a:cubicBezTo>
                  <a:pt x="326284" y="192113"/>
                  <a:pt x="330790" y="201028"/>
                  <a:pt x="331520" y="203528"/>
                </a:cubicBezTo>
                <a:lnTo>
                  <a:pt x="327203" y="199312"/>
                </a:lnTo>
                <a:lnTo>
                  <a:pt x="325316" y="196627"/>
                </a:lnTo>
                <a:cubicBezTo>
                  <a:pt x="325284" y="196617"/>
                  <a:pt x="326085" y="197797"/>
                  <a:pt x="327126" y="199236"/>
                </a:cubicBezTo>
                <a:lnTo>
                  <a:pt x="327203" y="199312"/>
                </a:lnTo>
                <a:lnTo>
                  <a:pt x="328502" y="201159"/>
                </a:lnTo>
                <a:cubicBezTo>
                  <a:pt x="333080" y="207803"/>
                  <a:pt x="343356" y="222933"/>
                  <a:pt x="364067" y="254000"/>
                </a:cubicBezTo>
                <a:cubicBezTo>
                  <a:pt x="371760" y="265539"/>
                  <a:pt x="384527" y="288289"/>
                  <a:pt x="397934" y="296333"/>
                </a:cubicBezTo>
                <a:cubicBezTo>
                  <a:pt x="405587" y="300925"/>
                  <a:pt x="414867" y="301978"/>
                  <a:pt x="423334" y="304800"/>
                </a:cubicBezTo>
                <a:cubicBezTo>
                  <a:pt x="434623" y="313267"/>
                  <a:pt x="444948" y="323199"/>
                  <a:pt x="457200" y="330200"/>
                </a:cubicBezTo>
                <a:cubicBezTo>
                  <a:pt x="464949" y="334628"/>
                  <a:pt x="474947" y="334074"/>
                  <a:pt x="482600" y="338666"/>
                </a:cubicBezTo>
                <a:cubicBezTo>
                  <a:pt x="511655" y="356099"/>
                  <a:pt x="504251" y="356454"/>
                  <a:pt x="498576" y="355448"/>
                </a:cubicBezTo>
                <a:lnTo>
                  <a:pt x="496213" y="354906"/>
                </a:lnTo>
                <a:lnTo>
                  <a:pt x="496136" y="354883"/>
                </a:lnTo>
                <a:cubicBezTo>
                  <a:pt x="494736" y="354492"/>
                  <a:pt x="494636" y="354508"/>
                  <a:pt x="495242" y="354684"/>
                </a:cubicBezTo>
                <a:lnTo>
                  <a:pt x="496213" y="354906"/>
                </a:lnTo>
                <a:lnTo>
                  <a:pt x="504840" y="357519"/>
                </a:lnTo>
                <a:cubicBezTo>
                  <a:pt x="509441" y="358968"/>
                  <a:pt x="515940" y="361068"/>
                  <a:pt x="524934" y="364066"/>
                </a:cubicBezTo>
                <a:cubicBezTo>
                  <a:pt x="533702" y="372835"/>
                  <a:pt x="554805" y="396153"/>
                  <a:pt x="567267" y="397933"/>
                </a:cubicBezTo>
                <a:cubicBezTo>
                  <a:pt x="578787" y="399579"/>
                  <a:pt x="589845" y="392288"/>
                  <a:pt x="601134" y="389466"/>
                </a:cubicBezTo>
                <a:cubicBezTo>
                  <a:pt x="603956" y="380999"/>
                  <a:pt x="605609" y="372048"/>
                  <a:pt x="609600" y="364066"/>
                </a:cubicBezTo>
                <a:cubicBezTo>
                  <a:pt x="614151" y="354964"/>
                  <a:pt x="622961" y="348194"/>
                  <a:pt x="626534" y="338666"/>
                </a:cubicBezTo>
                <a:cubicBezTo>
                  <a:pt x="631587" y="325192"/>
                  <a:pt x="629947" y="309807"/>
                  <a:pt x="635000" y="296333"/>
                </a:cubicBezTo>
                <a:cubicBezTo>
                  <a:pt x="641054" y="280189"/>
                  <a:pt x="665356" y="255514"/>
                  <a:pt x="677334" y="245533"/>
                </a:cubicBezTo>
                <a:cubicBezTo>
                  <a:pt x="722437" y="207948"/>
                  <a:pt x="682313" y="245590"/>
                  <a:pt x="728134" y="220133"/>
                </a:cubicBezTo>
                <a:cubicBezTo>
                  <a:pt x="745924" y="210249"/>
                  <a:pt x="778934" y="186266"/>
                  <a:pt x="778934" y="186266"/>
                </a:cubicBezTo>
                <a:cubicBezTo>
                  <a:pt x="820975" y="123203"/>
                  <a:pt x="766942" y="200656"/>
                  <a:pt x="821267" y="135466"/>
                </a:cubicBezTo>
                <a:cubicBezTo>
                  <a:pt x="827781" y="127649"/>
                  <a:pt x="831843" y="118012"/>
                  <a:pt x="838200" y="110066"/>
                </a:cubicBezTo>
                <a:cubicBezTo>
                  <a:pt x="847906" y="97934"/>
                  <a:pt x="866878" y="82269"/>
                  <a:pt x="880534" y="76200"/>
                </a:cubicBezTo>
                <a:cubicBezTo>
                  <a:pt x="880559" y="76189"/>
                  <a:pt x="944021" y="55038"/>
                  <a:pt x="956734" y="50800"/>
                </a:cubicBezTo>
                <a:lnTo>
                  <a:pt x="982134" y="42333"/>
                </a:lnTo>
                <a:cubicBezTo>
                  <a:pt x="999067" y="45155"/>
                  <a:pt x="1018965" y="40822"/>
                  <a:pt x="1032934" y="50800"/>
                </a:cubicBezTo>
                <a:cubicBezTo>
                  <a:pt x="1042403" y="57563"/>
                  <a:pt x="1036196" y="74258"/>
                  <a:pt x="1041400" y="84666"/>
                </a:cubicBezTo>
                <a:cubicBezTo>
                  <a:pt x="1044970" y="91806"/>
                  <a:pt x="1052689" y="95955"/>
                  <a:pt x="1058334" y="101600"/>
                </a:cubicBezTo>
                <a:cubicBezTo>
                  <a:pt x="1061156" y="112889"/>
                  <a:pt x="1061596" y="125058"/>
                  <a:pt x="1066800" y="135466"/>
                </a:cubicBezTo>
                <a:cubicBezTo>
                  <a:pt x="1072050" y="145967"/>
                  <a:pt x="1101157" y="165344"/>
                  <a:pt x="1109134" y="169333"/>
                </a:cubicBezTo>
                <a:cubicBezTo>
                  <a:pt x="1117116" y="173324"/>
                  <a:pt x="1126552" y="173809"/>
                  <a:pt x="1134534" y="177800"/>
                </a:cubicBezTo>
                <a:cubicBezTo>
                  <a:pt x="1143635" y="182351"/>
                  <a:pt x="1150833" y="190182"/>
                  <a:pt x="1159934" y="194733"/>
                </a:cubicBezTo>
                <a:cubicBezTo>
                  <a:pt x="1167916" y="198724"/>
                  <a:pt x="1177352" y="199209"/>
                  <a:pt x="1185334" y="203200"/>
                </a:cubicBezTo>
                <a:cubicBezTo>
                  <a:pt x="1194435" y="207751"/>
                  <a:pt x="1200988" y="217209"/>
                  <a:pt x="1210734" y="220133"/>
                </a:cubicBezTo>
                <a:cubicBezTo>
                  <a:pt x="1229848" y="225867"/>
                  <a:pt x="1250366" y="225030"/>
                  <a:pt x="1270000" y="228600"/>
                </a:cubicBezTo>
                <a:cubicBezTo>
                  <a:pt x="1293396" y="232854"/>
                  <a:pt x="1307499" y="238277"/>
                  <a:pt x="1329267" y="245533"/>
                </a:cubicBezTo>
                <a:cubicBezTo>
                  <a:pt x="1349023" y="242711"/>
                  <a:pt x="1370005" y="244478"/>
                  <a:pt x="1388534" y="237066"/>
                </a:cubicBezTo>
                <a:cubicBezTo>
                  <a:pt x="1442093" y="215642"/>
                  <a:pt x="1389477" y="212135"/>
                  <a:pt x="1430867" y="186266"/>
                </a:cubicBezTo>
                <a:cubicBezTo>
                  <a:pt x="1446003" y="176806"/>
                  <a:pt x="1464734" y="174977"/>
                  <a:pt x="1481667" y="169333"/>
                </a:cubicBezTo>
                <a:lnTo>
                  <a:pt x="1507067" y="160866"/>
                </a:lnTo>
                <a:lnTo>
                  <a:pt x="1532467" y="152400"/>
                </a:lnTo>
                <a:cubicBezTo>
                  <a:pt x="1535289" y="143933"/>
                  <a:pt x="1534623" y="133311"/>
                  <a:pt x="1540934" y="127000"/>
                </a:cubicBezTo>
                <a:cubicBezTo>
                  <a:pt x="1547245" y="120689"/>
                  <a:pt x="1557464" y="117548"/>
                  <a:pt x="1566334" y="118533"/>
                </a:cubicBezTo>
                <a:cubicBezTo>
                  <a:pt x="1566338" y="118534"/>
                  <a:pt x="1602054" y="130439"/>
                  <a:pt x="1625270" y="138178"/>
                </a:cubicBezTo>
                <a:lnTo>
                  <a:pt x="1638688" y="142651"/>
                </a:lnTo>
                <a:lnTo>
                  <a:pt x="1638688" y="251767"/>
                </a:lnTo>
                <a:lnTo>
                  <a:pt x="1625270" y="247294"/>
                </a:lnTo>
                <a:cubicBezTo>
                  <a:pt x="1602054" y="239555"/>
                  <a:pt x="1566338" y="227650"/>
                  <a:pt x="1566334" y="227649"/>
                </a:cubicBezTo>
                <a:cubicBezTo>
                  <a:pt x="1557464" y="226664"/>
                  <a:pt x="1547245" y="229805"/>
                  <a:pt x="1540934" y="236116"/>
                </a:cubicBezTo>
                <a:cubicBezTo>
                  <a:pt x="1534623" y="242427"/>
                  <a:pt x="1535289" y="253049"/>
                  <a:pt x="1532467" y="261516"/>
                </a:cubicBezTo>
                <a:lnTo>
                  <a:pt x="1507067" y="269982"/>
                </a:lnTo>
                <a:lnTo>
                  <a:pt x="1481667" y="278449"/>
                </a:lnTo>
                <a:cubicBezTo>
                  <a:pt x="1464734" y="284093"/>
                  <a:pt x="1446003" y="285922"/>
                  <a:pt x="1430867" y="295382"/>
                </a:cubicBezTo>
                <a:cubicBezTo>
                  <a:pt x="1389477" y="321251"/>
                  <a:pt x="1442093" y="324758"/>
                  <a:pt x="1388534" y="346182"/>
                </a:cubicBezTo>
                <a:cubicBezTo>
                  <a:pt x="1370005" y="353594"/>
                  <a:pt x="1349023" y="351827"/>
                  <a:pt x="1329267" y="354649"/>
                </a:cubicBezTo>
                <a:cubicBezTo>
                  <a:pt x="1307499" y="347393"/>
                  <a:pt x="1293396" y="341970"/>
                  <a:pt x="1270000" y="337716"/>
                </a:cubicBezTo>
                <a:cubicBezTo>
                  <a:pt x="1250366" y="334146"/>
                  <a:pt x="1229848" y="334983"/>
                  <a:pt x="1210734" y="329249"/>
                </a:cubicBezTo>
                <a:cubicBezTo>
                  <a:pt x="1200988" y="326325"/>
                  <a:pt x="1194435" y="316867"/>
                  <a:pt x="1185334" y="312316"/>
                </a:cubicBezTo>
                <a:cubicBezTo>
                  <a:pt x="1177352" y="308325"/>
                  <a:pt x="1167916" y="307840"/>
                  <a:pt x="1159934" y="303849"/>
                </a:cubicBezTo>
                <a:cubicBezTo>
                  <a:pt x="1150833" y="299298"/>
                  <a:pt x="1143635" y="291467"/>
                  <a:pt x="1134534" y="286916"/>
                </a:cubicBezTo>
                <a:cubicBezTo>
                  <a:pt x="1126552" y="282925"/>
                  <a:pt x="1117116" y="282440"/>
                  <a:pt x="1109134" y="278449"/>
                </a:cubicBezTo>
                <a:cubicBezTo>
                  <a:pt x="1101157" y="274460"/>
                  <a:pt x="1072050" y="255083"/>
                  <a:pt x="1066800" y="244582"/>
                </a:cubicBezTo>
                <a:cubicBezTo>
                  <a:pt x="1061596" y="234174"/>
                  <a:pt x="1061156" y="222005"/>
                  <a:pt x="1058334" y="210716"/>
                </a:cubicBezTo>
                <a:cubicBezTo>
                  <a:pt x="1052689" y="205071"/>
                  <a:pt x="1044970" y="200922"/>
                  <a:pt x="1041400" y="193782"/>
                </a:cubicBezTo>
                <a:cubicBezTo>
                  <a:pt x="1036196" y="183374"/>
                  <a:pt x="1042403" y="166679"/>
                  <a:pt x="1032934" y="159916"/>
                </a:cubicBezTo>
                <a:cubicBezTo>
                  <a:pt x="1018965" y="149938"/>
                  <a:pt x="999067" y="154271"/>
                  <a:pt x="982134" y="151449"/>
                </a:cubicBezTo>
                <a:lnTo>
                  <a:pt x="956734" y="159916"/>
                </a:lnTo>
                <a:cubicBezTo>
                  <a:pt x="944021" y="164154"/>
                  <a:pt x="880559" y="185305"/>
                  <a:pt x="880534" y="185316"/>
                </a:cubicBezTo>
                <a:cubicBezTo>
                  <a:pt x="866878" y="191385"/>
                  <a:pt x="847906" y="207050"/>
                  <a:pt x="838200" y="219182"/>
                </a:cubicBezTo>
                <a:cubicBezTo>
                  <a:pt x="831843" y="227128"/>
                  <a:pt x="827781" y="236765"/>
                  <a:pt x="821267" y="244582"/>
                </a:cubicBezTo>
                <a:cubicBezTo>
                  <a:pt x="766942" y="309772"/>
                  <a:pt x="820975" y="232319"/>
                  <a:pt x="778934" y="295382"/>
                </a:cubicBezTo>
                <a:cubicBezTo>
                  <a:pt x="778934" y="295382"/>
                  <a:pt x="745924" y="319365"/>
                  <a:pt x="728134" y="329249"/>
                </a:cubicBezTo>
                <a:cubicBezTo>
                  <a:pt x="682313" y="354706"/>
                  <a:pt x="722437" y="317064"/>
                  <a:pt x="677334" y="354649"/>
                </a:cubicBezTo>
                <a:cubicBezTo>
                  <a:pt x="665356" y="364630"/>
                  <a:pt x="641054" y="389305"/>
                  <a:pt x="635000" y="405449"/>
                </a:cubicBezTo>
                <a:cubicBezTo>
                  <a:pt x="629947" y="418923"/>
                  <a:pt x="631587" y="434308"/>
                  <a:pt x="626534" y="447782"/>
                </a:cubicBezTo>
                <a:cubicBezTo>
                  <a:pt x="622961" y="457310"/>
                  <a:pt x="614151" y="464080"/>
                  <a:pt x="609600" y="473182"/>
                </a:cubicBezTo>
                <a:cubicBezTo>
                  <a:pt x="605609" y="481164"/>
                  <a:pt x="603956" y="490115"/>
                  <a:pt x="601134" y="498582"/>
                </a:cubicBezTo>
                <a:cubicBezTo>
                  <a:pt x="589845" y="501404"/>
                  <a:pt x="578787" y="508695"/>
                  <a:pt x="567267" y="507049"/>
                </a:cubicBezTo>
                <a:cubicBezTo>
                  <a:pt x="554805" y="505269"/>
                  <a:pt x="533702" y="481951"/>
                  <a:pt x="524934" y="473182"/>
                </a:cubicBezTo>
                <a:cubicBezTo>
                  <a:pt x="515940" y="470184"/>
                  <a:pt x="509441" y="468084"/>
                  <a:pt x="504840" y="466635"/>
                </a:cubicBezTo>
                <a:lnTo>
                  <a:pt x="496213" y="464022"/>
                </a:lnTo>
                <a:lnTo>
                  <a:pt x="498576" y="464564"/>
                </a:lnTo>
                <a:cubicBezTo>
                  <a:pt x="504251" y="465570"/>
                  <a:pt x="511655" y="465215"/>
                  <a:pt x="482600" y="447782"/>
                </a:cubicBezTo>
                <a:cubicBezTo>
                  <a:pt x="474947" y="443190"/>
                  <a:pt x="464949" y="443744"/>
                  <a:pt x="457200" y="439316"/>
                </a:cubicBezTo>
                <a:cubicBezTo>
                  <a:pt x="444948" y="432315"/>
                  <a:pt x="434623" y="422383"/>
                  <a:pt x="423334" y="413916"/>
                </a:cubicBezTo>
                <a:cubicBezTo>
                  <a:pt x="414867" y="411094"/>
                  <a:pt x="405587" y="410041"/>
                  <a:pt x="397934" y="405449"/>
                </a:cubicBezTo>
                <a:cubicBezTo>
                  <a:pt x="384527" y="397405"/>
                  <a:pt x="371760" y="374655"/>
                  <a:pt x="364067" y="363116"/>
                </a:cubicBezTo>
                <a:cubicBezTo>
                  <a:pt x="343356" y="332049"/>
                  <a:pt x="333080" y="316919"/>
                  <a:pt x="328502" y="310275"/>
                </a:cubicBezTo>
                <a:lnTo>
                  <a:pt x="327203" y="308428"/>
                </a:lnTo>
                <a:lnTo>
                  <a:pt x="331520" y="312644"/>
                </a:lnTo>
                <a:cubicBezTo>
                  <a:pt x="330790" y="310144"/>
                  <a:pt x="326284" y="301229"/>
                  <a:pt x="313267" y="278449"/>
                </a:cubicBezTo>
                <a:cubicBezTo>
                  <a:pt x="308219" y="269614"/>
                  <a:pt x="300885" y="262150"/>
                  <a:pt x="296334" y="253049"/>
                </a:cubicBezTo>
                <a:cubicBezTo>
                  <a:pt x="287655" y="235692"/>
                  <a:pt x="282621" y="201419"/>
                  <a:pt x="279400" y="185316"/>
                </a:cubicBezTo>
                <a:cubicBezTo>
                  <a:pt x="273756" y="176849"/>
                  <a:pt x="267018" y="169017"/>
                  <a:pt x="262467" y="159916"/>
                </a:cubicBezTo>
                <a:cubicBezTo>
                  <a:pt x="255277" y="145536"/>
                  <a:pt x="256910" y="124196"/>
                  <a:pt x="237067" y="117582"/>
                </a:cubicBezTo>
                <a:cubicBezTo>
                  <a:pt x="218135" y="111271"/>
                  <a:pt x="197556" y="111938"/>
                  <a:pt x="177800" y="109116"/>
                </a:cubicBezTo>
                <a:lnTo>
                  <a:pt x="152400" y="117582"/>
                </a:lnTo>
                <a:lnTo>
                  <a:pt x="127000" y="126049"/>
                </a:lnTo>
                <a:cubicBezTo>
                  <a:pt x="68627" y="145507"/>
                  <a:pt x="88821" y="130360"/>
                  <a:pt x="59267" y="159916"/>
                </a:cubicBezTo>
                <a:cubicBezTo>
                  <a:pt x="50800" y="162738"/>
                  <a:pt x="41293" y="163432"/>
                  <a:pt x="33867" y="168382"/>
                </a:cubicBezTo>
                <a:cubicBezTo>
                  <a:pt x="17572" y="179245"/>
                  <a:pt x="10144" y="188828"/>
                  <a:pt x="5213" y="200429"/>
                </a:cubicBezTo>
                <a:lnTo>
                  <a:pt x="0" y="217255"/>
                </a:lnTo>
                <a:lnTo>
                  <a:pt x="0" y="108139"/>
                </a:lnTo>
                <a:lnTo>
                  <a:pt x="5213" y="91313"/>
                </a:lnTo>
                <a:cubicBezTo>
                  <a:pt x="10144" y="79712"/>
                  <a:pt x="17572" y="70129"/>
                  <a:pt x="33867" y="59266"/>
                </a:cubicBezTo>
                <a:cubicBezTo>
                  <a:pt x="41293" y="54316"/>
                  <a:pt x="50800" y="53622"/>
                  <a:pt x="59267" y="50800"/>
                </a:cubicBezTo>
                <a:cubicBezTo>
                  <a:pt x="88821" y="21244"/>
                  <a:pt x="68627" y="36391"/>
                  <a:pt x="127000" y="16933"/>
                </a:cubicBezTo>
                <a:lnTo>
                  <a:pt x="152400" y="8466"/>
                </a:lnTo>
                <a:close/>
              </a:path>
            </a:pathLst>
          </a:custGeom>
          <a:solidFill>
            <a:srgbClr val="2E2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7" name="Groupe 25"/>
          <p:cNvGrpSpPr/>
          <p:nvPr/>
        </p:nvGrpSpPr>
        <p:grpSpPr bwMode="auto">
          <a:xfrm rot="682902">
            <a:off x="7305945" y="1970088"/>
            <a:ext cx="284024" cy="658936"/>
            <a:chOff x="6324208" y="2380133"/>
            <a:chExt cx="816093" cy="1892286"/>
          </a:xfrm>
          <a:effectLst/>
        </p:grpSpPr>
        <p:sp>
          <p:nvSpPr>
            <p:cNvPr id="18" name="Rectangle 11"/>
            <p:cNvSpPr/>
            <p:nvPr/>
          </p:nvSpPr>
          <p:spPr>
            <a:xfrm>
              <a:off x="6650159" y="3324641"/>
              <a:ext cx="108812" cy="940707"/>
            </a:xfrm>
            <a:custGeom>
              <a:avLst/>
              <a:gdLst>
                <a:gd name="connsiteX0" fmla="*/ 0 w 360040"/>
                <a:gd name="connsiteY0" fmla="*/ 0 h 1691782"/>
                <a:gd name="connsiteX1" fmla="*/ 360040 w 360040"/>
                <a:gd name="connsiteY1" fmla="*/ 0 h 1691782"/>
                <a:gd name="connsiteX2" fmla="*/ 360040 w 360040"/>
                <a:gd name="connsiteY2" fmla="*/ 1691782 h 1691782"/>
                <a:gd name="connsiteX3" fmla="*/ 0 w 360040"/>
                <a:gd name="connsiteY3" fmla="*/ 1691782 h 1691782"/>
                <a:gd name="connsiteX4" fmla="*/ 0 w 360040"/>
                <a:gd name="connsiteY4" fmla="*/ 0 h 1691782"/>
                <a:gd name="connsiteX0-1" fmla="*/ 0 w 360040"/>
                <a:gd name="connsiteY0-2" fmla="*/ 0 h 1691782"/>
                <a:gd name="connsiteX1-3" fmla="*/ 360040 w 360040"/>
                <a:gd name="connsiteY1-4" fmla="*/ 0 h 1691782"/>
                <a:gd name="connsiteX2-5" fmla="*/ 360040 w 360040"/>
                <a:gd name="connsiteY2-6" fmla="*/ 1691782 h 1691782"/>
                <a:gd name="connsiteX3-7" fmla="*/ 0 w 360040"/>
                <a:gd name="connsiteY3-8" fmla="*/ 1691782 h 1691782"/>
                <a:gd name="connsiteX4-9" fmla="*/ 0 w 360040"/>
                <a:gd name="connsiteY4-10" fmla="*/ 0 h 1691782"/>
                <a:gd name="connsiteX0-11" fmla="*/ 0 w 360040"/>
                <a:gd name="connsiteY0-12" fmla="*/ 0 h 1891526"/>
                <a:gd name="connsiteX1-13" fmla="*/ 360040 w 360040"/>
                <a:gd name="connsiteY1-14" fmla="*/ 0 h 1891526"/>
                <a:gd name="connsiteX2-15" fmla="*/ 360040 w 360040"/>
                <a:gd name="connsiteY2-16" fmla="*/ 1691782 h 1891526"/>
                <a:gd name="connsiteX3-17" fmla="*/ 0 w 360040"/>
                <a:gd name="connsiteY3-18" fmla="*/ 1691782 h 1891526"/>
                <a:gd name="connsiteX4-19" fmla="*/ 0 w 360040"/>
                <a:gd name="connsiteY4-20" fmla="*/ 0 h 1891526"/>
                <a:gd name="connsiteX0-21" fmla="*/ 0 w 360954"/>
                <a:gd name="connsiteY0-22" fmla="*/ 0 h 1800769"/>
                <a:gd name="connsiteX1-23" fmla="*/ 360040 w 360954"/>
                <a:gd name="connsiteY1-24" fmla="*/ 0 h 1800769"/>
                <a:gd name="connsiteX2-25" fmla="*/ 360040 w 360954"/>
                <a:gd name="connsiteY2-26" fmla="*/ 1691782 h 1800769"/>
                <a:gd name="connsiteX3-27" fmla="*/ 0 w 360954"/>
                <a:gd name="connsiteY3-28" fmla="*/ 1691782 h 1800769"/>
                <a:gd name="connsiteX4-29" fmla="*/ 0 w 360954"/>
                <a:gd name="connsiteY4-30" fmla="*/ 0 h 1800769"/>
                <a:gd name="connsiteX0-31" fmla="*/ 0 w 360725"/>
                <a:gd name="connsiteY0-32" fmla="*/ 0 h 1757138"/>
                <a:gd name="connsiteX1-33" fmla="*/ 360040 w 360725"/>
                <a:gd name="connsiteY1-34" fmla="*/ 0 h 1757138"/>
                <a:gd name="connsiteX2-35" fmla="*/ 360040 w 360725"/>
                <a:gd name="connsiteY2-36" fmla="*/ 1691782 h 1757138"/>
                <a:gd name="connsiteX3-37" fmla="*/ 0 w 360725"/>
                <a:gd name="connsiteY3-38" fmla="*/ 1691782 h 1757138"/>
                <a:gd name="connsiteX4-39" fmla="*/ 0 w 360725"/>
                <a:gd name="connsiteY4-40" fmla="*/ 0 h 1757138"/>
                <a:gd name="connsiteX0-41" fmla="*/ 0 w 360725"/>
                <a:gd name="connsiteY0-42" fmla="*/ 0 h 1760590"/>
                <a:gd name="connsiteX1-43" fmla="*/ 360040 w 360725"/>
                <a:gd name="connsiteY1-44" fmla="*/ 0 h 1760590"/>
                <a:gd name="connsiteX2-45" fmla="*/ 360040 w 360725"/>
                <a:gd name="connsiteY2-46" fmla="*/ 1705177 h 1760590"/>
                <a:gd name="connsiteX3-47" fmla="*/ 0 w 360725"/>
                <a:gd name="connsiteY3-48" fmla="*/ 1691782 h 1760590"/>
                <a:gd name="connsiteX4-49" fmla="*/ 0 w 360725"/>
                <a:gd name="connsiteY4-50" fmla="*/ 0 h 17605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0725" h="1760590">
                  <a:moveTo>
                    <a:pt x="0" y="0"/>
                  </a:moveTo>
                  <a:lnTo>
                    <a:pt x="360040" y="0"/>
                  </a:lnTo>
                  <a:lnTo>
                    <a:pt x="360040" y="1705177"/>
                  </a:lnTo>
                  <a:cubicBezTo>
                    <a:pt x="376233" y="1695041"/>
                    <a:pt x="100933" y="1843776"/>
                    <a:pt x="0" y="169178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Ellipse 34"/>
            <p:cNvSpPr/>
            <p:nvPr/>
          </p:nvSpPr>
          <p:spPr>
            <a:xfrm>
              <a:off x="6323134" y="2967501"/>
              <a:ext cx="816093" cy="70688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Ellipse 35"/>
            <p:cNvSpPr/>
            <p:nvPr/>
          </p:nvSpPr>
          <p:spPr>
            <a:xfrm rot="1800000">
              <a:off x="6339181" y="3030012"/>
              <a:ext cx="647435" cy="5927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 cstate="screen"/>
            <a:srcRect l="23138" t="19901" r="24571" b="27188"/>
            <a:stretch>
              <a:fillRect/>
            </a:stretch>
          </p:blipFill>
          <p:spPr bwMode="auto">
            <a:xfrm rot="-1835306">
              <a:off x="6730137" y="3272369"/>
              <a:ext cx="385960" cy="294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rapèze 10"/>
            <p:cNvSpPr/>
            <p:nvPr/>
          </p:nvSpPr>
          <p:spPr>
            <a:xfrm>
              <a:off x="6485432" y="2629937"/>
              <a:ext cx="489656" cy="766704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228600 w 914400"/>
                <a:gd name="connsiteY1" fmla="*/ 0 h 1216152"/>
                <a:gd name="connsiteX2" fmla="*/ 685800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-1" fmla="*/ 0 w 914400"/>
                <a:gd name="connsiteY0-2" fmla="*/ 1216152 h 1216152"/>
                <a:gd name="connsiteX1-3" fmla="*/ 228600 w 914400"/>
                <a:gd name="connsiteY1-4" fmla="*/ 0 h 1216152"/>
                <a:gd name="connsiteX2-5" fmla="*/ 685800 w 914400"/>
                <a:gd name="connsiteY2-6" fmla="*/ 0 h 1216152"/>
                <a:gd name="connsiteX3-7" fmla="*/ 914400 w 914400"/>
                <a:gd name="connsiteY3-8" fmla="*/ 1216152 h 1216152"/>
                <a:gd name="connsiteX4-9" fmla="*/ 0 w 914400"/>
                <a:gd name="connsiteY4-10" fmla="*/ 1216152 h 1216152"/>
                <a:gd name="connsiteX0-11" fmla="*/ 0 w 914400"/>
                <a:gd name="connsiteY0-12" fmla="*/ 1216152 h 1406802"/>
                <a:gd name="connsiteX1-13" fmla="*/ 228600 w 914400"/>
                <a:gd name="connsiteY1-14" fmla="*/ 0 h 1406802"/>
                <a:gd name="connsiteX2-15" fmla="*/ 685800 w 914400"/>
                <a:gd name="connsiteY2-16" fmla="*/ 0 h 1406802"/>
                <a:gd name="connsiteX3-17" fmla="*/ 914400 w 914400"/>
                <a:gd name="connsiteY3-18" fmla="*/ 1216152 h 1406802"/>
                <a:gd name="connsiteX4-19" fmla="*/ 0 w 914400"/>
                <a:gd name="connsiteY4-20" fmla="*/ 1216152 h 1406802"/>
                <a:gd name="connsiteX0-21" fmla="*/ 0 w 914400"/>
                <a:gd name="connsiteY0-22" fmla="*/ 1216152 h 1436902"/>
                <a:gd name="connsiteX1-23" fmla="*/ 228600 w 914400"/>
                <a:gd name="connsiteY1-24" fmla="*/ 0 h 1436902"/>
                <a:gd name="connsiteX2-25" fmla="*/ 685800 w 914400"/>
                <a:gd name="connsiteY2-26" fmla="*/ 0 h 1436902"/>
                <a:gd name="connsiteX3-27" fmla="*/ 914400 w 914400"/>
                <a:gd name="connsiteY3-28" fmla="*/ 1216152 h 1436902"/>
                <a:gd name="connsiteX4-29" fmla="*/ 0 w 914400"/>
                <a:gd name="connsiteY4-30" fmla="*/ 1216152 h 14369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" h="1436902">
                  <a:moveTo>
                    <a:pt x="0" y="1216152"/>
                  </a:moveTo>
                  <a:lnTo>
                    <a:pt x="228600" y="0"/>
                  </a:lnTo>
                  <a:lnTo>
                    <a:pt x="685800" y="0"/>
                  </a:lnTo>
                  <a:lnTo>
                    <a:pt x="914400" y="1216152"/>
                  </a:lnTo>
                  <a:cubicBezTo>
                    <a:pt x="737539" y="1517152"/>
                    <a:pt x="167923" y="1503746"/>
                    <a:pt x="0" y="1216152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Ellipse 38"/>
            <p:cNvSpPr/>
            <p:nvPr/>
          </p:nvSpPr>
          <p:spPr>
            <a:xfrm>
              <a:off x="6442494" y="2377602"/>
              <a:ext cx="576706" cy="5056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0800000" scaled="1"/>
              <a:tileRect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Ellipse 39"/>
            <p:cNvSpPr/>
            <p:nvPr/>
          </p:nvSpPr>
          <p:spPr>
            <a:xfrm>
              <a:off x="6416832" y="2370908"/>
              <a:ext cx="576706" cy="42956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9121805" y="2189735"/>
            <a:ext cx="1954087" cy="3819179"/>
          </a:xfrm>
          <a:custGeom>
            <a:avLst/>
            <a:gdLst>
              <a:gd name="connsiteX0" fmla="*/ 495242 w 1638688"/>
              <a:gd name="connsiteY0" fmla="*/ 3158802 h 3202290"/>
              <a:gd name="connsiteX1" fmla="*/ 496136 w 1638688"/>
              <a:gd name="connsiteY1" fmla="*/ 3159001 h 3202290"/>
              <a:gd name="connsiteX2" fmla="*/ 496213 w 1638688"/>
              <a:gd name="connsiteY2" fmla="*/ 3159024 h 3202290"/>
              <a:gd name="connsiteX3" fmla="*/ 325316 w 1638688"/>
              <a:gd name="connsiteY3" fmla="*/ 3000745 h 3202290"/>
              <a:gd name="connsiteX4" fmla="*/ 327203 w 1638688"/>
              <a:gd name="connsiteY4" fmla="*/ 3003430 h 3202290"/>
              <a:gd name="connsiteX5" fmla="*/ 327126 w 1638688"/>
              <a:gd name="connsiteY5" fmla="*/ 3003354 h 3202290"/>
              <a:gd name="connsiteX6" fmla="*/ 325316 w 1638688"/>
              <a:gd name="connsiteY6" fmla="*/ 3000745 h 3202290"/>
              <a:gd name="connsiteX7" fmla="*/ 0 w 1638688"/>
              <a:gd name="connsiteY7" fmla="*/ 0 h 3202290"/>
              <a:gd name="connsiteX8" fmla="*/ 1638688 w 1638688"/>
              <a:gd name="connsiteY8" fmla="*/ 0 h 3202290"/>
              <a:gd name="connsiteX9" fmla="*/ 1638688 w 1638688"/>
              <a:gd name="connsiteY9" fmla="*/ 2946769 h 3202290"/>
              <a:gd name="connsiteX10" fmla="*/ 1625270 w 1638688"/>
              <a:gd name="connsiteY10" fmla="*/ 2942296 h 3202290"/>
              <a:gd name="connsiteX11" fmla="*/ 1566334 w 1638688"/>
              <a:gd name="connsiteY11" fmla="*/ 2922651 h 3202290"/>
              <a:gd name="connsiteX12" fmla="*/ 1540934 w 1638688"/>
              <a:gd name="connsiteY12" fmla="*/ 2931118 h 3202290"/>
              <a:gd name="connsiteX13" fmla="*/ 1532467 w 1638688"/>
              <a:gd name="connsiteY13" fmla="*/ 2956518 h 3202290"/>
              <a:gd name="connsiteX14" fmla="*/ 1507067 w 1638688"/>
              <a:gd name="connsiteY14" fmla="*/ 2964984 h 3202290"/>
              <a:gd name="connsiteX15" fmla="*/ 1481667 w 1638688"/>
              <a:gd name="connsiteY15" fmla="*/ 2973451 h 3202290"/>
              <a:gd name="connsiteX16" fmla="*/ 1430867 w 1638688"/>
              <a:gd name="connsiteY16" fmla="*/ 2990384 h 3202290"/>
              <a:gd name="connsiteX17" fmla="*/ 1388534 w 1638688"/>
              <a:gd name="connsiteY17" fmla="*/ 3041184 h 3202290"/>
              <a:gd name="connsiteX18" fmla="*/ 1329267 w 1638688"/>
              <a:gd name="connsiteY18" fmla="*/ 3049651 h 3202290"/>
              <a:gd name="connsiteX19" fmla="*/ 1270000 w 1638688"/>
              <a:gd name="connsiteY19" fmla="*/ 3032718 h 3202290"/>
              <a:gd name="connsiteX20" fmla="*/ 1210734 w 1638688"/>
              <a:gd name="connsiteY20" fmla="*/ 3024251 h 3202290"/>
              <a:gd name="connsiteX21" fmla="*/ 1185334 w 1638688"/>
              <a:gd name="connsiteY21" fmla="*/ 3007318 h 3202290"/>
              <a:gd name="connsiteX22" fmla="*/ 1159934 w 1638688"/>
              <a:gd name="connsiteY22" fmla="*/ 2998851 h 3202290"/>
              <a:gd name="connsiteX23" fmla="*/ 1134534 w 1638688"/>
              <a:gd name="connsiteY23" fmla="*/ 2981918 h 3202290"/>
              <a:gd name="connsiteX24" fmla="*/ 1109134 w 1638688"/>
              <a:gd name="connsiteY24" fmla="*/ 2973451 h 3202290"/>
              <a:gd name="connsiteX25" fmla="*/ 1066800 w 1638688"/>
              <a:gd name="connsiteY25" fmla="*/ 2939584 h 3202290"/>
              <a:gd name="connsiteX26" fmla="*/ 1058334 w 1638688"/>
              <a:gd name="connsiteY26" fmla="*/ 2905718 h 3202290"/>
              <a:gd name="connsiteX27" fmla="*/ 1041400 w 1638688"/>
              <a:gd name="connsiteY27" fmla="*/ 2888784 h 3202290"/>
              <a:gd name="connsiteX28" fmla="*/ 1032934 w 1638688"/>
              <a:gd name="connsiteY28" fmla="*/ 2854918 h 3202290"/>
              <a:gd name="connsiteX29" fmla="*/ 982134 w 1638688"/>
              <a:gd name="connsiteY29" fmla="*/ 2846451 h 3202290"/>
              <a:gd name="connsiteX30" fmla="*/ 956734 w 1638688"/>
              <a:gd name="connsiteY30" fmla="*/ 2854918 h 3202290"/>
              <a:gd name="connsiteX31" fmla="*/ 880534 w 1638688"/>
              <a:gd name="connsiteY31" fmla="*/ 2880318 h 3202290"/>
              <a:gd name="connsiteX32" fmla="*/ 838200 w 1638688"/>
              <a:gd name="connsiteY32" fmla="*/ 2914184 h 3202290"/>
              <a:gd name="connsiteX33" fmla="*/ 821267 w 1638688"/>
              <a:gd name="connsiteY33" fmla="*/ 2939584 h 3202290"/>
              <a:gd name="connsiteX34" fmla="*/ 778934 w 1638688"/>
              <a:gd name="connsiteY34" fmla="*/ 2990384 h 3202290"/>
              <a:gd name="connsiteX35" fmla="*/ 728134 w 1638688"/>
              <a:gd name="connsiteY35" fmla="*/ 3024251 h 3202290"/>
              <a:gd name="connsiteX36" fmla="*/ 677334 w 1638688"/>
              <a:gd name="connsiteY36" fmla="*/ 3049651 h 3202290"/>
              <a:gd name="connsiteX37" fmla="*/ 635000 w 1638688"/>
              <a:gd name="connsiteY37" fmla="*/ 3100451 h 3202290"/>
              <a:gd name="connsiteX38" fmla="*/ 626534 w 1638688"/>
              <a:gd name="connsiteY38" fmla="*/ 3142784 h 3202290"/>
              <a:gd name="connsiteX39" fmla="*/ 609600 w 1638688"/>
              <a:gd name="connsiteY39" fmla="*/ 3168184 h 3202290"/>
              <a:gd name="connsiteX40" fmla="*/ 601134 w 1638688"/>
              <a:gd name="connsiteY40" fmla="*/ 3193584 h 3202290"/>
              <a:gd name="connsiteX41" fmla="*/ 567267 w 1638688"/>
              <a:gd name="connsiteY41" fmla="*/ 3202051 h 3202290"/>
              <a:gd name="connsiteX42" fmla="*/ 524934 w 1638688"/>
              <a:gd name="connsiteY42" fmla="*/ 3168184 h 3202290"/>
              <a:gd name="connsiteX43" fmla="*/ 504840 w 1638688"/>
              <a:gd name="connsiteY43" fmla="*/ 3161637 h 3202290"/>
              <a:gd name="connsiteX44" fmla="*/ 496213 w 1638688"/>
              <a:gd name="connsiteY44" fmla="*/ 3159024 h 3202290"/>
              <a:gd name="connsiteX45" fmla="*/ 498576 w 1638688"/>
              <a:gd name="connsiteY45" fmla="*/ 3159566 h 3202290"/>
              <a:gd name="connsiteX46" fmla="*/ 482600 w 1638688"/>
              <a:gd name="connsiteY46" fmla="*/ 3142784 h 3202290"/>
              <a:gd name="connsiteX47" fmla="*/ 457200 w 1638688"/>
              <a:gd name="connsiteY47" fmla="*/ 3134318 h 3202290"/>
              <a:gd name="connsiteX48" fmla="*/ 423334 w 1638688"/>
              <a:gd name="connsiteY48" fmla="*/ 3108918 h 3202290"/>
              <a:gd name="connsiteX49" fmla="*/ 397934 w 1638688"/>
              <a:gd name="connsiteY49" fmla="*/ 3100451 h 3202290"/>
              <a:gd name="connsiteX50" fmla="*/ 364067 w 1638688"/>
              <a:gd name="connsiteY50" fmla="*/ 3058118 h 3202290"/>
              <a:gd name="connsiteX51" fmla="*/ 328502 w 1638688"/>
              <a:gd name="connsiteY51" fmla="*/ 3005277 h 3202290"/>
              <a:gd name="connsiteX52" fmla="*/ 327203 w 1638688"/>
              <a:gd name="connsiteY52" fmla="*/ 3003430 h 3202290"/>
              <a:gd name="connsiteX53" fmla="*/ 331520 w 1638688"/>
              <a:gd name="connsiteY53" fmla="*/ 3007646 h 3202290"/>
              <a:gd name="connsiteX54" fmla="*/ 313267 w 1638688"/>
              <a:gd name="connsiteY54" fmla="*/ 2973451 h 3202290"/>
              <a:gd name="connsiteX55" fmla="*/ 296334 w 1638688"/>
              <a:gd name="connsiteY55" fmla="*/ 2948051 h 3202290"/>
              <a:gd name="connsiteX56" fmla="*/ 279400 w 1638688"/>
              <a:gd name="connsiteY56" fmla="*/ 2880318 h 3202290"/>
              <a:gd name="connsiteX57" fmla="*/ 262467 w 1638688"/>
              <a:gd name="connsiteY57" fmla="*/ 2854918 h 3202290"/>
              <a:gd name="connsiteX58" fmla="*/ 237067 w 1638688"/>
              <a:gd name="connsiteY58" fmla="*/ 2812584 h 3202290"/>
              <a:gd name="connsiteX59" fmla="*/ 177800 w 1638688"/>
              <a:gd name="connsiteY59" fmla="*/ 2804118 h 3202290"/>
              <a:gd name="connsiteX60" fmla="*/ 152400 w 1638688"/>
              <a:gd name="connsiteY60" fmla="*/ 2812584 h 3202290"/>
              <a:gd name="connsiteX61" fmla="*/ 127000 w 1638688"/>
              <a:gd name="connsiteY61" fmla="*/ 2821051 h 3202290"/>
              <a:gd name="connsiteX62" fmla="*/ 59267 w 1638688"/>
              <a:gd name="connsiteY62" fmla="*/ 2854918 h 3202290"/>
              <a:gd name="connsiteX63" fmla="*/ 33867 w 1638688"/>
              <a:gd name="connsiteY63" fmla="*/ 2863384 h 3202290"/>
              <a:gd name="connsiteX64" fmla="*/ 5213 w 1638688"/>
              <a:gd name="connsiteY64" fmla="*/ 2895431 h 3202290"/>
              <a:gd name="connsiteX65" fmla="*/ 0 w 1638688"/>
              <a:gd name="connsiteY65" fmla="*/ 2912257 h 320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8688" h="3202290">
                <a:moveTo>
                  <a:pt x="495242" y="3158802"/>
                </a:moveTo>
                <a:cubicBezTo>
                  <a:pt x="494636" y="3158626"/>
                  <a:pt x="494736" y="3158610"/>
                  <a:pt x="496136" y="3159001"/>
                </a:cubicBezTo>
                <a:lnTo>
                  <a:pt x="496213" y="3159024"/>
                </a:lnTo>
                <a:close/>
                <a:moveTo>
                  <a:pt x="325316" y="3000745"/>
                </a:moveTo>
                <a:lnTo>
                  <a:pt x="327203" y="3003430"/>
                </a:lnTo>
                <a:lnTo>
                  <a:pt x="327126" y="3003354"/>
                </a:lnTo>
                <a:cubicBezTo>
                  <a:pt x="326085" y="3001915"/>
                  <a:pt x="325284" y="3000735"/>
                  <a:pt x="325316" y="3000745"/>
                </a:cubicBezTo>
                <a:close/>
                <a:moveTo>
                  <a:pt x="0" y="0"/>
                </a:moveTo>
                <a:lnTo>
                  <a:pt x="1638688" y="0"/>
                </a:lnTo>
                <a:lnTo>
                  <a:pt x="1638688" y="2946769"/>
                </a:lnTo>
                <a:lnTo>
                  <a:pt x="1625270" y="2942296"/>
                </a:lnTo>
                <a:cubicBezTo>
                  <a:pt x="1602054" y="2934557"/>
                  <a:pt x="1566338" y="2922652"/>
                  <a:pt x="1566334" y="2922651"/>
                </a:cubicBezTo>
                <a:cubicBezTo>
                  <a:pt x="1557464" y="2921666"/>
                  <a:pt x="1547245" y="2924807"/>
                  <a:pt x="1540934" y="2931118"/>
                </a:cubicBezTo>
                <a:cubicBezTo>
                  <a:pt x="1534623" y="2937429"/>
                  <a:pt x="1535289" y="2948051"/>
                  <a:pt x="1532467" y="2956518"/>
                </a:cubicBezTo>
                <a:lnTo>
                  <a:pt x="1507067" y="2964984"/>
                </a:lnTo>
                <a:lnTo>
                  <a:pt x="1481667" y="2973451"/>
                </a:lnTo>
                <a:cubicBezTo>
                  <a:pt x="1464734" y="2979095"/>
                  <a:pt x="1446003" y="2980924"/>
                  <a:pt x="1430867" y="2990384"/>
                </a:cubicBezTo>
                <a:cubicBezTo>
                  <a:pt x="1389477" y="3016253"/>
                  <a:pt x="1442093" y="3019760"/>
                  <a:pt x="1388534" y="3041184"/>
                </a:cubicBezTo>
                <a:cubicBezTo>
                  <a:pt x="1370005" y="3048596"/>
                  <a:pt x="1349023" y="3046829"/>
                  <a:pt x="1329267" y="3049651"/>
                </a:cubicBezTo>
                <a:cubicBezTo>
                  <a:pt x="1307499" y="3042395"/>
                  <a:pt x="1293396" y="3036972"/>
                  <a:pt x="1270000" y="3032718"/>
                </a:cubicBezTo>
                <a:cubicBezTo>
                  <a:pt x="1250366" y="3029148"/>
                  <a:pt x="1229848" y="3029985"/>
                  <a:pt x="1210734" y="3024251"/>
                </a:cubicBezTo>
                <a:cubicBezTo>
                  <a:pt x="1200988" y="3021327"/>
                  <a:pt x="1194435" y="3011869"/>
                  <a:pt x="1185334" y="3007318"/>
                </a:cubicBezTo>
                <a:cubicBezTo>
                  <a:pt x="1177352" y="3003327"/>
                  <a:pt x="1167916" y="3002842"/>
                  <a:pt x="1159934" y="2998851"/>
                </a:cubicBezTo>
                <a:cubicBezTo>
                  <a:pt x="1150833" y="2994300"/>
                  <a:pt x="1143635" y="2986469"/>
                  <a:pt x="1134534" y="2981918"/>
                </a:cubicBezTo>
                <a:cubicBezTo>
                  <a:pt x="1126552" y="2977927"/>
                  <a:pt x="1117116" y="2977442"/>
                  <a:pt x="1109134" y="2973451"/>
                </a:cubicBezTo>
                <a:cubicBezTo>
                  <a:pt x="1101157" y="2969462"/>
                  <a:pt x="1072050" y="2950085"/>
                  <a:pt x="1066800" y="2939584"/>
                </a:cubicBezTo>
                <a:cubicBezTo>
                  <a:pt x="1061596" y="2929176"/>
                  <a:pt x="1061156" y="2917007"/>
                  <a:pt x="1058334" y="2905718"/>
                </a:cubicBezTo>
                <a:cubicBezTo>
                  <a:pt x="1052689" y="2900073"/>
                  <a:pt x="1044970" y="2895924"/>
                  <a:pt x="1041400" y="2888784"/>
                </a:cubicBezTo>
                <a:cubicBezTo>
                  <a:pt x="1036196" y="2878376"/>
                  <a:pt x="1042403" y="2861681"/>
                  <a:pt x="1032934" y="2854918"/>
                </a:cubicBezTo>
                <a:cubicBezTo>
                  <a:pt x="1018965" y="2844940"/>
                  <a:pt x="999067" y="2849273"/>
                  <a:pt x="982134" y="2846451"/>
                </a:cubicBezTo>
                <a:lnTo>
                  <a:pt x="956734" y="2854918"/>
                </a:lnTo>
                <a:cubicBezTo>
                  <a:pt x="944021" y="2859156"/>
                  <a:pt x="880559" y="2880307"/>
                  <a:pt x="880534" y="2880318"/>
                </a:cubicBezTo>
                <a:cubicBezTo>
                  <a:pt x="866878" y="2886387"/>
                  <a:pt x="847906" y="2902052"/>
                  <a:pt x="838200" y="2914184"/>
                </a:cubicBezTo>
                <a:cubicBezTo>
                  <a:pt x="831843" y="2922130"/>
                  <a:pt x="827781" y="2931767"/>
                  <a:pt x="821267" y="2939584"/>
                </a:cubicBezTo>
                <a:cubicBezTo>
                  <a:pt x="766942" y="3004774"/>
                  <a:pt x="820975" y="2927321"/>
                  <a:pt x="778934" y="2990384"/>
                </a:cubicBezTo>
                <a:cubicBezTo>
                  <a:pt x="778934" y="2990384"/>
                  <a:pt x="745924" y="3014367"/>
                  <a:pt x="728134" y="3024251"/>
                </a:cubicBezTo>
                <a:cubicBezTo>
                  <a:pt x="682313" y="3049708"/>
                  <a:pt x="722437" y="3012066"/>
                  <a:pt x="677334" y="3049651"/>
                </a:cubicBezTo>
                <a:cubicBezTo>
                  <a:pt x="665356" y="3059632"/>
                  <a:pt x="641054" y="3084307"/>
                  <a:pt x="635000" y="3100451"/>
                </a:cubicBezTo>
                <a:cubicBezTo>
                  <a:pt x="629947" y="3113925"/>
                  <a:pt x="631587" y="3129310"/>
                  <a:pt x="626534" y="3142784"/>
                </a:cubicBezTo>
                <a:cubicBezTo>
                  <a:pt x="622961" y="3152312"/>
                  <a:pt x="614151" y="3159082"/>
                  <a:pt x="609600" y="3168184"/>
                </a:cubicBezTo>
                <a:cubicBezTo>
                  <a:pt x="605609" y="3176166"/>
                  <a:pt x="603956" y="3185117"/>
                  <a:pt x="601134" y="3193584"/>
                </a:cubicBezTo>
                <a:cubicBezTo>
                  <a:pt x="589845" y="3196406"/>
                  <a:pt x="578787" y="3203697"/>
                  <a:pt x="567267" y="3202051"/>
                </a:cubicBezTo>
                <a:cubicBezTo>
                  <a:pt x="554805" y="3200271"/>
                  <a:pt x="533702" y="3176953"/>
                  <a:pt x="524934" y="3168184"/>
                </a:cubicBezTo>
                <a:cubicBezTo>
                  <a:pt x="515940" y="3165186"/>
                  <a:pt x="509441" y="3163086"/>
                  <a:pt x="504840" y="3161637"/>
                </a:cubicBezTo>
                <a:lnTo>
                  <a:pt x="496213" y="3159024"/>
                </a:lnTo>
                <a:lnTo>
                  <a:pt x="498576" y="3159566"/>
                </a:lnTo>
                <a:cubicBezTo>
                  <a:pt x="504251" y="3160572"/>
                  <a:pt x="511655" y="3160217"/>
                  <a:pt x="482600" y="3142784"/>
                </a:cubicBezTo>
                <a:cubicBezTo>
                  <a:pt x="474947" y="3138192"/>
                  <a:pt x="464949" y="3138746"/>
                  <a:pt x="457200" y="3134318"/>
                </a:cubicBezTo>
                <a:cubicBezTo>
                  <a:pt x="444948" y="3127317"/>
                  <a:pt x="434623" y="3117385"/>
                  <a:pt x="423334" y="3108918"/>
                </a:cubicBezTo>
                <a:cubicBezTo>
                  <a:pt x="414867" y="3106096"/>
                  <a:pt x="405587" y="3105043"/>
                  <a:pt x="397934" y="3100451"/>
                </a:cubicBezTo>
                <a:cubicBezTo>
                  <a:pt x="384527" y="3092407"/>
                  <a:pt x="371760" y="3069657"/>
                  <a:pt x="364067" y="3058118"/>
                </a:cubicBezTo>
                <a:cubicBezTo>
                  <a:pt x="343356" y="3027051"/>
                  <a:pt x="333080" y="3011921"/>
                  <a:pt x="328502" y="3005277"/>
                </a:cubicBezTo>
                <a:lnTo>
                  <a:pt x="327203" y="3003430"/>
                </a:lnTo>
                <a:lnTo>
                  <a:pt x="331520" y="3007646"/>
                </a:lnTo>
                <a:cubicBezTo>
                  <a:pt x="330790" y="3005146"/>
                  <a:pt x="326284" y="2996231"/>
                  <a:pt x="313267" y="2973451"/>
                </a:cubicBezTo>
                <a:cubicBezTo>
                  <a:pt x="308219" y="2964616"/>
                  <a:pt x="300885" y="2957152"/>
                  <a:pt x="296334" y="2948051"/>
                </a:cubicBezTo>
                <a:cubicBezTo>
                  <a:pt x="287655" y="2930694"/>
                  <a:pt x="282621" y="2896421"/>
                  <a:pt x="279400" y="2880318"/>
                </a:cubicBezTo>
                <a:cubicBezTo>
                  <a:pt x="273756" y="2871851"/>
                  <a:pt x="267018" y="2864019"/>
                  <a:pt x="262467" y="2854918"/>
                </a:cubicBezTo>
                <a:cubicBezTo>
                  <a:pt x="255277" y="2840538"/>
                  <a:pt x="256910" y="2819198"/>
                  <a:pt x="237067" y="2812584"/>
                </a:cubicBezTo>
                <a:cubicBezTo>
                  <a:pt x="218135" y="2806273"/>
                  <a:pt x="197556" y="2806940"/>
                  <a:pt x="177800" y="2804118"/>
                </a:cubicBezTo>
                <a:lnTo>
                  <a:pt x="152400" y="2812584"/>
                </a:lnTo>
                <a:lnTo>
                  <a:pt x="127000" y="2821051"/>
                </a:lnTo>
                <a:cubicBezTo>
                  <a:pt x="68627" y="2840509"/>
                  <a:pt x="88821" y="2825362"/>
                  <a:pt x="59267" y="2854918"/>
                </a:cubicBezTo>
                <a:cubicBezTo>
                  <a:pt x="50800" y="2857740"/>
                  <a:pt x="41293" y="2858434"/>
                  <a:pt x="33867" y="2863384"/>
                </a:cubicBezTo>
                <a:cubicBezTo>
                  <a:pt x="17572" y="2874247"/>
                  <a:pt x="10144" y="2883830"/>
                  <a:pt x="5213" y="2895431"/>
                </a:cubicBezTo>
                <a:lnTo>
                  <a:pt x="0" y="291225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9121805" y="5404888"/>
            <a:ext cx="1954087" cy="604024"/>
          </a:xfrm>
          <a:custGeom>
            <a:avLst/>
            <a:gdLst>
              <a:gd name="connsiteX0" fmla="*/ 495242 w 1638688"/>
              <a:gd name="connsiteY0" fmla="*/ 463800 h 507288"/>
              <a:gd name="connsiteX1" fmla="*/ 496136 w 1638688"/>
              <a:gd name="connsiteY1" fmla="*/ 463999 h 507288"/>
              <a:gd name="connsiteX2" fmla="*/ 496213 w 1638688"/>
              <a:gd name="connsiteY2" fmla="*/ 464022 h 507288"/>
              <a:gd name="connsiteX3" fmla="*/ 325316 w 1638688"/>
              <a:gd name="connsiteY3" fmla="*/ 305743 h 507288"/>
              <a:gd name="connsiteX4" fmla="*/ 327203 w 1638688"/>
              <a:gd name="connsiteY4" fmla="*/ 308428 h 507288"/>
              <a:gd name="connsiteX5" fmla="*/ 327126 w 1638688"/>
              <a:gd name="connsiteY5" fmla="*/ 308352 h 507288"/>
              <a:gd name="connsiteX6" fmla="*/ 325316 w 1638688"/>
              <a:gd name="connsiteY6" fmla="*/ 305743 h 507288"/>
              <a:gd name="connsiteX7" fmla="*/ 177800 w 1638688"/>
              <a:gd name="connsiteY7" fmla="*/ 0 h 507288"/>
              <a:gd name="connsiteX8" fmla="*/ 237067 w 1638688"/>
              <a:gd name="connsiteY8" fmla="*/ 8466 h 507288"/>
              <a:gd name="connsiteX9" fmla="*/ 262467 w 1638688"/>
              <a:gd name="connsiteY9" fmla="*/ 50800 h 507288"/>
              <a:gd name="connsiteX10" fmla="*/ 279400 w 1638688"/>
              <a:gd name="connsiteY10" fmla="*/ 76200 h 507288"/>
              <a:gd name="connsiteX11" fmla="*/ 296334 w 1638688"/>
              <a:gd name="connsiteY11" fmla="*/ 143933 h 507288"/>
              <a:gd name="connsiteX12" fmla="*/ 313267 w 1638688"/>
              <a:gd name="connsiteY12" fmla="*/ 169333 h 507288"/>
              <a:gd name="connsiteX13" fmla="*/ 331520 w 1638688"/>
              <a:gd name="connsiteY13" fmla="*/ 203528 h 507288"/>
              <a:gd name="connsiteX14" fmla="*/ 327203 w 1638688"/>
              <a:gd name="connsiteY14" fmla="*/ 199312 h 507288"/>
              <a:gd name="connsiteX15" fmla="*/ 325316 w 1638688"/>
              <a:gd name="connsiteY15" fmla="*/ 196627 h 507288"/>
              <a:gd name="connsiteX16" fmla="*/ 327126 w 1638688"/>
              <a:gd name="connsiteY16" fmla="*/ 199236 h 507288"/>
              <a:gd name="connsiteX17" fmla="*/ 327203 w 1638688"/>
              <a:gd name="connsiteY17" fmla="*/ 199312 h 507288"/>
              <a:gd name="connsiteX18" fmla="*/ 328502 w 1638688"/>
              <a:gd name="connsiteY18" fmla="*/ 201159 h 507288"/>
              <a:gd name="connsiteX19" fmla="*/ 364067 w 1638688"/>
              <a:gd name="connsiteY19" fmla="*/ 254000 h 507288"/>
              <a:gd name="connsiteX20" fmla="*/ 397934 w 1638688"/>
              <a:gd name="connsiteY20" fmla="*/ 296333 h 507288"/>
              <a:gd name="connsiteX21" fmla="*/ 423334 w 1638688"/>
              <a:gd name="connsiteY21" fmla="*/ 304800 h 507288"/>
              <a:gd name="connsiteX22" fmla="*/ 457200 w 1638688"/>
              <a:gd name="connsiteY22" fmla="*/ 330200 h 507288"/>
              <a:gd name="connsiteX23" fmla="*/ 482600 w 1638688"/>
              <a:gd name="connsiteY23" fmla="*/ 338666 h 507288"/>
              <a:gd name="connsiteX24" fmla="*/ 498576 w 1638688"/>
              <a:gd name="connsiteY24" fmla="*/ 355448 h 507288"/>
              <a:gd name="connsiteX25" fmla="*/ 496213 w 1638688"/>
              <a:gd name="connsiteY25" fmla="*/ 354906 h 507288"/>
              <a:gd name="connsiteX26" fmla="*/ 496136 w 1638688"/>
              <a:gd name="connsiteY26" fmla="*/ 354883 h 507288"/>
              <a:gd name="connsiteX27" fmla="*/ 495242 w 1638688"/>
              <a:gd name="connsiteY27" fmla="*/ 354684 h 507288"/>
              <a:gd name="connsiteX28" fmla="*/ 496213 w 1638688"/>
              <a:gd name="connsiteY28" fmla="*/ 354906 h 507288"/>
              <a:gd name="connsiteX29" fmla="*/ 504840 w 1638688"/>
              <a:gd name="connsiteY29" fmla="*/ 357519 h 507288"/>
              <a:gd name="connsiteX30" fmla="*/ 524934 w 1638688"/>
              <a:gd name="connsiteY30" fmla="*/ 364066 h 507288"/>
              <a:gd name="connsiteX31" fmla="*/ 567267 w 1638688"/>
              <a:gd name="connsiteY31" fmla="*/ 397933 h 507288"/>
              <a:gd name="connsiteX32" fmla="*/ 601134 w 1638688"/>
              <a:gd name="connsiteY32" fmla="*/ 389466 h 507288"/>
              <a:gd name="connsiteX33" fmla="*/ 609600 w 1638688"/>
              <a:gd name="connsiteY33" fmla="*/ 364066 h 507288"/>
              <a:gd name="connsiteX34" fmla="*/ 626534 w 1638688"/>
              <a:gd name="connsiteY34" fmla="*/ 338666 h 507288"/>
              <a:gd name="connsiteX35" fmla="*/ 635000 w 1638688"/>
              <a:gd name="connsiteY35" fmla="*/ 296333 h 507288"/>
              <a:gd name="connsiteX36" fmla="*/ 677334 w 1638688"/>
              <a:gd name="connsiteY36" fmla="*/ 245533 h 507288"/>
              <a:gd name="connsiteX37" fmla="*/ 728134 w 1638688"/>
              <a:gd name="connsiteY37" fmla="*/ 220133 h 507288"/>
              <a:gd name="connsiteX38" fmla="*/ 778934 w 1638688"/>
              <a:gd name="connsiteY38" fmla="*/ 186266 h 507288"/>
              <a:gd name="connsiteX39" fmla="*/ 821267 w 1638688"/>
              <a:gd name="connsiteY39" fmla="*/ 135466 h 507288"/>
              <a:gd name="connsiteX40" fmla="*/ 838200 w 1638688"/>
              <a:gd name="connsiteY40" fmla="*/ 110066 h 507288"/>
              <a:gd name="connsiteX41" fmla="*/ 880534 w 1638688"/>
              <a:gd name="connsiteY41" fmla="*/ 76200 h 507288"/>
              <a:gd name="connsiteX42" fmla="*/ 956734 w 1638688"/>
              <a:gd name="connsiteY42" fmla="*/ 50800 h 507288"/>
              <a:gd name="connsiteX43" fmla="*/ 982134 w 1638688"/>
              <a:gd name="connsiteY43" fmla="*/ 42333 h 507288"/>
              <a:gd name="connsiteX44" fmla="*/ 1032934 w 1638688"/>
              <a:gd name="connsiteY44" fmla="*/ 50800 h 507288"/>
              <a:gd name="connsiteX45" fmla="*/ 1041400 w 1638688"/>
              <a:gd name="connsiteY45" fmla="*/ 84666 h 507288"/>
              <a:gd name="connsiteX46" fmla="*/ 1058334 w 1638688"/>
              <a:gd name="connsiteY46" fmla="*/ 101600 h 507288"/>
              <a:gd name="connsiteX47" fmla="*/ 1066800 w 1638688"/>
              <a:gd name="connsiteY47" fmla="*/ 135466 h 507288"/>
              <a:gd name="connsiteX48" fmla="*/ 1109134 w 1638688"/>
              <a:gd name="connsiteY48" fmla="*/ 169333 h 507288"/>
              <a:gd name="connsiteX49" fmla="*/ 1134534 w 1638688"/>
              <a:gd name="connsiteY49" fmla="*/ 177800 h 507288"/>
              <a:gd name="connsiteX50" fmla="*/ 1159934 w 1638688"/>
              <a:gd name="connsiteY50" fmla="*/ 194733 h 507288"/>
              <a:gd name="connsiteX51" fmla="*/ 1185334 w 1638688"/>
              <a:gd name="connsiteY51" fmla="*/ 203200 h 507288"/>
              <a:gd name="connsiteX52" fmla="*/ 1210734 w 1638688"/>
              <a:gd name="connsiteY52" fmla="*/ 220133 h 507288"/>
              <a:gd name="connsiteX53" fmla="*/ 1270000 w 1638688"/>
              <a:gd name="connsiteY53" fmla="*/ 228600 h 507288"/>
              <a:gd name="connsiteX54" fmla="*/ 1329267 w 1638688"/>
              <a:gd name="connsiteY54" fmla="*/ 245533 h 507288"/>
              <a:gd name="connsiteX55" fmla="*/ 1388534 w 1638688"/>
              <a:gd name="connsiteY55" fmla="*/ 237066 h 507288"/>
              <a:gd name="connsiteX56" fmla="*/ 1430867 w 1638688"/>
              <a:gd name="connsiteY56" fmla="*/ 186266 h 507288"/>
              <a:gd name="connsiteX57" fmla="*/ 1481667 w 1638688"/>
              <a:gd name="connsiteY57" fmla="*/ 169333 h 507288"/>
              <a:gd name="connsiteX58" fmla="*/ 1507067 w 1638688"/>
              <a:gd name="connsiteY58" fmla="*/ 160866 h 507288"/>
              <a:gd name="connsiteX59" fmla="*/ 1532467 w 1638688"/>
              <a:gd name="connsiteY59" fmla="*/ 152400 h 507288"/>
              <a:gd name="connsiteX60" fmla="*/ 1540934 w 1638688"/>
              <a:gd name="connsiteY60" fmla="*/ 127000 h 507288"/>
              <a:gd name="connsiteX61" fmla="*/ 1566334 w 1638688"/>
              <a:gd name="connsiteY61" fmla="*/ 118533 h 507288"/>
              <a:gd name="connsiteX62" fmla="*/ 1625270 w 1638688"/>
              <a:gd name="connsiteY62" fmla="*/ 138178 h 507288"/>
              <a:gd name="connsiteX63" fmla="*/ 1638688 w 1638688"/>
              <a:gd name="connsiteY63" fmla="*/ 142651 h 507288"/>
              <a:gd name="connsiteX64" fmla="*/ 1638688 w 1638688"/>
              <a:gd name="connsiteY64" fmla="*/ 251767 h 507288"/>
              <a:gd name="connsiteX65" fmla="*/ 1625270 w 1638688"/>
              <a:gd name="connsiteY65" fmla="*/ 247294 h 507288"/>
              <a:gd name="connsiteX66" fmla="*/ 1566334 w 1638688"/>
              <a:gd name="connsiteY66" fmla="*/ 227649 h 507288"/>
              <a:gd name="connsiteX67" fmla="*/ 1540934 w 1638688"/>
              <a:gd name="connsiteY67" fmla="*/ 236116 h 507288"/>
              <a:gd name="connsiteX68" fmla="*/ 1532467 w 1638688"/>
              <a:gd name="connsiteY68" fmla="*/ 261516 h 507288"/>
              <a:gd name="connsiteX69" fmla="*/ 1507067 w 1638688"/>
              <a:gd name="connsiteY69" fmla="*/ 269982 h 507288"/>
              <a:gd name="connsiteX70" fmla="*/ 1481667 w 1638688"/>
              <a:gd name="connsiteY70" fmla="*/ 278449 h 507288"/>
              <a:gd name="connsiteX71" fmla="*/ 1430867 w 1638688"/>
              <a:gd name="connsiteY71" fmla="*/ 295382 h 507288"/>
              <a:gd name="connsiteX72" fmla="*/ 1388534 w 1638688"/>
              <a:gd name="connsiteY72" fmla="*/ 346182 h 507288"/>
              <a:gd name="connsiteX73" fmla="*/ 1329267 w 1638688"/>
              <a:gd name="connsiteY73" fmla="*/ 354649 h 507288"/>
              <a:gd name="connsiteX74" fmla="*/ 1270000 w 1638688"/>
              <a:gd name="connsiteY74" fmla="*/ 337716 h 507288"/>
              <a:gd name="connsiteX75" fmla="*/ 1210734 w 1638688"/>
              <a:gd name="connsiteY75" fmla="*/ 329249 h 507288"/>
              <a:gd name="connsiteX76" fmla="*/ 1185334 w 1638688"/>
              <a:gd name="connsiteY76" fmla="*/ 312316 h 507288"/>
              <a:gd name="connsiteX77" fmla="*/ 1159934 w 1638688"/>
              <a:gd name="connsiteY77" fmla="*/ 303849 h 507288"/>
              <a:gd name="connsiteX78" fmla="*/ 1134534 w 1638688"/>
              <a:gd name="connsiteY78" fmla="*/ 286916 h 507288"/>
              <a:gd name="connsiteX79" fmla="*/ 1109134 w 1638688"/>
              <a:gd name="connsiteY79" fmla="*/ 278449 h 507288"/>
              <a:gd name="connsiteX80" fmla="*/ 1066800 w 1638688"/>
              <a:gd name="connsiteY80" fmla="*/ 244582 h 507288"/>
              <a:gd name="connsiteX81" fmla="*/ 1058334 w 1638688"/>
              <a:gd name="connsiteY81" fmla="*/ 210716 h 507288"/>
              <a:gd name="connsiteX82" fmla="*/ 1041400 w 1638688"/>
              <a:gd name="connsiteY82" fmla="*/ 193782 h 507288"/>
              <a:gd name="connsiteX83" fmla="*/ 1032934 w 1638688"/>
              <a:gd name="connsiteY83" fmla="*/ 159916 h 507288"/>
              <a:gd name="connsiteX84" fmla="*/ 982134 w 1638688"/>
              <a:gd name="connsiteY84" fmla="*/ 151449 h 507288"/>
              <a:gd name="connsiteX85" fmla="*/ 956734 w 1638688"/>
              <a:gd name="connsiteY85" fmla="*/ 159916 h 507288"/>
              <a:gd name="connsiteX86" fmla="*/ 880534 w 1638688"/>
              <a:gd name="connsiteY86" fmla="*/ 185316 h 507288"/>
              <a:gd name="connsiteX87" fmla="*/ 838200 w 1638688"/>
              <a:gd name="connsiteY87" fmla="*/ 219182 h 507288"/>
              <a:gd name="connsiteX88" fmla="*/ 821267 w 1638688"/>
              <a:gd name="connsiteY88" fmla="*/ 244582 h 507288"/>
              <a:gd name="connsiteX89" fmla="*/ 778934 w 1638688"/>
              <a:gd name="connsiteY89" fmla="*/ 295382 h 507288"/>
              <a:gd name="connsiteX90" fmla="*/ 728134 w 1638688"/>
              <a:gd name="connsiteY90" fmla="*/ 329249 h 507288"/>
              <a:gd name="connsiteX91" fmla="*/ 677334 w 1638688"/>
              <a:gd name="connsiteY91" fmla="*/ 354649 h 507288"/>
              <a:gd name="connsiteX92" fmla="*/ 635000 w 1638688"/>
              <a:gd name="connsiteY92" fmla="*/ 405449 h 507288"/>
              <a:gd name="connsiteX93" fmla="*/ 626534 w 1638688"/>
              <a:gd name="connsiteY93" fmla="*/ 447782 h 507288"/>
              <a:gd name="connsiteX94" fmla="*/ 609600 w 1638688"/>
              <a:gd name="connsiteY94" fmla="*/ 473182 h 507288"/>
              <a:gd name="connsiteX95" fmla="*/ 601134 w 1638688"/>
              <a:gd name="connsiteY95" fmla="*/ 498582 h 507288"/>
              <a:gd name="connsiteX96" fmla="*/ 567267 w 1638688"/>
              <a:gd name="connsiteY96" fmla="*/ 507049 h 507288"/>
              <a:gd name="connsiteX97" fmla="*/ 524934 w 1638688"/>
              <a:gd name="connsiteY97" fmla="*/ 473182 h 507288"/>
              <a:gd name="connsiteX98" fmla="*/ 504840 w 1638688"/>
              <a:gd name="connsiteY98" fmla="*/ 466635 h 507288"/>
              <a:gd name="connsiteX99" fmla="*/ 496213 w 1638688"/>
              <a:gd name="connsiteY99" fmla="*/ 464022 h 507288"/>
              <a:gd name="connsiteX100" fmla="*/ 498576 w 1638688"/>
              <a:gd name="connsiteY100" fmla="*/ 464564 h 507288"/>
              <a:gd name="connsiteX101" fmla="*/ 482600 w 1638688"/>
              <a:gd name="connsiteY101" fmla="*/ 447782 h 507288"/>
              <a:gd name="connsiteX102" fmla="*/ 457200 w 1638688"/>
              <a:gd name="connsiteY102" fmla="*/ 439316 h 507288"/>
              <a:gd name="connsiteX103" fmla="*/ 423334 w 1638688"/>
              <a:gd name="connsiteY103" fmla="*/ 413916 h 507288"/>
              <a:gd name="connsiteX104" fmla="*/ 397934 w 1638688"/>
              <a:gd name="connsiteY104" fmla="*/ 405449 h 507288"/>
              <a:gd name="connsiteX105" fmla="*/ 364067 w 1638688"/>
              <a:gd name="connsiteY105" fmla="*/ 363116 h 507288"/>
              <a:gd name="connsiteX106" fmla="*/ 328502 w 1638688"/>
              <a:gd name="connsiteY106" fmla="*/ 310275 h 507288"/>
              <a:gd name="connsiteX107" fmla="*/ 327203 w 1638688"/>
              <a:gd name="connsiteY107" fmla="*/ 308428 h 507288"/>
              <a:gd name="connsiteX108" fmla="*/ 331520 w 1638688"/>
              <a:gd name="connsiteY108" fmla="*/ 312644 h 507288"/>
              <a:gd name="connsiteX109" fmla="*/ 313267 w 1638688"/>
              <a:gd name="connsiteY109" fmla="*/ 278449 h 507288"/>
              <a:gd name="connsiteX110" fmla="*/ 296334 w 1638688"/>
              <a:gd name="connsiteY110" fmla="*/ 253049 h 507288"/>
              <a:gd name="connsiteX111" fmla="*/ 279400 w 1638688"/>
              <a:gd name="connsiteY111" fmla="*/ 185316 h 507288"/>
              <a:gd name="connsiteX112" fmla="*/ 262467 w 1638688"/>
              <a:gd name="connsiteY112" fmla="*/ 159916 h 507288"/>
              <a:gd name="connsiteX113" fmla="*/ 237067 w 1638688"/>
              <a:gd name="connsiteY113" fmla="*/ 117582 h 507288"/>
              <a:gd name="connsiteX114" fmla="*/ 177800 w 1638688"/>
              <a:gd name="connsiteY114" fmla="*/ 109116 h 507288"/>
              <a:gd name="connsiteX115" fmla="*/ 152400 w 1638688"/>
              <a:gd name="connsiteY115" fmla="*/ 117582 h 507288"/>
              <a:gd name="connsiteX116" fmla="*/ 127000 w 1638688"/>
              <a:gd name="connsiteY116" fmla="*/ 126049 h 507288"/>
              <a:gd name="connsiteX117" fmla="*/ 59267 w 1638688"/>
              <a:gd name="connsiteY117" fmla="*/ 159916 h 507288"/>
              <a:gd name="connsiteX118" fmla="*/ 33867 w 1638688"/>
              <a:gd name="connsiteY118" fmla="*/ 168382 h 507288"/>
              <a:gd name="connsiteX119" fmla="*/ 5213 w 1638688"/>
              <a:gd name="connsiteY119" fmla="*/ 200429 h 507288"/>
              <a:gd name="connsiteX120" fmla="*/ 0 w 1638688"/>
              <a:gd name="connsiteY120" fmla="*/ 217255 h 507288"/>
              <a:gd name="connsiteX121" fmla="*/ 0 w 1638688"/>
              <a:gd name="connsiteY121" fmla="*/ 108139 h 507288"/>
              <a:gd name="connsiteX122" fmla="*/ 5213 w 1638688"/>
              <a:gd name="connsiteY122" fmla="*/ 91313 h 507288"/>
              <a:gd name="connsiteX123" fmla="*/ 33867 w 1638688"/>
              <a:gd name="connsiteY123" fmla="*/ 59266 h 507288"/>
              <a:gd name="connsiteX124" fmla="*/ 59267 w 1638688"/>
              <a:gd name="connsiteY124" fmla="*/ 50800 h 507288"/>
              <a:gd name="connsiteX125" fmla="*/ 127000 w 1638688"/>
              <a:gd name="connsiteY125" fmla="*/ 16933 h 507288"/>
              <a:gd name="connsiteX126" fmla="*/ 152400 w 1638688"/>
              <a:gd name="connsiteY126" fmla="*/ 8466 h 50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38688" h="507288">
                <a:moveTo>
                  <a:pt x="495242" y="463800"/>
                </a:moveTo>
                <a:cubicBezTo>
                  <a:pt x="494636" y="463624"/>
                  <a:pt x="494736" y="463608"/>
                  <a:pt x="496136" y="463999"/>
                </a:cubicBezTo>
                <a:lnTo>
                  <a:pt x="496213" y="464022"/>
                </a:lnTo>
                <a:close/>
                <a:moveTo>
                  <a:pt x="325316" y="305743"/>
                </a:moveTo>
                <a:lnTo>
                  <a:pt x="327203" y="308428"/>
                </a:lnTo>
                <a:lnTo>
                  <a:pt x="327126" y="308352"/>
                </a:lnTo>
                <a:cubicBezTo>
                  <a:pt x="326085" y="306913"/>
                  <a:pt x="325284" y="305733"/>
                  <a:pt x="325316" y="305743"/>
                </a:cubicBezTo>
                <a:close/>
                <a:moveTo>
                  <a:pt x="177800" y="0"/>
                </a:moveTo>
                <a:cubicBezTo>
                  <a:pt x="197556" y="2822"/>
                  <a:pt x="218135" y="2155"/>
                  <a:pt x="237067" y="8466"/>
                </a:cubicBezTo>
                <a:cubicBezTo>
                  <a:pt x="256910" y="15080"/>
                  <a:pt x="255277" y="36420"/>
                  <a:pt x="262467" y="50800"/>
                </a:cubicBezTo>
                <a:cubicBezTo>
                  <a:pt x="267018" y="59901"/>
                  <a:pt x="273756" y="67733"/>
                  <a:pt x="279400" y="76200"/>
                </a:cubicBezTo>
                <a:cubicBezTo>
                  <a:pt x="282621" y="92303"/>
                  <a:pt x="287655" y="126576"/>
                  <a:pt x="296334" y="143933"/>
                </a:cubicBezTo>
                <a:cubicBezTo>
                  <a:pt x="300885" y="153034"/>
                  <a:pt x="308219" y="160498"/>
                  <a:pt x="313267" y="169333"/>
                </a:cubicBezTo>
                <a:cubicBezTo>
                  <a:pt x="326284" y="192113"/>
                  <a:pt x="330790" y="201028"/>
                  <a:pt x="331520" y="203528"/>
                </a:cubicBezTo>
                <a:lnTo>
                  <a:pt x="327203" y="199312"/>
                </a:lnTo>
                <a:lnTo>
                  <a:pt x="325316" y="196627"/>
                </a:lnTo>
                <a:cubicBezTo>
                  <a:pt x="325284" y="196617"/>
                  <a:pt x="326085" y="197797"/>
                  <a:pt x="327126" y="199236"/>
                </a:cubicBezTo>
                <a:lnTo>
                  <a:pt x="327203" y="199312"/>
                </a:lnTo>
                <a:lnTo>
                  <a:pt x="328502" y="201159"/>
                </a:lnTo>
                <a:cubicBezTo>
                  <a:pt x="333080" y="207803"/>
                  <a:pt x="343356" y="222933"/>
                  <a:pt x="364067" y="254000"/>
                </a:cubicBezTo>
                <a:cubicBezTo>
                  <a:pt x="371760" y="265539"/>
                  <a:pt x="384527" y="288289"/>
                  <a:pt x="397934" y="296333"/>
                </a:cubicBezTo>
                <a:cubicBezTo>
                  <a:pt x="405587" y="300925"/>
                  <a:pt x="414867" y="301978"/>
                  <a:pt x="423334" y="304800"/>
                </a:cubicBezTo>
                <a:cubicBezTo>
                  <a:pt x="434623" y="313267"/>
                  <a:pt x="444948" y="323199"/>
                  <a:pt x="457200" y="330200"/>
                </a:cubicBezTo>
                <a:cubicBezTo>
                  <a:pt x="464949" y="334628"/>
                  <a:pt x="474947" y="334074"/>
                  <a:pt x="482600" y="338666"/>
                </a:cubicBezTo>
                <a:cubicBezTo>
                  <a:pt x="511655" y="356099"/>
                  <a:pt x="504251" y="356454"/>
                  <a:pt x="498576" y="355448"/>
                </a:cubicBezTo>
                <a:lnTo>
                  <a:pt x="496213" y="354906"/>
                </a:lnTo>
                <a:lnTo>
                  <a:pt x="496136" y="354883"/>
                </a:lnTo>
                <a:cubicBezTo>
                  <a:pt x="494736" y="354492"/>
                  <a:pt x="494636" y="354508"/>
                  <a:pt x="495242" y="354684"/>
                </a:cubicBezTo>
                <a:lnTo>
                  <a:pt x="496213" y="354906"/>
                </a:lnTo>
                <a:lnTo>
                  <a:pt x="504840" y="357519"/>
                </a:lnTo>
                <a:cubicBezTo>
                  <a:pt x="509441" y="358968"/>
                  <a:pt x="515940" y="361068"/>
                  <a:pt x="524934" y="364066"/>
                </a:cubicBezTo>
                <a:cubicBezTo>
                  <a:pt x="533702" y="372835"/>
                  <a:pt x="554805" y="396153"/>
                  <a:pt x="567267" y="397933"/>
                </a:cubicBezTo>
                <a:cubicBezTo>
                  <a:pt x="578787" y="399579"/>
                  <a:pt x="589845" y="392288"/>
                  <a:pt x="601134" y="389466"/>
                </a:cubicBezTo>
                <a:cubicBezTo>
                  <a:pt x="603956" y="380999"/>
                  <a:pt x="605609" y="372048"/>
                  <a:pt x="609600" y="364066"/>
                </a:cubicBezTo>
                <a:cubicBezTo>
                  <a:pt x="614151" y="354964"/>
                  <a:pt x="622961" y="348194"/>
                  <a:pt x="626534" y="338666"/>
                </a:cubicBezTo>
                <a:cubicBezTo>
                  <a:pt x="631587" y="325192"/>
                  <a:pt x="629947" y="309807"/>
                  <a:pt x="635000" y="296333"/>
                </a:cubicBezTo>
                <a:cubicBezTo>
                  <a:pt x="641054" y="280189"/>
                  <a:pt x="665356" y="255514"/>
                  <a:pt x="677334" y="245533"/>
                </a:cubicBezTo>
                <a:cubicBezTo>
                  <a:pt x="722437" y="207948"/>
                  <a:pt x="682313" y="245590"/>
                  <a:pt x="728134" y="220133"/>
                </a:cubicBezTo>
                <a:cubicBezTo>
                  <a:pt x="745924" y="210249"/>
                  <a:pt x="778934" y="186266"/>
                  <a:pt x="778934" y="186266"/>
                </a:cubicBezTo>
                <a:cubicBezTo>
                  <a:pt x="820975" y="123203"/>
                  <a:pt x="766942" y="200656"/>
                  <a:pt x="821267" y="135466"/>
                </a:cubicBezTo>
                <a:cubicBezTo>
                  <a:pt x="827781" y="127649"/>
                  <a:pt x="831843" y="118012"/>
                  <a:pt x="838200" y="110066"/>
                </a:cubicBezTo>
                <a:cubicBezTo>
                  <a:pt x="847906" y="97934"/>
                  <a:pt x="866878" y="82269"/>
                  <a:pt x="880534" y="76200"/>
                </a:cubicBezTo>
                <a:cubicBezTo>
                  <a:pt x="880559" y="76189"/>
                  <a:pt x="944021" y="55038"/>
                  <a:pt x="956734" y="50800"/>
                </a:cubicBezTo>
                <a:lnTo>
                  <a:pt x="982134" y="42333"/>
                </a:lnTo>
                <a:cubicBezTo>
                  <a:pt x="999067" y="45155"/>
                  <a:pt x="1018965" y="40822"/>
                  <a:pt x="1032934" y="50800"/>
                </a:cubicBezTo>
                <a:cubicBezTo>
                  <a:pt x="1042403" y="57563"/>
                  <a:pt x="1036196" y="74258"/>
                  <a:pt x="1041400" y="84666"/>
                </a:cubicBezTo>
                <a:cubicBezTo>
                  <a:pt x="1044970" y="91806"/>
                  <a:pt x="1052689" y="95955"/>
                  <a:pt x="1058334" y="101600"/>
                </a:cubicBezTo>
                <a:cubicBezTo>
                  <a:pt x="1061156" y="112889"/>
                  <a:pt x="1061596" y="125058"/>
                  <a:pt x="1066800" y="135466"/>
                </a:cubicBezTo>
                <a:cubicBezTo>
                  <a:pt x="1072050" y="145967"/>
                  <a:pt x="1101157" y="165344"/>
                  <a:pt x="1109134" y="169333"/>
                </a:cubicBezTo>
                <a:cubicBezTo>
                  <a:pt x="1117116" y="173324"/>
                  <a:pt x="1126552" y="173809"/>
                  <a:pt x="1134534" y="177800"/>
                </a:cubicBezTo>
                <a:cubicBezTo>
                  <a:pt x="1143635" y="182351"/>
                  <a:pt x="1150833" y="190182"/>
                  <a:pt x="1159934" y="194733"/>
                </a:cubicBezTo>
                <a:cubicBezTo>
                  <a:pt x="1167916" y="198724"/>
                  <a:pt x="1177352" y="199209"/>
                  <a:pt x="1185334" y="203200"/>
                </a:cubicBezTo>
                <a:cubicBezTo>
                  <a:pt x="1194435" y="207751"/>
                  <a:pt x="1200988" y="217209"/>
                  <a:pt x="1210734" y="220133"/>
                </a:cubicBezTo>
                <a:cubicBezTo>
                  <a:pt x="1229848" y="225867"/>
                  <a:pt x="1250366" y="225030"/>
                  <a:pt x="1270000" y="228600"/>
                </a:cubicBezTo>
                <a:cubicBezTo>
                  <a:pt x="1293396" y="232854"/>
                  <a:pt x="1307499" y="238277"/>
                  <a:pt x="1329267" y="245533"/>
                </a:cubicBezTo>
                <a:cubicBezTo>
                  <a:pt x="1349023" y="242711"/>
                  <a:pt x="1370005" y="244478"/>
                  <a:pt x="1388534" y="237066"/>
                </a:cubicBezTo>
                <a:cubicBezTo>
                  <a:pt x="1442093" y="215642"/>
                  <a:pt x="1389477" y="212135"/>
                  <a:pt x="1430867" y="186266"/>
                </a:cubicBezTo>
                <a:cubicBezTo>
                  <a:pt x="1446003" y="176806"/>
                  <a:pt x="1464734" y="174977"/>
                  <a:pt x="1481667" y="169333"/>
                </a:cubicBezTo>
                <a:lnTo>
                  <a:pt x="1507067" y="160866"/>
                </a:lnTo>
                <a:lnTo>
                  <a:pt x="1532467" y="152400"/>
                </a:lnTo>
                <a:cubicBezTo>
                  <a:pt x="1535289" y="143933"/>
                  <a:pt x="1534623" y="133311"/>
                  <a:pt x="1540934" y="127000"/>
                </a:cubicBezTo>
                <a:cubicBezTo>
                  <a:pt x="1547245" y="120689"/>
                  <a:pt x="1557464" y="117548"/>
                  <a:pt x="1566334" y="118533"/>
                </a:cubicBezTo>
                <a:cubicBezTo>
                  <a:pt x="1566338" y="118534"/>
                  <a:pt x="1602054" y="130439"/>
                  <a:pt x="1625270" y="138178"/>
                </a:cubicBezTo>
                <a:lnTo>
                  <a:pt x="1638688" y="142651"/>
                </a:lnTo>
                <a:lnTo>
                  <a:pt x="1638688" y="251767"/>
                </a:lnTo>
                <a:lnTo>
                  <a:pt x="1625270" y="247294"/>
                </a:lnTo>
                <a:cubicBezTo>
                  <a:pt x="1602054" y="239555"/>
                  <a:pt x="1566338" y="227650"/>
                  <a:pt x="1566334" y="227649"/>
                </a:cubicBezTo>
                <a:cubicBezTo>
                  <a:pt x="1557464" y="226664"/>
                  <a:pt x="1547245" y="229805"/>
                  <a:pt x="1540934" y="236116"/>
                </a:cubicBezTo>
                <a:cubicBezTo>
                  <a:pt x="1534623" y="242427"/>
                  <a:pt x="1535289" y="253049"/>
                  <a:pt x="1532467" y="261516"/>
                </a:cubicBezTo>
                <a:lnTo>
                  <a:pt x="1507067" y="269982"/>
                </a:lnTo>
                <a:lnTo>
                  <a:pt x="1481667" y="278449"/>
                </a:lnTo>
                <a:cubicBezTo>
                  <a:pt x="1464734" y="284093"/>
                  <a:pt x="1446003" y="285922"/>
                  <a:pt x="1430867" y="295382"/>
                </a:cubicBezTo>
                <a:cubicBezTo>
                  <a:pt x="1389477" y="321251"/>
                  <a:pt x="1442093" y="324758"/>
                  <a:pt x="1388534" y="346182"/>
                </a:cubicBezTo>
                <a:cubicBezTo>
                  <a:pt x="1370005" y="353594"/>
                  <a:pt x="1349023" y="351827"/>
                  <a:pt x="1329267" y="354649"/>
                </a:cubicBezTo>
                <a:cubicBezTo>
                  <a:pt x="1307499" y="347393"/>
                  <a:pt x="1293396" y="341970"/>
                  <a:pt x="1270000" y="337716"/>
                </a:cubicBezTo>
                <a:cubicBezTo>
                  <a:pt x="1250366" y="334146"/>
                  <a:pt x="1229848" y="334983"/>
                  <a:pt x="1210734" y="329249"/>
                </a:cubicBezTo>
                <a:cubicBezTo>
                  <a:pt x="1200988" y="326325"/>
                  <a:pt x="1194435" y="316867"/>
                  <a:pt x="1185334" y="312316"/>
                </a:cubicBezTo>
                <a:cubicBezTo>
                  <a:pt x="1177352" y="308325"/>
                  <a:pt x="1167916" y="307840"/>
                  <a:pt x="1159934" y="303849"/>
                </a:cubicBezTo>
                <a:cubicBezTo>
                  <a:pt x="1150833" y="299298"/>
                  <a:pt x="1143635" y="291467"/>
                  <a:pt x="1134534" y="286916"/>
                </a:cubicBezTo>
                <a:cubicBezTo>
                  <a:pt x="1126552" y="282925"/>
                  <a:pt x="1117116" y="282440"/>
                  <a:pt x="1109134" y="278449"/>
                </a:cubicBezTo>
                <a:cubicBezTo>
                  <a:pt x="1101157" y="274460"/>
                  <a:pt x="1072050" y="255083"/>
                  <a:pt x="1066800" y="244582"/>
                </a:cubicBezTo>
                <a:cubicBezTo>
                  <a:pt x="1061596" y="234174"/>
                  <a:pt x="1061156" y="222005"/>
                  <a:pt x="1058334" y="210716"/>
                </a:cubicBezTo>
                <a:cubicBezTo>
                  <a:pt x="1052689" y="205071"/>
                  <a:pt x="1044970" y="200922"/>
                  <a:pt x="1041400" y="193782"/>
                </a:cubicBezTo>
                <a:cubicBezTo>
                  <a:pt x="1036196" y="183374"/>
                  <a:pt x="1042403" y="166679"/>
                  <a:pt x="1032934" y="159916"/>
                </a:cubicBezTo>
                <a:cubicBezTo>
                  <a:pt x="1018965" y="149938"/>
                  <a:pt x="999067" y="154271"/>
                  <a:pt x="982134" y="151449"/>
                </a:cubicBezTo>
                <a:lnTo>
                  <a:pt x="956734" y="159916"/>
                </a:lnTo>
                <a:cubicBezTo>
                  <a:pt x="944021" y="164154"/>
                  <a:pt x="880559" y="185305"/>
                  <a:pt x="880534" y="185316"/>
                </a:cubicBezTo>
                <a:cubicBezTo>
                  <a:pt x="866878" y="191385"/>
                  <a:pt x="847906" y="207050"/>
                  <a:pt x="838200" y="219182"/>
                </a:cubicBezTo>
                <a:cubicBezTo>
                  <a:pt x="831843" y="227128"/>
                  <a:pt x="827781" y="236765"/>
                  <a:pt x="821267" y="244582"/>
                </a:cubicBezTo>
                <a:cubicBezTo>
                  <a:pt x="766942" y="309772"/>
                  <a:pt x="820975" y="232319"/>
                  <a:pt x="778934" y="295382"/>
                </a:cubicBezTo>
                <a:cubicBezTo>
                  <a:pt x="778934" y="295382"/>
                  <a:pt x="745924" y="319365"/>
                  <a:pt x="728134" y="329249"/>
                </a:cubicBezTo>
                <a:cubicBezTo>
                  <a:pt x="682313" y="354706"/>
                  <a:pt x="722437" y="317064"/>
                  <a:pt x="677334" y="354649"/>
                </a:cubicBezTo>
                <a:cubicBezTo>
                  <a:pt x="665356" y="364630"/>
                  <a:pt x="641054" y="389305"/>
                  <a:pt x="635000" y="405449"/>
                </a:cubicBezTo>
                <a:cubicBezTo>
                  <a:pt x="629947" y="418923"/>
                  <a:pt x="631587" y="434308"/>
                  <a:pt x="626534" y="447782"/>
                </a:cubicBezTo>
                <a:cubicBezTo>
                  <a:pt x="622961" y="457310"/>
                  <a:pt x="614151" y="464080"/>
                  <a:pt x="609600" y="473182"/>
                </a:cubicBezTo>
                <a:cubicBezTo>
                  <a:pt x="605609" y="481164"/>
                  <a:pt x="603956" y="490115"/>
                  <a:pt x="601134" y="498582"/>
                </a:cubicBezTo>
                <a:cubicBezTo>
                  <a:pt x="589845" y="501404"/>
                  <a:pt x="578787" y="508695"/>
                  <a:pt x="567267" y="507049"/>
                </a:cubicBezTo>
                <a:cubicBezTo>
                  <a:pt x="554805" y="505269"/>
                  <a:pt x="533702" y="481951"/>
                  <a:pt x="524934" y="473182"/>
                </a:cubicBezTo>
                <a:cubicBezTo>
                  <a:pt x="515940" y="470184"/>
                  <a:pt x="509441" y="468084"/>
                  <a:pt x="504840" y="466635"/>
                </a:cubicBezTo>
                <a:lnTo>
                  <a:pt x="496213" y="464022"/>
                </a:lnTo>
                <a:lnTo>
                  <a:pt x="498576" y="464564"/>
                </a:lnTo>
                <a:cubicBezTo>
                  <a:pt x="504251" y="465570"/>
                  <a:pt x="511655" y="465215"/>
                  <a:pt x="482600" y="447782"/>
                </a:cubicBezTo>
                <a:cubicBezTo>
                  <a:pt x="474947" y="443190"/>
                  <a:pt x="464949" y="443744"/>
                  <a:pt x="457200" y="439316"/>
                </a:cubicBezTo>
                <a:cubicBezTo>
                  <a:pt x="444948" y="432315"/>
                  <a:pt x="434623" y="422383"/>
                  <a:pt x="423334" y="413916"/>
                </a:cubicBezTo>
                <a:cubicBezTo>
                  <a:pt x="414867" y="411094"/>
                  <a:pt x="405587" y="410041"/>
                  <a:pt x="397934" y="405449"/>
                </a:cubicBezTo>
                <a:cubicBezTo>
                  <a:pt x="384527" y="397405"/>
                  <a:pt x="371760" y="374655"/>
                  <a:pt x="364067" y="363116"/>
                </a:cubicBezTo>
                <a:cubicBezTo>
                  <a:pt x="343356" y="332049"/>
                  <a:pt x="333080" y="316919"/>
                  <a:pt x="328502" y="310275"/>
                </a:cubicBezTo>
                <a:lnTo>
                  <a:pt x="327203" y="308428"/>
                </a:lnTo>
                <a:lnTo>
                  <a:pt x="331520" y="312644"/>
                </a:lnTo>
                <a:cubicBezTo>
                  <a:pt x="330790" y="310144"/>
                  <a:pt x="326284" y="301229"/>
                  <a:pt x="313267" y="278449"/>
                </a:cubicBezTo>
                <a:cubicBezTo>
                  <a:pt x="308219" y="269614"/>
                  <a:pt x="300885" y="262150"/>
                  <a:pt x="296334" y="253049"/>
                </a:cubicBezTo>
                <a:cubicBezTo>
                  <a:pt x="287655" y="235692"/>
                  <a:pt x="282621" y="201419"/>
                  <a:pt x="279400" y="185316"/>
                </a:cubicBezTo>
                <a:cubicBezTo>
                  <a:pt x="273756" y="176849"/>
                  <a:pt x="267018" y="169017"/>
                  <a:pt x="262467" y="159916"/>
                </a:cubicBezTo>
                <a:cubicBezTo>
                  <a:pt x="255277" y="145536"/>
                  <a:pt x="256910" y="124196"/>
                  <a:pt x="237067" y="117582"/>
                </a:cubicBezTo>
                <a:cubicBezTo>
                  <a:pt x="218135" y="111271"/>
                  <a:pt x="197556" y="111938"/>
                  <a:pt x="177800" y="109116"/>
                </a:cubicBezTo>
                <a:lnTo>
                  <a:pt x="152400" y="117582"/>
                </a:lnTo>
                <a:lnTo>
                  <a:pt x="127000" y="126049"/>
                </a:lnTo>
                <a:cubicBezTo>
                  <a:pt x="68627" y="145507"/>
                  <a:pt x="88821" y="130360"/>
                  <a:pt x="59267" y="159916"/>
                </a:cubicBezTo>
                <a:cubicBezTo>
                  <a:pt x="50800" y="162738"/>
                  <a:pt x="41293" y="163432"/>
                  <a:pt x="33867" y="168382"/>
                </a:cubicBezTo>
                <a:cubicBezTo>
                  <a:pt x="17572" y="179245"/>
                  <a:pt x="10144" y="188828"/>
                  <a:pt x="5213" y="200429"/>
                </a:cubicBezTo>
                <a:lnTo>
                  <a:pt x="0" y="217255"/>
                </a:lnTo>
                <a:lnTo>
                  <a:pt x="0" y="108139"/>
                </a:lnTo>
                <a:lnTo>
                  <a:pt x="5213" y="91313"/>
                </a:lnTo>
                <a:cubicBezTo>
                  <a:pt x="10144" y="79712"/>
                  <a:pt x="17572" y="70129"/>
                  <a:pt x="33867" y="59266"/>
                </a:cubicBezTo>
                <a:cubicBezTo>
                  <a:pt x="41293" y="54316"/>
                  <a:pt x="50800" y="53622"/>
                  <a:pt x="59267" y="50800"/>
                </a:cubicBezTo>
                <a:cubicBezTo>
                  <a:pt x="88821" y="21244"/>
                  <a:pt x="68627" y="36391"/>
                  <a:pt x="127000" y="16933"/>
                </a:cubicBezTo>
                <a:lnTo>
                  <a:pt x="152400" y="8466"/>
                </a:lnTo>
                <a:close/>
              </a:path>
            </a:pathLst>
          </a:custGeom>
          <a:solidFill>
            <a:srgbClr val="2E2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27" name="Groupe 25"/>
          <p:cNvGrpSpPr/>
          <p:nvPr/>
        </p:nvGrpSpPr>
        <p:grpSpPr bwMode="auto">
          <a:xfrm rot="682902">
            <a:off x="4655051" y="1970088"/>
            <a:ext cx="284024" cy="658936"/>
            <a:chOff x="6324208" y="2380133"/>
            <a:chExt cx="816093" cy="1892286"/>
          </a:xfrm>
          <a:effectLst/>
        </p:grpSpPr>
        <p:sp>
          <p:nvSpPr>
            <p:cNvPr id="28" name="Rectangle 11"/>
            <p:cNvSpPr/>
            <p:nvPr/>
          </p:nvSpPr>
          <p:spPr>
            <a:xfrm>
              <a:off x="6650159" y="3324641"/>
              <a:ext cx="108812" cy="940707"/>
            </a:xfrm>
            <a:custGeom>
              <a:avLst/>
              <a:gdLst>
                <a:gd name="connsiteX0" fmla="*/ 0 w 360040"/>
                <a:gd name="connsiteY0" fmla="*/ 0 h 1691782"/>
                <a:gd name="connsiteX1" fmla="*/ 360040 w 360040"/>
                <a:gd name="connsiteY1" fmla="*/ 0 h 1691782"/>
                <a:gd name="connsiteX2" fmla="*/ 360040 w 360040"/>
                <a:gd name="connsiteY2" fmla="*/ 1691782 h 1691782"/>
                <a:gd name="connsiteX3" fmla="*/ 0 w 360040"/>
                <a:gd name="connsiteY3" fmla="*/ 1691782 h 1691782"/>
                <a:gd name="connsiteX4" fmla="*/ 0 w 360040"/>
                <a:gd name="connsiteY4" fmla="*/ 0 h 1691782"/>
                <a:gd name="connsiteX0-1" fmla="*/ 0 w 360040"/>
                <a:gd name="connsiteY0-2" fmla="*/ 0 h 1691782"/>
                <a:gd name="connsiteX1-3" fmla="*/ 360040 w 360040"/>
                <a:gd name="connsiteY1-4" fmla="*/ 0 h 1691782"/>
                <a:gd name="connsiteX2-5" fmla="*/ 360040 w 360040"/>
                <a:gd name="connsiteY2-6" fmla="*/ 1691782 h 1691782"/>
                <a:gd name="connsiteX3-7" fmla="*/ 0 w 360040"/>
                <a:gd name="connsiteY3-8" fmla="*/ 1691782 h 1691782"/>
                <a:gd name="connsiteX4-9" fmla="*/ 0 w 360040"/>
                <a:gd name="connsiteY4-10" fmla="*/ 0 h 1691782"/>
                <a:gd name="connsiteX0-11" fmla="*/ 0 w 360040"/>
                <a:gd name="connsiteY0-12" fmla="*/ 0 h 1891526"/>
                <a:gd name="connsiteX1-13" fmla="*/ 360040 w 360040"/>
                <a:gd name="connsiteY1-14" fmla="*/ 0 h 1891526"/>
                <a:gd name="connsiteX2-15" fmla="*/ 360040 w 360040"/>
                <a:gd name="connsiteY2-16" fmla="*/ 1691782 h 1891526"/>
                <a:gd name="connsiteX3-17" fmla="*/ 0 w 360040"/>
                <a:gd name="connsiteY3-18" fmla="*/ 1691782 h 1891526"/>
                <a:gd name="connsiteX4-19" fmla="*/ 0 w 360040"/>
                <a:gd name="connsiteY4-20" fmla="*/ 0 h 1891526"/>
                <a:gd name="connsiteX0-21" fmla="*/ 0 w 360954"/>
                <a:gd name="connsiteY0-22" fmla="*/ 0 h 1800769"/>
                <a:gd name="connsiteX1-23" fmla="*/ 360040 w 360954"/>
                <a:gd name="connsiteY1-24" fmla="*/ 0 h 1800769"/>
                <a:gd name="connsiteX2-25" fmla="*/ 360040 w 360954"/>
                <a:gd name="connsiteY2-26" fmla="*/ 1691782 h 1800769"/>
                <a:gd name="connsiteX3-27" fmla="*/ 0 w 360954"/>
                <a:gd name="connsiteY3-28" fmla="*/ 1691782 h 1800769"/>
                <a:gd name="connsiteX4-29" fmla="*/ 0 w 360954"/>
                <a:gd name="connsiteY4-30" fmla="*/ 0 h 1800769"/>
                <a:gd name="connsiteX0-31" fmla="*/ 0 w 360725"/>
                <a:gd name="connsiteY0-32" fmla="*/ 0 h 1757138"/>
                <a:gd name="connsiteX1-33" fmla="*/ 360040 w 360725"/>
                <a:gd name="connsiteY1-34" fmla="*/ 0 h 1757138"/>
                <a:gd name="connsiteX2-35" fmla="*/ 360040 w 360725"/>
                <a:gd name="connsiteY2-36" fmla="*/ 1691782 h 1757138"/>
                <a:gd name="connsiteX3-37" fmla="*/ 0 w 360725"/>
                <a:gd name="connsiteY3-38" fmla="*/ 1691782 h 1757138"/>
                <a:gd name="connsiteX4-39" fmla="*/ 0 w 360725"/>
                <a:gd name="connsiteY4-40" fmla="*/ 0 h 1757138"/>
                <a:gd name="connsiteX0-41" fmla="*/ 0 w 360725"/>
                <a:gd name="connsiteY0-42" fmla="*/ 0 h 1760590"/>
                <a:gd name="connsiteX1-43" fmla="*/ 360040 w 360725"/>
                <a:gd name="connsiteY1-44" fmla="*/ 0 h 1760590"/>
                <a:gd name="connsiteX2-45" fmla="*/ 360040 w 360725"/>
                <a:gd name="connsiteY2-46" fmla="*/ 1705177 h 1760590"/>
                <a:gd name="connsiteX3-47" fmla="*/ 0 w 360725"/>
                <a:gd name="connsiteY3-48" fmla="*/ 1691782 h 1760590"/>
                <a:gd name="connsiteX4-49" fmla="*/ 0 w 360725"/>
                <a:gd name="connsiteY4-50" fmla="*/ 0 h 17605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0725" h="1760590">
                  <a:moveTo>
                    <a:pt x="0" y="0"/>
                  </a:moveTo>
                  <a:lnTo>
                    <a:pt x="360040" y="0"/>
                  </a:lnTo>
                  <a:lnTo>
                    <a:pt x="360040" y="1705177"/>
                  </a:lnTo>
                  <a:cubicBezTo>
                    <a:pt x="376233" y="1695041"/>
                    <a:pt x="100933" y="1843776"/>
                    <a:pt x="0" y="169178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Ellipse 34"/>
            <p:cNvSpPr/>
            <p:nvPr/>
          </p:nvSpPr>
          <p:spPr>
            <a:xfrm>
              <a:off x="6323134" y="2967501"/>
              <a:ext cx="816093" cy="70688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Ellipse 35"/>
            <p:cNvSpPr/>
            <p:nvPr/>
          </p:nvSpPr>
          <p:spPr>
            <a:xfrm rot="1800000">
              <a:off x="6339181" y="3030012"/>
              <a:ext cx="647435" cy="5927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3" cstate="screen"/>
            <a:srcRect l="23138" t="19901" r="24571" b="27188"/>
            <a:stretch>
              <a:fillRect/>
            </a:stretch>
          </p:blipFill>
          <p:spPr bwMode="auto">
            <a:xfrm rot="-1835306">
              <a:off x="6730137" y="3272369"/>
              <a:ext cx="385960" cy="294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rapèze 10"/>
            <p:cNvSpPr/>
            <p:nvPr/>
          </p:nvSpPr>
          <p:spPr>
            <a:xfrm>
              <a:off x="6485432" y="2629937"/>
              <a:ext cx="489656" cy="766704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228600 w 914400"/>
                <a:gd name="connsiteY1" fmla="*/ 0 h 1216152"/>
                <a:gd name="connsiteX2" fmla="*/ 685800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-1" fmla="*/ 0 w 914400"/>
                <a:gd name="connsiteY0-2" fmla="*/ 1216152 h 1216152"/>
                <a:gd name="connsiteX1-3" fmla="*/ 228600 w 914400"/>
                <a:gd name="connsiteY1-4" fmla="*/ 0 h 1216152"/>
                <a:gd name="connsiteX2-5" fmla="*/ 685800 w 914400"/>
                <a:gd name="connsiteY2-6" fmla="*/ 0 h 1216152"/>
                <a:gd name="connsiteX3-7" fmla="*/ 914400 w 914400"/>
                <a:gd name="connsiteY3-8" fmla="*/ 1216152 h 1216152"/>
                <a:gd name="connsiteX4-9" fmla="*/ 0 w 914400"/>
                <a:gd name="connsiteY4-10" fmla="*/ 1216152 h 1216152"/>
                <a:gd name="connsiteX0-11" fmla="*/ 0 w 914400"/>
                <a:gd name="connsiteY0-12" fmla="*/ 1216152 h 1406802"/>
                <a:gd name="connsiteX1-13" fmla="*/ 228600 w 914400"/>
                <a:gd name="connsiteY1-14" fmla="*/ 0 h 1406802"/>
                <a:gd name="connsiteX2-15" fmla="*/ 685800 w 914400"/>
                <a:gd name="connsiteY2-16" fmla="*/ 0 h 1406802"/>
                <a:gd name="connsiteX3-17" fmla="*/ 914400 w 914400"/>
                <a:gd name="connsiteY3-18" fmla="*/ 1216152 h 1406802"/>
                <a:gd name="connsiteX4-19" fmla="*/ 0 w 914400"/>
                <a:gd name="connsiteY4-20" fmla="*/ 1216152 h 1406802"/>
                <a:gd name="connsiteX0-21" fmla="*/ 0 w 914400"/>
                <a:gd name="connsiteY0-22" fmla="*/ 1216152 h 1436902"/>
                <a:gd name="connsiteX1-23" fmla="*/ 228600 w 914400"/>
                <a:gd name="connsiteY1-24" fmla="*/ 0 h 1436902"/>
                <a:gd name="connsiteX2-25" fmla="*/ 685800 w 914400"/>
                <a:gd name="connsiteY2-26" fmla="*/ 0 h 1436902"/>
                <a:gd name="connsiteX3-27" fmla="*/ 914400 w 914400"/>
                <a:gd name="connsiteY3-28" fmla="*/ 1216152 h 1436902"/>
                <a:gd name="connsiteX4-29" fmla="*/ 0 w 914400"/>
                <a:gd name="connsiteY4-30" fmla="*/ 1216152 h 14369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" h="1436902">
                  <a:moveTo>
                    <a:pt x="0" y="1216152"/>
                  </a:moveTo>
                  <a:lnTo>
                    <a:pt x="228600" y="0"/>
                  </a:lnTo>
                  <a:lnTo>
                    <a:pt x="685800" y="0"/>
                  </a:lnTo>
                  <a:lnTo>
                    <a:pt x="914400" y="1216152"/>
                  </a:lnTo>
                  <a:cubicBezTo>
                    <a:pt x="737539" y="1517152"/>
                    <a:pt x="167923" y="1503746"/>
                    <a:pt x="0" y="1216152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Ellipse 38"/>
            <p:cNvSpPr/>
            <p:nvPr/>
          </p:nvSpPr>
          <p:spPr>
            <a:xfrm>
              <a:off x="6442494" y="2377602"/>
              <a:ext cx="576706" cy="5056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0800000" scaled="1"/>
              <a:tileRect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Ellipse 39"/>
            <p:cNvSpPr/>
            <p:nvPr/>
          </p:nvSpPr>
          <p:spPr>
            <a:xfrm>
              <a:off x="6416832" y="2370908"/>
              <a:ext cx="576706" cy="42956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35" name="Groupe 25"/>
          <p:cNvGrpSpPr/>
          <p:nvPr/>
        </p:nvGrpSpPr>
        <p:grpSpPr bwMode="auto">
          <a:xfrm rot="682902">
            <a:off x="9956838" y="1970088"/>
            <a:ext cx="284024" cy="658936"/>
            <a:chOff x="6324208" y="2380133"/>
            <a:chExt cx="816093" cy="1892286"/>
          </a:xfrm>
          <a:effectLst/>
        </p:grpSpPr>
        <p:sp>
          <p:nvSpPr>
            <p:cNvPr id="36" name="Rectangle 11"/>
            <p:cNvSpPr/>
            <p:nvPr/>
          </p:nvSpPr>
          <p:spPr>
            <a:xfrm>
              <a:off x="6650159" y="3324641"/>
              <a:ext cx="108812" cy="940707"/>
            </a:xfrm>
            <a:custGeom>
              <a:avLst/>
              <a:gdLst>
                <a:gd name="connsiteX0" fmla="*/ 0 w 360040"/>
                <a:gd name="connsiteY0" fmla="*/ 0 h 1691782"/>
                <a:gd name="connsiteX1" fmla="*/ 360040 w 360040"/>
                <a:gd name="connsiteY1" fmla="*/ 0 h 1691782"/>
                <a:gd name="connsiteX2" fmla="*/ 360040 w 360040"/>
                <a:gd name="connsiteY2" fmla="*/ 1691782 h 1691782"/>
                <a:gd name="connsiteX3" fmla="*/ 0 w 360040"/>
                <a:gd name="connsiteY3" fmla="*/ 1691782 h 1691782"/>
                <a:gd name="connsiteX4" fmla="*/ 0 w 360040"/>
                <a:gd name="connsiteY4" fmla="*/ 0 h 1691782"/>
                <a:gd name="connsiteX0-1" fmla="*/ 0 w 360040"/>
                <a:gd name="connsiteY0-2" fmla="*/ 0 h 1691782"/>
                <a:gd name="connsiteX1-3" fmla="*/ 360040 w 360040"/>
                <a:gd name="connsiteY1-4" fmla="*/ 0 h 1691782"/>
                <a:gd name="connsiteX2-5" fmla="*/ 360040 w 360040"/>
                <a:gd name="connsiteY2-6" fmla="*/ 1691782 h 1691782"/>
                <a:gd name="connsiteX3-7" fmla="*/ 0 w 360040"/>
                <a:gd name="connsiteY3-8" fmla="*/ 1691782 h 1691782"/>
                <a:gd name="connsiteX4-9" fmla="*/ 0 w 360040"/>
                <a:gd name="connsiteY4-10" fmla="*/ 0 h 1691782"/>
                <a:gd name="connsiteX0-11" fmla="*/ 0 w 360040"/>
                <a:gd name="connsiteY0-12" fmla="*/ 0 h 1891526"/>
                <a:gd name="connsiteX1-13" fmla="*/ 360040 w 360040"/>
                <a:gd name="connsiteY1-14" fmla="*/ 0 h 1891526"/>
                <a:gd name="connsiteX2-15" fmla="*/ 360040 w 360040"/>
                <a:gd name="connsiteY2-16" fmla="*/ 1691782 h 1891526"/>
                <a:gd name="connsiteX3-17" fmla="*/ 0 w 360040"/>
                <a:gd name="connsiteY3-18" fmla="*/ 1691782 h 1891526"/>
                <a:gd name="connsiteX4-19" fmla="*/ 0 w 360040"/>
                <a:gd name="connsiteY4-20" fmla="*/ 0 h 1891526"/>
                <a:gd name="connsiteX0-21" fmla="*/ 0 w 360954"/>
                <a:gd name="connsiteY0-22" fmla="*/ 0 h 1800769"/>
                <a:gd name="connsiteX1-23" fmla="*/ 360040 w 360954"/>
                <a:gd name="connsiteY1-24" fmla="*/ 0 h 1800769"/>
                <a:gd name="connsiteX2-25" fmla="*/ 360040 w 360954"/>
                <a:gd name="connsiteY2-26" fmla="*/ 1691782 h 1800769"/>
                <a:gd name="connsiteX3-27" fmla="*/ 0 w 360954"/>
                <a:gd name="connsiteY3-28" fmla="*/ 1691782 h 1800769"/>
                <a:gd name="connsiteX4-29" fmla="*/ 0 w 360954"/>
                <a:gd name="connsiteY4-30" fmla="*/ 0 h 1800769"/>
                <a:gd name="connsiteX0-31" fmla="*/ 0 w 360725"/>
                <a:gd name="connsiteY0-32" fmla="*/ 0 h 1757138"/>
                <a:gd name="connsiteX1-33" fmla="*/ 360040 w 360725"/>
                <a:gd name="connsiteY1-34" fmla="*/ 0 h 1757138"/>
                <a:gd name="connsiteX2-35" fmla="*/ 360040 w 360725"/>
                <a:gd name="connsiteY2-36" fmla="*/ 1691782 h 1757138"/>
                <a:gd name="connsiteX3-37" fmla="*/ 0 w 360725"/>
                <a:gd name="connsiteY3-38" fmla="*/ 1691782 h 1757138"/>
                <a:gd name="connsiteX4-39" fmla="*/ 0 w 360725"/>
                <a:gd name="connsiteY4-40" fmla="*/ 0 h 1757138"/>
                <a:gd name="connsiteX0-41" fmla="*/ 0 w 360725"/>
                <a:gd name="connsiteY0-42" fmla="*/ 0 h 1760590"/>
                <a:gd name="connsiteX1-43" fmla="*/ 360040 w 360725"/>
                <a:gd name="connsiteY1-44" fmla="*/ 0 h 1760590"/>
                <a:gd name="connsiteX2-45" fmla="*/ 360040 w 360725"/>
                <a:gd name="connsiteY2-46" fmla="*/ 1705177 h 1760590"/>
                <a:gd name="connsiteX3-47" fmla="*/ 0 w 360725"/>
                <a:gd name="connsiteY3-48" fmla="*/ 1691782 h 1760590"/>
                <a:gd name="connsiteX4-49" fmla="*/ 0 w 360725"/>
                <a:gd name="connsiteY4-50" fmla="*/ 0 h 17605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0725" h="1760590">
                  <a:moveTo>
                    <a:pt x="0" y="0"/>
                  </a:moveTo>
                  <a:lnTo>
                    <a:pt x="360040" y="0"/>
                  </a:lnTo>
                  <a:lnTo>
                    <a:pt x="360040" y="1705177"/>
                  </a:lnTo>
                  <a:cubicBezTo>
                    <a:pt x="376233" y="1695041"/>
                    <a:pt x="100933" y="1843776"/>
                    <a:pt x="0" y="169178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Ellipse 34"/>
            <p:cNvSpPr/>
            <p:nvPr/>
          </p:nvSpPr>
          <p:spPr>
            <a:xfrm>
              <a:off x="6323134" y="2967501"/>
              <a:ext cx="816093" cy="70688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Ellipse 35"/>
            <p:cNvSpPr/>
            <p:nvPr/>
          </p:nvSpPr>
          <p:spPr>
            <a:xfrm rot="1800000">
              <a:off x="6339181" y="3030012"/>
              <a:ext cx="647435" cy="5927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3" cstate="screen"/>
            <a:srcRect l="23138" t="19901" r="24571" b="27188"/>
            <a:stretch>
              <a:fillRect/>
            </a:stretch>
          </p:blipFill>
          <p:spPr bwMode="auto">
            <a:xfrm rot="-1835306">
              <a:off x="6730137" y="3272369"/>
              <a:ext cx="385960" cy="294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rapèze 10"/>
            <p:cNvSpPr/>
            <p:nvPr/>
          </p:nvSpPr>
          <p:spPr>
            <a:xfrm>
              <a:off x="6485432" y="2629937"/>
              <a:ext cx="489656" cy="766704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228600 w 914400"/>
                <a:gd name="connsiteY1" fmla="*/ 0 h 1216152"/>
                <a:gd name="connsiteX2" fmla="*/ 685800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-1" fmla="*/ 0 w 914400"/>
                <a:gd name="connsiteY0-2" fmla="*/ 1216152 h 1216152"/>
                <a:gd name="connsiteX1-3" fmla="*/ 228600 w 914400"/>
                <a:gd name="connsiteY1-4" fmla="*/ 0 h 1216152"/>
                <a:gd name="connsiteX2-5" fmla="*/ 685800 w 914400"/>
                <a:gd name="connsiteY2-6" fmla="*/ 0 h 1216152"/>
                <a:gd name="connsiteX3-7" fmla="*/ 914400 w 914400"/>
                <a:gd name="connsiteY3-8" fmla="*/ 1216152 h 1216152"/>
                <a:gd name="connsiteX4-9" fmla="*/ 0 w 914400"/>
                <a:gd name="connsiteY4-10" fmla="*/ 1216152 h 1216152"/>
                <a:gd name="connsiteX0-11" fmla="*/ 0 w 914400"/>
                <a:gd name="connsiteY0-12" fmla="*/ 1216152 h 1406802"/>
                <a:gd name="connsiteX1-13" fmla="*/ 228600 w 914400"/>
                <a:gd name="connsiteY1-14" fmla="*/ 0 h 1406802"/>
                <a:gd name="connsiteX2-15" fmla="*/ 685800 w 914400"/>
                <a:gd name="connsiteY2-16" fmla="*/ 0 h 1406802"/>
                <a:gd name="connsiteX3-17" fmla="*/ 914400 w 914400"/>
                <a:gd name="connsiteY3-18" fmla="*/ 1216152 h 1406802"/>
                <a:gd name="connsiteX4-19" fmla="*/ 0 w 914400"/>
                <a:gd name="connsiteY4-20" fmla="*/ 1216152 h 1406802"/>
                <a:gd name="connsiteX0-21" fmla="*/ 0 w 914400"/>
                <a:gd name="connsiteY0-22" fmla="*/ 1216152 h 1436902"/>
                <a:gd name="connsiteX1-23" fmla="*/ 228600 w 914400"/>
                <a:gd name="connsiteY1-24" fmla="*/ 0 h 1436902"/>
                <a:gd name="connsiteX2-25" fmla="*/ 685800 w 914400"/>
                <a:gd name="connsiteY2-26" fmla="*/ 0 h 1436902"/>
                <a:gd name="connsiteX3-27" fmla="*/ 914400 w 914400"/>
                <a:gd name="connsiteY3-28" fmla="*/ 1216152 h 1436902"/>
                <a:gd name="connsiteX4-29" fmla="*/ 0 w 914400"/>
                <a:gd name="connsiteY4-30" fmla="*/ 1216152 h 14369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" h="1436902">
                  <a:moveTo>
                    <a:pt x="0" y="1216152"/>
                  </a:moveTo>
                  <a:lnTo>
                    <a:pt x="228600" y="0"/>
                  </a:lnTo>
                  <a:lnTo>
                    <a:pt x="685800" y="0"/>
                  </a:lnTo>
                  <a:lnTo>
                    <a:pt x="914400" y="1216152"/>
                  </a:lnTo>
                  <a:cubicBezTo>
                    <a:pt x="737539" y="1517152"/>
                    <a:pt x="167923" y="1503746"/>
                    <a:pt x="0" y="1216152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Ellipse 38"/>
            <p:cNvSpPr/>
            <p:nvPr/>
          </p:nvSpPr>
          <p:spPr>
            <a:xfrm>
              <a:off x="6442494" y="2377602"/>
              <a:ext cx="576706" cy="5056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0800000" scaled="1"/>
              <a:tileRect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Ellipse 39"/>
            <p:cNvSpPr/>
            <p:nvPr/>
          </p:nvSpPr>
          <p:spPr>
            <a:xfrm>
              <a:off x="6416832" y="2370908"/>
              <a:ext cx="576706" cy="42956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1169125" y="2189735"/>
            <a:ext cx="1954087" cy="3819179"/>
          </a:xfrm>
          <a:custGeom>
            <a:avLst/>
            <a:gdLst>
              <a:gd name="connsiteX0" fmla="*/ 495242 w 1638688"/>
              <a:gd name="connsiteY0" fmla="*/ 3158802 h 3202290"/>
              <a:gd name="connsiteX1" fmla="*/ 496136 w 1638688"/>
              <a:gd name="connsiteY1" fmla="*/ 3159001 h 3202290"/>
              <a:gd name="connsiteX2" fmla="*/ 496213 w 1638688"/>
              <a:gd name="connsiteY2" fmla="*/ 3159024 h 3202290"/>
              <a:gd name="connsiteX3" fmla="*/ 325316 w 1638688"/>
              <a:gd name="connsiteY3" fmla="*/ 3000745 h 3202290"/>
              <a:gd name="connsiteX4" fmla="*/ 327203 w 1638688"/>
              <a:gd name="connsiteY4" fmla="*/ 3003430 h 3202290"/>
              <a:gd name="connsiteX5" fmla="*/ 327126 w 1638688"/>
              <a:gd name="connsiteY5" fmla="*/ 3003354 h 3202290"/>
              <a:gd name="connsiteX6" fmla="*/ 325316 w 1638688"/>
              <a:gd name="connsiteY6" fmla="*/ 3000745 h 3202290"/>
              <a:gd name="connsiteX7" fmla="*/ 0 w 1638688"/>
              <a:gd name="connsiteY7" fmla="*/ 0 h 3202290"/>
              <a:gd name="connsiteX8" fmla="*/ 1638688 w 1638688"/>
              <a:gd name="connsiteY8" fmla="*/ 0 h 3202290"/>
              <a:gd name="connsiteX9" fmla="*/ 1638688 w 1638688"/>
              <a:gd name="connsiteY9" fmla="*/ 2946769 h 3202290"/>
              <a:gd name="connsiteX10" fmla="*/ 1625270 w 1638688"/>
              <a:gd name="connsiteY10" fmla="*/ 2942296 h 3202290"/>
              <a:gd name="connsiteX11" fmla="*/ 1566334 w 1638688"/>
              <a:gd name="connsiteY11" fmla="*/ 2922651 h 3202290"/>
              <a:gd name="connsiteX12" fmla="*/ 1540934 w 1638688"/>
              <a:gd name="connsiteY12" fmla="*/ 2931118 h 3202290"/>
              <a:gd name="connsiteX13" fmla="*/ 1532467 w 1638688"/>
              <a:gd name="connsiteY13" fmla="*/ 2956518 h 3202290"/>
              <a:gd name="connsiteX14" fmla="*/ 1507067 w 1638688"/>
              <a:gd name="connsiteY14" fmla="*/ 2964984 h 3202290"/>
              <a:gd name="connsiteX15" fmla="*/ 1481667 w 1638688"/>
              <a:gd name="connsiteY15" fmla="*/ 2973451 h 3202290"/>
              <a:gd name="connsiteX16" fmla="*/ 1430867 w 1638688"/>
              <a:gd name="connsiteY16" fmla="*/ 2990384 h 3202290"/>
              <a:gd name="connsiteX17" fmla="*/ 1388534 w 1638688"/>
              <a:gd name="connsiteY17" fmla="*/ 3041184 h 3202290"/>
              <a:gd name="connsiteX18" fmla="*/ 1329267 w 1638688"/>
              <a:gd name="connsiteY18" fmla="*/ 3049651 h 3202290"/>
              <a:gd name="connsiteX19" fmla="*/ 1270000 w 1638688"/>
              <a:gd name="connsiteY19" fmla="*/ 3032718 h 3202290"/>
              <a:gd name="connsiteX20" fmla="*/ 1210734 w 1638688"/>
              <a:gd name="connsiteY20" fmla="*/ 3024251 h 3202290"/>
              <a:gd name="connsiteX21" fmla="*/ 1185334 w 1638688"/>
              <a:gd name="connsiteY21" fmla="*/ 3007318 h 3202290"/>
              <a:gd name="connsiteX22" fmla="*/ 1159934 w 1638688"/>
              <a:gd name="connsiteY22" fmla="*/ 2998851 h 3202290"/>
              <a:gd name="connsiteX23" fmla="*/ 1134534 w 1638688"/>
              <a:gd name="connsiteY23" fmla="*/ 2981918 h 3202290"/>
              <a:gd name="connsiteX24" fmla="*/ 1109134 w 1638688"/>
              <a:gd name="connsiteY24" fmla="*/ 2973451 h 3202290"/>
              <a:gd name="connsiteX25" fmla="*/ 1066800 w 1638688"/>
              <a:gd name="connsiteY25" fmla="*/ 2939584 h 3202290"/>
              <a:gd name="connsiteX26" fmla="*/ 1058334 w 1638688"/>
              <a:gd name="connsiteY26" fmla="*/ 2905718 h 3202290"/>
              <a:gd name="connsiteX27" fmla="*/ 1041400 w 1638688"/>
              <a:gd name="connsiteY27" fmla="*/ 2888784 h 3202290"/>
              <a:gd name="connsiteX28" fmla="*/ 1032934 w 1638688"/>
              <a:gd name="connsiteY28" fmla="*/ 2854918 h 3202290"/>
              <a:gd name="connsiteX29" fmla="*/ 982134 w 1638688"/>
              <a:gd name="connsiteY29" fmla="*/ 2846451 h 3202290"/>
              <a:gd name="connsiteX30" fmla="*/ 956734 w 1638688"/>
              <a:gd name="connsiteY30" fmla="*/ 2854918 h 3202290"/>
              <a:gd name="connsiteX31" fmla="*/ 880534 w 1638688"/>
              <a:gd name="connsiteY31" fmla="*/ 2880318 h 3202290"/>
              <a:gd name="connsiteX32" fmla="*/ 838200 w 1638688"/>
              <a:gd name="connsiteY32" fmla="*/ 2914184 h 3202290"/>
              <a:gd name="connsiteX33" fmla="*/ 821267 w 1638688"/>
              <a:gd name="connsiteY33" fmla="*/ 2939584 h 3202290"/>
              <a:gd name="connsiteX34" fmla="*/ 778934 w 1638688"/>
              <a:gd name="connsiteY34" fmla="*/ 2990384 h 3202290"/>
              <a:gd name="connsiteX35" fmla="*/ 728134 w 1638688"/>
              <a:gd name="connsiteY35" fmla="*/ 3024251 h 3202290"/>
              <a:gd name="connsiteX36" fmla="*/ 677334 w 1638688"/>
              <a:gd name="connsiteY36" fmla="*/ 3049651 h 3202290"/>
              <a:gd name="connsiteX37" fmla="*/ 635000 w 1638688"/>
              <a:gd name="connsiteY37" fmla="*/ 3100451 h 3202290"/>
              <a:gd name="connsiteX38" fmla="*/ 626534 w 1638688"/>
              <a:gd name="connsiteY38" fmla="*/ 3142784 h 3202290"/>
              <a:gd name="connsiteX39" fmla="*/ 609600 w 1638688"/>
              <a:gd name="connsiteY39" fmla="*/ 3168184 h 3202290"/>
              <a:gd name="connsiteX40" fmla="*/ 601134 w 1638688"/>
              <a:gd name="connsiteY40" fmla="*/ 3193584 h 3202290"/>
              <a:gd name="connsiteX41" fmla="*/ 567267 w 1638688"/>
              <a:gd name="connsiteY41" fmla="*/ 3202051 h 3202290"/>
              <a:gd name="connsiteX42" fmla="*/ 524934 w 1638688"/>
              <a:gd name="connsiteY42" fmla="*/ 3168184 h 3202290"/>
              <a:gd name="connsiteX43" fmla="*/ 504840 w 1638688"/>
              <a:gd name="connsiteY43" fmla="*/ 3161637 h 3202290"/>
              <a:gd name="connsiteX44" fmla="*/ 496213 w 1638688"/>
              <a:gd name="connsiteY44" fmla="*/ 3159024 h 3202290"/>
              <a:gd name="connsiteX45" fmla="*/ 498576 w 1638688"/>
              <a:gd name="connsiteY45" fmla="*/ 3159566 h 3202290"/>
              <a:gd name="connsiteX46" fmla="*/ 482600 w 1638688"/>
              <a:gd name="connsiteY46" fmla="*/ 3142784 h 3202290"/>
              <a:gd name="connsiteX47" fmla="*/ 457200 w 1638688"/>
              <a:gd name="connsiteY47" fmla="*/ 3134318 h 3202290"/>
              <a:gd name="connsiteX48" fmla="*/ 423334 w 1638688"/>
              <a:gd name="connsiteY48" fmla="*/ 3108918 h 3202290"/>
              <a:gd name="connsiteX49" fmla="*/ 397934 w 1638688"/>
              <a:gd name="connsiteY49" fmla="*/ 3100451 h 3202290"/>
              <a:gd name="connsiteX50" fmla="*/ 364067 w 1638688"/>
              <a:gd name="connsiteY50" fmla="*/ 3058118 h 3202290"/>
              <a:gd name="connsiteX51" fmla="*/ 328502 w 1638688"/>
              <a:gd name="connsiteY51" fmla="*/ 3005277 h 3202290"/>
              <a:gd name="connsiteX52" fmla="*/ 327203 w 1638688"/>
              <a:gd name="connsiteY52" fmla="*/ 3003430 h 3202290"/>
              <a:gd name="connsiteX53" fmla="*/ 331520 w 1638688"/>
              <a:gd name="connsiteY53" fmla="*/ 3007646 h 3202290"/>
              <a:gd name="connsiteX54" fmla="*/ 313267 w 1638688"/>
              <a:gd name="connsiteY54" fmla="*/ 2973451 h 3202290"/>
              <a:gd name="connsiteX55" fmla="*/ 296334 w 1638688"/>
              <a:gd name="connsiteY55" fmla="*/ 2948051 h 3202290"/>
              <a:gd name="connsiteX56" fmla="*/ 279400 w 1638688"/>
              <a:gd name="connsiteY56" fmla="*/ 2880318 h 3202290"/>
              <a:gd name="connsiteX57" fmla="*/ 262467 w 1638688"/>
              <a:gd name="connsiteY57" fmla="*/ 2854918 h 3202290"/>
              <a:gd name="connsiteX58" fmla="*/ 237067 w 1638688"/>
              <a:gd name="connsiteY58" fmla="*/ 2812584 h 3202290"/>
              <a:gd name="connsiteX59" fmla="*/ 177800 w 1638688"/>
              <a:gd name="connsiteY59" fmla="*/ 2804118 h 3202290"/>
              <a:gd name="connsiteX60" fmla="*/ 152400 w 1638688"/>
              <a:gd name="connsiteY60" fmla="*/ 2812584 h 3202290"/>
              <a:gd name="connsiteX61" fmla="*/ 127000 w 1638688"/>
              <a:gd name="connsiteY61" fmla="*/ 2821051 h 3202290"/>
              <a:gd name="connsiteX62" fmla="*/ 59267 w 1638688"/>
              <a:gd name="connsiteY62" fmla="*/ 2854918 h 3202290"/>
              <a:gd name="connsiteX63" fmla="*/ 33867 w 1638688"/>
              <a:gd name="connsiteY63" fmla="*/ 2863384 h 3202290"/>
              <a:gd name="connsiteX64" fmla="*/ 5213 w 1638688"/>
              <a:gd name="connsiteY64" fmla="*/ 2895431 h 3202290"/>
              <a:gd name="connsiteX65" fmla="*/ 0 w 1638688"/>
              <a:gd name="connsiteY65" fmla="*/ 2912257 h 320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8688" h="3202290">
                <a:moveTo>
                  <a:pt x="495242" y="3158802"/>
                </a:moveTo>
                <a:cubicBezTo>
                  <a:pt x="494636" y="3158626"/>
                  <a:pt x="494736" y="3158610"/>
                  <a:pt x="496136" y="3159001"/>
                </a:cubicBezTo>
                <a:lnTo>
                  <a:pt x="496213" y="3159024"/>
                </a:lnTo>
                <a:close/>
                <a:moveTo>
                  <a:pt x="325316" y="3000745"/>
                </a:moveTo>
                <a:lnTo>
                  <a:pt x="327203" y="3003430"/>
                </a:lnTo>
                <a:lnTo>
                  <a:pt x="327126" y="3003354"/>
                </a:lnTo>
                <a:cubicBezTo>
                  <a:pt x="326085" y="3001915"/>
                  <a:pt x="325284" y="3000735"/>
                  <a:pt x="325316" y="3000745"/>
                </a:cubicBezTo>
                <a:close/>
                <a:moveTo>
                  <a:pt x="0" y="0"/>
                </a:moveTo>
                <a:lnTo>
                  <a:pt x="1638688" y="0"/>
                </a:lnTo>
                <a:lnTo>
                  <a:pt x="1638688" y="2946769"/>
                </a:lnTo>
                <a:lnTo>
                  <a:pt x="1625270" y="2942296"/>
                </a:lnTo>
                <a:cubicBezTo>
                  <a:pt x="1602054" y="2934557"/>
                  <a:pt x="1566338" y="2922652"/>
                  <a:pt x="1566334" y="2922651"/>
                </a:cubicBezTo>
                <a:cubicBezTo>
                  <a:pt x="1557464" y="2921666"/>
                  <a:pt x="1547245" y="2924807"/>
                  <a:pt x="1540934" y="2931118"/>
                </a:cubicBezTo>
                <a:cubicBezTo>
                  <a:pt x="1534623" y="2937429"/>
                  <a:pt x="1535289" y="2948051"/>
                  <a:pt x="1532467" y="2956518"/>
                </a:cubicBezTo>
                <a:lnTo>
                  <a:pt x="1507067" y="2964984"/>
                </a:lnTo>
                <a:lnTo>
                  <a:pt x="1481667" y="2973451"/>
                </a:lnTo>
                <a:cubicBezTo>
                  <a:pt x="1464734" y="2979095"/>
                  <a:pt x="1446003" y="2980924"/>
                  <a:pt x="1430867" y="2990384"/>
                </a:cubicBezTo>
                <a:cubicBezTo>
                  <a:pt x="1389477" y="3016253"/>
                  <a:pt x="1442093" y="3019760"/>
                  <a:pt x="1388534" y="3041184"/>
                </a:cubicBezTo>
                <a:cubicBezTo>
                  <a:pt x="1370005" y="3048596"/>
                  <a:pt x="1349023" y="3046829"/>
                  <a:pt x="1329267" y="3049651"/>
                </a:cubicBezTo>
                <a:cubicBezTo>
                  <a:pt x="1307499" y="3042395"/>
                  <a:pt x="1293396" y="3036972"/>
                  <a:pt x="1270000" y="3032718"/>
                </a:cubicBezTo>
                <a:cubicBezTo>
                  <a:pt x="1250366" y="3029148"/>
                  <a:pt x="1229848" y="3029985"/>
                  <a:pt x="1210734" y="3024251"/>
                </a:cubicBezTo>
                <a:cubicBezTo>
                  <a:pt x="1200988" y="3021327"/>
                  <a:pt x="1194435" y="3011869"/>
                  <a:pt x="1185334" y="3007318"/>
                </a:cubicBezTo>
                <a:cubicBezTo>
                  <a:pt x="1177352" y="3003327"/>
                  <a:pt x="1167916" y="3002842"/>
                  <a:pt x="1159934" y="2998851"/>
                </a:cubicBezTo>
                <a:cubicBezTo>
                  <a:pt x="1150833" y="2994300"/>
                  <a:pt x="1143635" y="2986469"/>
                  <a:pt x="1134534" y="2981918"/>
                </a:cubicBezTo>
                <a:cubicBezTo>
                  <a:pt x="1126552" y="2977927"/>
                  <a:pt x="1117116" y="2977442"/>
                  <a:pt x="1109134" y="2973451"/>
                </a:cubicBezTo>
                <a:cubicBezTo>
                  <a:pt x="1101157" y="2969462"/>
                  <a:pt x="1072050" y="2950085"/>
                  <a:pt x="1066800" y="2939584"/>
                </a:cubicBezTo>
                <a:cubicBezTo>
                  <a:pt x="1061596" y="2929176"/>
                  <a:pt x="1061156" y="2917007"/>
                  <a:pt x="1058334" y="2905718"/>
                </a:cubicBezTo>
                <a:cubicBezTo>
                  <a:pt x="1052689" y="2900073"/>
                  <a:pt x="1044970" y="2895924"/>
                  <a:pt x="1041400" y="2888784"/>
                </a:cubicBezTo>
                <a:cubicBezTo>
                  <a:pt x="1036196" y="2878376"/>
                  <a:pt x="1042403" y="2861681"/>
                  <a:pt x="1032934" y="2854918"/>
                </a:cubicBezTo>
                <a:cubicBezTo>
                  <a:pt x="1018965" y="2844940"/>
                  <a:pt x="999067" y="2849273"/>
                  <a:pt x="982134" y="2846451"/>
                </a:cubicBezTo>
                <a:lnTo>
                  <a:pt x="956734" y="2854918"/>
                </a:lnTo>
                <a:cubicBezTo>
                  <a:pt x="944021" y="2859156"/>
                  <a:pt x="880559" y="2880307"/>
                  <a:pt x="880534" y="2880318"/>
                </a:cubicBezTo>
                <a:cubicBezTo>
                  <a:pt x="866878" y="2886387"/>
                  <a:pt x="847906" y="2902052"/>
                  <a:pt x="838200" y="2914184"/>
                </a:cubicBezTo>
                <a:cubicBezTo>
                  <a:pt x="831843" y="2922130"/>
                  <a:pt x="827781" y="2931767"/>
                  <a:pt x="821267" y="2939584"/>
                </a:cubicBezTo>
                <a:cubicBezTo>
                  <a:pt x="766942" y="3004774"/>
                  <a:pt x="820975" y="2927321"/>
                  <a:pt x="778934" y="2990384"/>
                </a:cubicBezTo>
                <a:cubicBezTo>
                  <a:pt x="778934" y="2990384"/>
                  <a:pt x="745924" y="3014367"/>
                  <a:pt x="728134" y="3024251"/>
                </a:cubicBezTo>
                <a:cubicBezTo>
                  <a:pt x="682313" y="3049708"/>
                  <a:pt x="722437" y="3012066"/>
                  <a:pt x="677334" y="3049651"/>
                </a:cubicBezTo>
                <a:cubicBezTo>
                  <a:pt x="665356" y="3059632"/>
                  <a:pt x="641054" y="3084307"/>
                  <a:pt x="635000" y="3100451"/>
                </a:cubicBezTo>
                <a:cubicBezTo>
                  <a:pt x="629947" y="3113925"/>
                  <a:pt x="631587" y="3129310"/>
                  <a:pt x="626534" y="3142784"/>
                </a:cubicBezTo>
                <a:cubicBezTo>
                  <a:pt x="622961" y="3152312"/>
                  <a:pt x="614151" y="3159082"/>
                  <a:pt x="609600" y="3168184"/>
                </a:cubicBezTo>
                <a:cubicBezTo>
                  <a:pt x="605609" y="3176166"/>
                  <a:pt x="603956" y="3185117"/>
                  <a:pt x="601134" y="3193584"/>
                </a:cubicBezTo>
                <a:cubicBezTo>
                  <a:pt x="589845" y="3196406"/>
                  <a:pt x="578787" y="3203697"/>
                  <a:pt x="567267" y="3202051"/>
                </a:cubicBezTo>
                <a:cubicBezTo>
                  <a:pt x="554805" y="3200271"/>
                  <a:pt x="533702" y="3176953"/>
                  <a:pt x="524934" y="3168184"/>
                </a:cubicBezTo>
                <a:cubicBezTo>
                  <a:pt x="515940" y="3165186"/>
                  <a:pt x="509441" y="3163086"/>
                  <a:pt x="504840" y="3161637"/>
                </a:cubicBezTo>
                <a:lnTo>
                  <a:pt x="496213" y="3159024"/>
                </a:lnTo>
                <a:lnTo>
                  <a:pt x="498576" y="3159566"/>
                </a:lnTo>
                <a:cubicBezTo>
                  <a:pt x="504251" y="3160572"/>
                  <a:pt x="511655" y="3160217"/>
                  <a:pt x="482600" y="3142784"/>
                </a:cubicBezTo>
                <a:cubicBezTo>
                  <a:pt x="474947" y="3138192"/>
                  <a:pt x="464949" y="3138746"/>
                  <a:pt x="457200" y="3134318"/>
                </a:cubicBezTo>
                <a:cubicBezTo>
                  <a:pt x="444948" y="3127317"/>
                  <a:pt x="434623" y="3117385"/>
                  <a:pt x="423334" y="3108918"/>
                </a:cubicBezTo>
                <a:cubicBezTo>
                  <a:pt x="414867" y="3106096"/>
                  <a:pt x="405587" y="3105043"/>
                  <a:pt x="397934" y="3100451"/>
                </a:cubicBezTo>
                <a:cubicBezTo>
                  <a:pt x="384527" y="3092407"/>
                  <a:pt x="371760" y="3069657"/>
                  <a:pt x="364067" y="3058118"/>
                </a:cubicBezTo>
                <a:cubicBezTo>
                  <a:pt x="343356" y="3027051"/>
                  <a:pt x="333080" y="3011921"/>
                  <a:pt x="328502" y="3005277"/>
                </a:cubicBezTo>
                <a:lnTo>
                  <a:pt x="327203" y="3003430"/>
                </a:lnTo>
                <a:lnTo>
                  <a:pt x="331520" y="3007646"/>
                </a:lnTo>
                <a:cubicBezTo>
                  <a:pt x="330790" y="3005146"/>
                  <a:pt x="326284" y="2996231"/>
                  <a:pt x="313267" y="2973451"/>
                </a:cubicBezTo>
                <a:cubicBezTo>
                  <a:pt x="308219" y="2964616"/>
                  <a:pt x="300885" y="2957152"/>
                  <a:pt x="296334" y="2948051"/>
                </a:cubicBezTo>
                <a:cubicBezTo>
                  <a:pt x="287655" y="2930694"/>
                  <a:pt x="282621" y="2896421"/>
                  <a:pt x="279400" y="2880318"/>
                </a:cubicBezTo>
                <a:cubicBezTo>
                  <a:pt x="273756" y="2871851"/>
                  <a:pt x="267018" y="2864019"/>
                  <a:pt x="262467" y="2854918"/>
                </a:cubicBezTo>
                <a:cubicBezTo>
                  <a:pt x="255277" y="2840538"/>
                  <a:pt x="256910" y="2819198"/>
                  <a:pt x="237067" y="2812584"/>
                </a:cubicBezTo>
                <a:cubicBezTo>
                  <a:pt x="218135" y="2806273"/>
                  <a:pt x="197556" y="2806940"/>
                  <a:pt x="177800" y="2804118"/>
                </a:cubicBezTo>
                <a:lnTo>
                  <a:pt x="152400" y="2812584"/>
                </a:lnTo>
                <a:lnTo>
                  <a:pt x="127000" y="2821051"/>
                </a:lnTo>
                <a:cubicBezTo>
                  <a:pt x="68627" y="2840509"/>
                  <a:pt x="88821" y="2825362"/>
                  <a:pt x="59267" y="2854918"/>
                </a:cubicBezTo>
                <a:cubicBezTo>
                  <a:pt x="50800" y="2857740"/>
                  <a:pt x="41293" y="2858434"/>
                  <a:pt x="33867" y="2863384"/>
                </a:cubicBezTo>
                <a:cubicBezTo>
                  <a:pt x="17572" y="2874247"/>
                  <a:pt x="10144" y="2883830"/>
                  <a:pt x="5213" y="2895431"/>
                </a:cubicBezTo>
                <a:lnTo>
                  <a:pt x="0" y="291225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1169125" y="5404888"/>
            <a:ext cx="1954087" cy="604024"/>
          </a:xfrm>
          <a:custGeom>
            <a:avLst/>
            <a:gdLst>
              <a:gd name="connsiteX0" fmla="*/ 495242 w 1638688"/>
              <a:gd name="connsiteY0" fmla="*/ 463800 h 507288"/>
              <a:gd name="connsiteX1" fmla="*/ 496136 w 1638688"/>
              <a:gd name="connsiteY1" fmla="*/ 463999 h 507288"/>
              <a:gd name="connsiteX2" fmla="*/ 496213 w 1638688"/>
              <a:gd name="connsiteY2" fmla="*/ 464022 h 507288"/>
              <a:gd name="connsiteX3" fmla="*/ 325316 w 1638688"/>
              <a:gd name="connsiteY3" fmla="*/ 305743 h 507288"/>
              <a:gd name="connsiteX4" fmla="*/ 327203 w 1638688"/>
              <a:gd name="connsiteY4" fmla="*/ 308428 h 507288"/>
              <a:gd name="connsiteX5" fmla="*/ 327126 w 1638688"/>
              <a:gd name="connsiteY5" fmla="*/ 308352 h 507288"/>
              <a:gd name="connsiteX6" fmla="*/ 325316 w 1638688"/>
              <a:gd name="connsiteY6" fmla="*/ 305743 h 507288"/>
              <a:gd name="connsiteX7" fmla="*/ 177800 w 1638688"/>
              <a:gd name="connsiteY7" fmla="*/ 0 h 507288"/>
              <a:gd name="connsiteX8" fmla="*/ 237067 w 1638688"/>
              <a:gd name="connsiteY8" fmla="*/ 8466 h 507288"/>
              <a:gd name="connsiteX9" fmla="*/ 262467 w 1638688"/>
              <a:gd name="connsiteY9" fmla="*/ 50800 h 507288"/>
              <a:gd name="connsiteX10" fmla="*/ 279400 w 1638688"/>
              <a:gd name="connsiteY10" fmla="*/ 76200 h 507288"/>
              <a:gd name="connsiteX11" fmla="*/ 296334 w 1638688"/>
              <a:gd name="connsiteY11" fmla="*/ 143933 h 507288"/>
              <a:gd name="connsiteX12" fmla="*/ 313267 w 1638688"/>
              <a:gd name="connsiteY12" fmla="*/ 169333 h 507288"/>
              <a:gd name="connsiteX13" fmla="*/ 331520 w 1638688"/>
              <a:gd name="connsiteY13" fmla="*/ 203528 h 507288"/>
              <a:gd name="connsiteX14" fmla="*/ 327203 w 1638688"/>
              <a:gd name="connsiteY14" fmla="*/ 199312 h 507288"/>
              <a:gd name="connsiteX15" fmla="*/ 325316 w 1638688"/>
              <a:gd name="connsiteY15" fmla="*/ 196627 h 507288"/>
              <a:gd name="connsiteX16" fmla="*/ 327126 w 1638688"/>
              <a:gd name="connsiteY16" fmla="*/ 199236 h 507288"/>
              <a:gd name="connsiteX17" fmla="*/ 327203 w 1638688"/>
              <a:gd name="connsiteY17" fmla="*/ 199312 h 507288"/>
              <a:gd name="connsiteX18" fmla="*/ 328502 w 1638688"/>
              <a:gd name="connsiteY18" fmla="*/ 201159 h 507288"/>
              <a:gd name="connsiteX19" fmla="*/ 364067 w 1638688"/>
              <a:gd name="connsiteY19" fmla="*/ 254000 h 507288"/>
              <a:gd name="connsiteX20" fmla="*/ 397934 w 1638688"/>
              <a:gd name="connsiteY20" fmla="*/ 296333 h 507288"/>
              <a:gd name="connsiteX21" fmla="*/ 423334 w 1638688"/>
              <a:gd name="connsiteY21" fmla="*/ 304800 h 507288"/>
              <a:gd name="connsiteX22" fmla="*/ 457200 w 1638688"/>
              <a:gd name="connsiteY22" fmla="*/ 330200 h 507288"/>
              <a:gd name="connsiteX23" fmla="*/ 482600 w 1638688"/>
              <a:gd name="connsiteY23" fmla="*/ 338666 h 507288"/>
              <a:gd name="connsiteX24" fmla="*/ 498576 w 1638688"/>
              <a:gd name="connsiteY24" fmla="*/ 355448 h 507288"/>
              <a:gd name="connsiteX25" fmla="*/ 496213 w 1638688"/>
              <a:gd name="connsiteY25" fmla="*/ 354906 h 507288"/>
              <a:gd name="connsiteX26" fmla="*/ 496136 w 1638688"/>
              <a:gd name="connsiteY26" fmla="*/ 354883 h 507288"/>
              <a:gd name="connsiteX27" fmla="*/ 495242 w 1638688"/>
              <a:gd name="connsiteY27" fmla="*/ 354684 h 507288"/>
              <a:gd name="connsiteX28" fmla="*/ 496213 w 1638688"/>
              <a:gd name="connsiteY28" fmla="*/ 354906 h 507288"/>
              <a:gd name="connsiteX29" fmla="*/ 504840 w 1638688"/>
              <a:gd name="connsiteY29" fmla="*/ 357519 h 507288"/>
              <a:gd name="connsiteX30" fmla="*/ 524934 w 1638688"/>
              <a:gd name="connsiteY30" fmla="*/ 364066 h 507288"/>
              <a:gd name="connsiteX31" fmla="*/ 567267 w 1638688"/>
              <a:gd name="connsiteY31" fmla="*/ 397933 h 507288"/>
              <a:gd name="connsiteX32" fmla="*/ 601134 w 1638688"/>
              <a:gd name="connsiteY32" fmla="*/ 389466 h 507288"/>
              <a:gd name="connsiteX33" fmla="*/ 609600 w 1638688"/>
              <a:gd name="connsiteY33" fmla="*/ 364066 h 507288"/>
              <a:gd name="connsiteX34" fmla="*/ 626534 w 1638688"/>
              <a:gd name="connsiteY34" fmla="*/ 338666 h 507288"/>
              <a:gd name="connsiteX35" fmla="*/ 635000 w 1638688"/>
              <a:gd name="connsiteY35" fmla="*/ 296333 h 507288"/>
              <a:gd name="connsiteX36" fmla="*/ 677334 w 1638688"/>
              <a:gd name="connsiteY36" fmla="*/ 245533 h 507288"/>
              <a:gd name="connsiteX37" fmla="*/ 728134 w 1638688"/>
              <a:gd name="connsiteY37" fmla="*/ 220133 h 507288"/>
              <a:gd name="connsiteX38" fmla="*/ 778934 w 1638688"/>
              <a:gd name="connsiteY38" fmla="*/ 186266 h 507288"/>
              <a:gd name="connsiteX39" fmla="*/ 821267 w 1638688"/>
              <a:gd name="connsiteY39" fmla="*/ 135466 h 507288"/>
              <a:gd name="connsiteX40" fmla="*/ 838200 w 1638688"/>
              <a:gd name="connsiteY40" fmla="*/ 110066 h 507288"/>
              <a:gd name="connsiteX41" fmla="*/ 880534 w 1638688"/>
              <a:gd name="connsiteY41" fmla="*/ 76200 h 507288"/>
              <a:gd name="connsiteX42" fmla="*/ 956734 w 1638688"/>
              <a:gd name="connsiteY42" fmla="*/ 50800 h 507288"/>
              <a:gd name="connsiteX43" fmla="*/ 982134 w 1638688"/>
              <a:gd name="connsiteY43" fmla="*/ 42333 h 507288"/>
              <a:gd name="connsiteX44" fmla="*/ 1032934 w 1638688"/>
              <a:gd name="connsiteY44" fmla="*/ 50800 h 507288"/>
              <a:gd name="connsiteX45" fmla="*/ 1041400 w 1638688"/>
              <a:gd name="connsiteY45" fmla="*/ 84666 h 507288"/>
              <a:gd name="connsiteX46" fmla="*/ 1058334 w 1638688"/>
              <a:gd name="connsiteY46" fmla="*/ 101600 h 507288"/>
              <a:gd name="connsiteX47" fmla="*/ 1066800 w 1638688"/>
              <a:gd name="connsiteY47" fmla="*/ 135466 h 507288"/>
              <a:gd name="connsiteX48" fmla="*/ 1109134 w 1638688"/>
              <a:gd name="connsiteY48" fmla="*/ 169333 h 507288"/>
              <a:gd name="connsiteX49" fmla="*/ 1134534 w 1638688"/>
              <a:gd name="connsiteY49" fmla="*/ 177800 h 507288"/>
              <a:gd name="connsiteX50" fmla="*/ 1159934 w 1638688"/>
              <a:gd name="connsiteY50" fmla="*/ 194733 h 507288"/>
              <a:gd name="connsiteX51" fmla="*/ 1185334 w 1638688"/>
              <a:gd name="connsiteY51" fmla="*/ 203200 h 507288"/>
              <a:gd name="connsiteX52" fmla="*/ 1210734 w 1638688"/>
              <a:gd name="connsiteY52" fmla="*/ 220133 h 507288"/>
              <a:gd name="connsiteX53" fmla="*/ 1270000 w 1638688"/>
              <a:gd name="connsiteY53" fmla="*/ 228600 h 507288"/>
              <a:gd name="connsiteX54" fmla="*/ 1329267 w 1638688"/>
              <a:gd name="connsiteY54" fmla="*/ 245533 h 507288"/>
              <a:gd name="connsiteX55" fmla="*/ 1388534 w 1638688"/>
              <a:gd name="connsiteY55" fmla="*/ 237066 h 507288"/>
              <a:gd name="connsiteX56" fmla="*/ 1430867 w 1638688"/>
              <a:gd name="connsiteY56" fmla="*/ 186266 h 507288"/>
              <a:gd name="connsiteX57" fmla="*/ 1481667 w 1638688"/>
              <a:gd name="connsiteY57" fmla="*/ 169333 h 507288"/>
              <a:gd name="connsiteX58" fmla="*/ 1507067 w 1638688"/>
              <a:gd name="connsiteY58" fmla="*/ 160866 h 507288"/>
              <a:gd name="connsiteX59" fmla="*/ 1532467 w 1638688"/>
              <a:gd name="connsiteY59" fmla="*/ 152400 h 507288"/>
              <a:gd name="connsiteX60" fmla="*/ 1540934 w 1638688"/>
              <a:gd name="connsiteY60" fmla="*/ 127000 h 507288"/>
              <a:gd name="connsiteX61" fmla="*/ 1566334 w 1638688"/>
              <a:gd name="connsiteY61" fmla="*/ 118533 h 507288"/>
              <a:gd name="connsiteX62" fmla="*/ 1625270 w 1638688"/>
              <a:gd name="connsiteY62" fmla="*/ 138178 h 507288"/>
              <a:gd name="connsiteX63" fmla="*/ 1638688 w 1638688"/>
              <a:gd name="connsiteY63" fmla="*/ 142651 h 507288"/>
              <a:gd name="connsiteX64" fmla="*/ 1638688 w 1638688"/>
              <a:gd name="connsiteY64" fmla="*/ 251767 h 507288"/>
              <a:gd name="connsiteX65" fmla="*/ 1625270 w 1638688"/>
              <a:gd name="connsiteY65" fmla="*/ 247294 h 507288"/>
              <a:gd name="connsiteX66" fmla="*/ 1566334 w 1638688"/>
              <a:gd name="connsiteY66" fmla="*/ 227649 h 507288"/>
              <a:gd name="connsiteX67" fmla="*/ 1540934 w 1638688"/>
              <a:gd name="connsiteY67" fmla="*/ 236116 h 507288"/>
              <a:gd name="connsiteX68" fmla="*/ 1532467 w 1638688"/>
              <a:gd name="connsiteY68" fmla="*/ 261516 h 507288"/>
              <a:gd name="connsiteX69" fmla="*/ 1507067 w 1638688"/>
              <a:gd name="connsiteY69" fmla="*/ 269982 h 507288"/>
              <a:gd name="connsiteX70" fmla="*/ 1481667 w 1638688"/>
              <a:gd name="connsiteY70" fmla="*/ 278449 h 507288"/>
              <a:gd name="connsiteX71" fmla="*/ 1430867 w 1638688"/>
              <a:gd name="connsiteY71" fmla="*/ 295382 h 507288"/>
              <a:gd name="connsiteX72" fmla="*/ 1388534 w 1638688"/>
              <a:gd name="connsiteY72" fmla="*/ 346182 h 507288"/>
              <a:gd name="connsiteX73" fmla="*/ 1329267 w 1638688"/>
              <a:gd name="connsiteY73" fmla="*/ 354649 h 507288"/>
              <a:gd name="connsiteX74" fmla="*/ 1270000 w 1638688"/>
              <a:gd name="connsiteY74" fmla="*/ 337716 h 507288"/>
              <a:gd name="connsiteX75" fmla="*/ 1210734 w 1638688"/>
              <a:gd name="connsiteY75" fmla="*/ 329249 h 507288"/>
              <a:gd name="connsiteX76" fmla="*/ 1185334 w 1638688"/>
              <a:gd name="connsiteY76" fmla="*/ 312316 h 507288"/>
              <a:gd name="connsiteX77" fmla="*/ 1159934 w 1638688"/>
              <a:gd name="connsiteY77" fmla="*/ 303849 h 507288"/>
              <a:gd name="connsiteX78" fmla="*/ 1134534 w 1638688"/>
              <a:gd name="connsiteY78" fmla="*/ 286916 h 507288"/>
              <a:gd name="connsiteX79" fmla="*/ 1109134 w 1638688"/>
              <a:gd name="connsiteY79" fmla="*/ 278449 h 507288"/>
              <a:gd name="connsiteX80" fmla="*/ 1066800 w 1638688"/>
              <a:gd name="connsiteY80" fmla="*/ 244582 h 507288"/>
              <a:gd name="connsiteX81" fmla="*/ 1058334 w 1638688"/>
              <a:gd name="connsiteY81" fmla="*/ 210716 h 507288"/>
              <a:gd name="connsiteX82" fmla="*/ 1041400 w 1638688"/>
              <a:gd name="connsiteY82" fmla="*/ 193782 h 507288"/>
              <a:gd name="connsiteX83" fmla="*/ 1032934 w 1638688"/>
              <a:gd name="connsiteY83" fmla="*/ 159916 h 507288"/>
              <a:gd name="connsiteX84" fmla="*/ 982134 w 1638688"/>
              <a:gd name="connsiteY84" fmla="*/ 151449 h 507288"/>
              <a:gd name="connsiteX85" fmla="*/ 956734 w 1638688"/>
              <a:gd name="connsiteY85" fmla="*/ 159916 h 507288"/>
              <a:gd name="connsiteX86" fmla="*/ 880534 w 1638688"/>
              <a:gd name="connsiteY86" fmla="*/ 185316 h 507288"/>
              <a:gd name="connsiteX87" fmla="*/ 838200 w 1638688"/>
              <a:gd name="connsiteY87" fmla="*/ 219182 h 507288"/>
              <a:gd name="connsiteX88" fmla="*/ 821267 w 1638688"/>
              <a:gd name="connsiteY88" fmla="*/ 244582 h 507288"/>
              <a:gd name="connsiteX89" fmla="*/ 778934 w 1638688"/>
              <a:gd name="connsiteY89" fmla="*/ 295382 h 507288"/>
              <a:gd name="connsiteX90" fmla="*/ 728134 w 1638688"/>
              <a:gd name="connsiteY90" fmla="*/ 329249 h 507288"/>
              <a:gd name="connsiteX91" fmla="*/ 677334 w 1638688"/>
              <a:gd name="connsiteY91" fmla="*/ 354649 h 507288"/>
              <a:gd name="connsiteX92" fmla="*/ 635000 w 1638688"/>
              <a:gd name="connsiteY92" fmla="*/ 405449 h 507288"/>
              <a:gd name="connsiteX93" fmla="*/ 626534 w 1638688"/>
              <a:gd name="connsiteY93" fmla="*/ 447782 h 507288"/>
              <a:gd name="connsiteX94" fmla="*/ 609600 w 1638688"/>
              <a:gd name="connsiteY94" fmla="*/ 473182 h 507288"/>
              <a:gd name="connsiteX95" fmla="*/ 601134 w 1638688"/>
              <a:gd name="connsiteY95" fmla="*/ 498582 h 507288"/>
              <a:gd name="connsiteX96" fmla="*/ 567267 w 1638688"/>
              <a:gd name="connsiteY96" fmla="*/ 507049 h 507288"/>
              <a:gd name="connsiteX97" fmla="*/ 524934 w 1638688"/>
              <a:gd name="connsiteY97" fmla="*/ 473182 h 507288"/>
              <a:gd name="connsiteX98" fmla="*/ 504840 w 1638688"/>
              <a:gd name="connsiteY98" fmla="*/ 466635 h 507288"/>
              <a:gd name="connsiteX99" fmla="*/ 496213 w 1638688"/>
              <a:gd name="connsiteY99" fmla="*/ 464022 h 507288"/>
              <a:gd name="connsiteX100" fmla="*/ 498576 w 1638688"/>
              <a:gd name="connsiteY100" fmla="*/ 464564 h 507288"/>
              <a:gd name="connsiteX101" fmla="*/ 482600 w 1638688"/>
              <a:gd name="connsiteY101" fmla="*/ 447782 h 507288"/>
              <a:gd name="connsiteX102" fmla="*/ 457200 w 1638688"/>
              <a:gd name="connsiteY102" fmla="*/ 439316 h 507288"/>
              <a:gd name="connsiteX103" fmla="*/ 423334 w 1638688"/>
              <a:gd name="connsiteY103" fmla="*/ 413916 h 507288"/>
              <a:gd name="connsiteX104" fmla="*/ 397934 w 1638688"/>
              <a:gd name="connsiteY104" fmla="*/ 405449 h 507288"/>
              <a:gd name="connsiteX105" fmla="*/ 364067 w 1638688"/>
              <a:gd name="connsiteY105" fmla="*/ 363116 h 507288"/>
              <a:gd name="connsiteX106" fmla="*/ 328502 w 1638688"/>
              <a:gd name="connsiteY106" fmla="*/ 310275 h 507288"/>
              <a:gd name="connsiteX107" fmla="*/ 327203 w 1638688"/>
              <a:gd name="connsiteY107" fmla="*/ 308428 h 507288"/>
              <a:gd name="connsiteX108" fmla="*/ 331520 w 1638688"/>
              <a:gd name="connsiteY108" fmla="*/ 312644 h 507288"/>
              <a:gd name="connsiteX109" fmla="*/ 313267 w 1638688"/>
              <a:gd name="connsiteY109" fmla="*/ 278449 h 507288"/>
              <a:gd name="connsiteX110" fmla="*/ 296334 w 1638688"/>
              <a:gd name="connsiteY110" fmla="*/ 253049 h 507288"/>
              <a:gd name="connsiteX111" fmla="*/ 279400 w 1638688"/>
              <a:gd name="connsiteY111" fmla="*/ 185316 h 507288"/>
              <a:gd name="connsiteX112" fmla="*/ 262467 w 1638688"/>
              <a:gd name="connsiteY112" fmla="*/ 159916 h 507288"/>
              <a:gd name="connsiteX113" fmla="*/ 237067 w 1638688"/>
              <a:gd name="connsiteY113" fmla="*/ 117582 h 507288"/>
              <a:gd name="connsiteX114" fmla="*/ 177800 w 1638688"/>
              <a:gd name="connsiteY114" fmla="*/ 109116 h 507288"/>
              <a:gd name="connsiteX115" fmla="*/ 152400 w 1638688"/>
              <a:gd name="connsiteY115" fmla="*/ 117582 h 507288"/>
              <a:gd name="connsiteX116" fmla="*/ 127000 w 1638688"/>
              <a:gd name="connsiteY116" fmla="*/ 126049 h 507288"/>
              <a:gd name="connsiteX117" fmla="*/ 59267 w 1638688"/>
              <a:gd name="connsiteY117" fmla="*/ 159916 h 507288"/>
              <a:gd name="connsiteX118" fmla="*/ 33867 w 1638688"/>
              <a:gd name="connsiteY118" fmla="*/ 168382 h 507288"/>
              <a:gd name="connsiteX119" fmla="*/ 5213 w 1638688"/>
              <a:gd name="connsiteY119" fmla="*/ 200429 h 507288"/>
              <a:gd name="connsiteX120" fmla="*/ 0 w 1638688"/>
              <a:gd name="connsiteY120" fmla="*/ 217255 h 507288"/>
              <a:gd name="connsiteX121" fmla="*/ 0 w 1638688"/>
              <a:gd name="connsiteY121" fmla="*/ 108139 h 507288"/>
              <a:gd name="connsiteX122" fmla="*/ 5213 w 1638688"/>
              <a:gd name="connsiteY122" fmla="*/ 91313 h 507288"/>
              <a:gd name="connsiteX123" fmla="*/ 33867 w 1638688"/>
              <a:gd name="connsiteY123" fmla="*/ 59266 h 507288"/>
              <a:gd name="connsiteX124" fmla="*/ 59267 w 1638688"/>
              <a:gd name="connsiteY124" fmla="*/ 50800 h 507288"/>
              <a:gd name="connsiteX125" fmla="*/ 127000 w 1638688"/>
              <a:gd name="connsiteY125" fmla="*/ 16933 h 507288"/>
              <a:gd name="connsiteX126" fmla="*/ 152400 w 1638688"/>
              <a:gd name="connsiteY126" fmla="*/ 8466 h 50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38688" h="507288">
                <a:moveTo>
                  <a:pt x="495242" y="463800"/>
                </a:moveTo>
                <a:cubicBezTo>
                  <a:pt x="494636" y="463624"/>
                  <a:pt x="494736" y="463608"/>
                  <a:pt x="496136" y="463999"/>
                </a:cubicBezTo>
                <a:lnTo>
                  <a:pt x="496213" y="464022"/>
                </a:lnTo>
                <a:close/>
                <a:moveTo>
                  <a:pt x="325316" y="305743"/>
                </a:moveTo>
                <a:lnTo>
                  <a:pt x="327203" y="308428"/>
                </a:lnTo>
                <a:lnTo>
                  <a:pt x="327126" y="308352"/>
                </a:lnTo>
                <a:cubicBezTo>
                  <a:pt x="326085" y="306913"/>
                  <a:pt x="325284" y="305733"/>
                  <a:pt x="325316" y="305743"/>
                </a:cubicBezTo>
                <a:close/>
                <a:moveTo>
                  <a:pt x="177800" y="0"/>
                </a:moveTo>
                <a:cubicBezTo>
                  <a:pt x="197556" y="2822"/>
                  <a:pt x="218135" y="2155"/>
                  <a:pt x="237067" y="8466"/>
                </a:cubicBezTo>
                <a:cubicBezTo>
                  <a:pt x="256910" y="15080"/>
                  <a:pt x="255277" y="36420"/>
                  <a:pt x="262467" y="50800"/>
                </a:cubicBezTo>
                <a:cubicBezTo>
                  <a:pt x="267018" y="59901"/>
                  <a:pt x="273756" y="67733"/>
                  <a:pt x="279400" y="76200"/>
                </a:cubicBezTo>
                <a:cubicBezTo>
                  <a:pt x="282621" y="92303"/>
                  <a:pt x="287655" y="126576"/>
                  <a:pt x="296334" y="143933"/>
                </a:cubicBezTo>
                <a:cubicBezTo>
                  <a:pt x="300885" y="153034"/>
                  <a:pt x="308219" y="160498"/>
                  <a:pt x="313267" y="169333"/>
                </a:cubicBezTo>
                <a:cubicBezTo>
                  <a:pt x="326284" y="192113"/>
                  <a:pt x="330790" y="201028"/>
                  <a:pt x="331520" y="203528"/>
                </a:cubicBezTo>
                <a:lnTo>
                  <a:pt x="327203" y="199312"/>
                </a:lnTo>
                <a:lnTo>
                  <a:pt x="325316" y="196627"/>
                </a:lnTo>
                <a:cubicBezTo>
                  <a:pt x="325284" y="196617"/>
                  <a:pt x="326085" y="197797"/>
                  <a:pt x="327126" y="199236"/>
                </a:cubicBezTo>
                <a:lnTo>
                  <a:pt x="327203" y="199312"/>
                </a:lnTo>
                <a:lnTo>
                  <a:pt x="328502" y="201159"/>
                </a:lnTo>
                <a:cubicBezTo>
                  <a:pt x="333080" y="207803"/>
                  <a:pt x="343356" y="222933"/>
                  <a:pt x="364067" y="254000"/>
                </a:cubicBezTo>
                <a:cubicBezTo>
                  <a:pt x="371760" y="265539"/>
                  <a:pt x="384527" y="288289"/>
                  <a:pt x="397934" y="296333"/>
                </a:cubicBezTo>
                <a:cubicBezTo>
                  <a:pt x="405587" y="300925"/>
                  <a:pt x="414867" y="301978"/>
                  <a:pt x="423334" y="304800"/>
                </a:cubicBezTo>
                <a:cubicBezTo>
                  <a:pt x="434623" y="313267"/>
                  <a:pt x="444948" y="323199"/>
                  <a:pt x="457200" y="330200"/>
                </a:cubicBezTo>
                <a:cubicBezTo>
                  <a:pt x="464949" y="334628"/>
                  <a:pt x="474947" y="334074"/>
                  <a:pt x="482600" y="338666"/>
                </a:cubicBezTo>
                <a:cubicBezTo>
                  <a:pt x="511655" y="356099"/>
                  <a:pt x="504251" y="356454"/>
                  <a:pt x="498576" y="355448"/>
                </a:cubicBezTo>
                <a:lnTo>
                  <a:pt x="496213" y="354906"/>
                </a:lnTo>
                <a:lnTo>
                  <a:pt x="496136" y="354883"/>
                </a:lnTo>
                <a:cubicBezTo>
                  <a:pt x="494736" y="354492"/>
                  <a:pt x="494636" y="354508"/>
                  <a:pt x="495242" y="354684"/>
                </a:cubicBezTo>
                <a:lnTo>
                  <a:pt x="496213" y="354906"/>
                </a:lnTo>
                <a:lnTo>
                  <a:pt x="504840" y="357519"/>
                </a:lnTo>
                <a:cubicBezTo>
                  <a:pt x="509441" y="358968"/>
                  <a:pt x="515940" y="361068"/>
                  <a:pt x="524934" y="364066"/>
                </a:cubicBezTo>
                <a:cubicBezTo>
                  <a:pt x="533702" y="372835"/>
                  <a:pt x="554805" y="396153"/>
                  <a:pt x="567267" y="397933"/>
                </a:cubicBezTo>
                <a:cubicBezTo>
                  <a:pt x="578787" y="399579"/>
                  <a:pt x="589845" y="392288"/>
                  <a:pt x="601134" y="389466"/>
                </a:cubicBezTo>
                <a:cubicBezTo>
                  <a:pt x="603956" y="380999"/>
                  <a:pt x="605609" y="372048"/>
                  <a:pt x="609600" y="364066"/>
                </a:cubicBezTo>
                <a:cubicBezTo>
                  <a:pt x="614151" y="354964"/>
                  <a:pt x="622961" y="348194"/>
                  <a:pt x="626534" y="338666"/>
                </a:cubicBezTo>
                <a:cubicBezTo>
                  <a:pt x="631587" y="325192"/>
                  <a:pt x="629947" y="309807"/>
                  <a:pt x="635000" y="296333"/>
                </a:cubicBezTo>
                <a:cubicBezTo>
                  <a:pt x="641054" y="280189"/>
                  <a:pt x="665356" y="255514"/>
                  <a:pt x="677334" y="245533"/>
                </a:cubicBezTo>
                <a:cubicBezTo>
                  <a:pt x="722437" y="207948"/>
                  <a:pt x="682313" y="245590"/>
                  <a:pt x="728134" y="220133"/>
                </a:cubicBezTo>
                <a:cubicBezTo>
                  <a:pt x="745924" y="210249"/>
                  <a:pt x="778934" y="186266"/>
                  <a:pt x="778934" y="186266"/>
                </a:cubicBezTo>
                <a:cubicBezTo>
                  <a:pt x="820975" y="123203"/>
                  <a:pt x="766942" y="200656"/>
                  <a:pt x="821267" y="135466"/>
                </a:cubicBezTo>
                <a:cubicBezTo>
                  <a:pt x="827781" y="127649"/>
                  <a:pt x="831843" y="118012"/>
                  <a:pt x="838200" y="110066"/>
                </a:cubicBezTo>
                <a:cubicBezTo>
                  <a:pt x="847906" y="97934"/>
                  <a:pt x="866878" y="82269"/>
                  <a:pt x="880534" y="76200"/>
                </a:cubicBezTo>
                <a:cubicBezTo>
                  <a:pt x="880559" y="76189"/>
                  <a:pt x="944021" y="55038"/>
                  <a:pt x="956734" y="50800"/>
                </a:cubicBezTo>
                <a:lnTo>
                  <a:pt x="982134" y="42333"/>
                </a:lnTo>
                <a:cubicBezTo>
                  <a:pt x="999067" y="45155"/>
                  <a:pt x="1018965" y="40822"/>
                  <a:pt x="1032934" y="50800"/>
                </a:cubicBezTo>
                <a:cubicBezTo>
                  <a:pt x="1042403" y="57563"/>
                  <a:pt x="1036196" y="74258"/>
                  <a:pt x="1041400" y="84666"/>
                </a:cubicBezTo>
                <a:cubicBezTo>
                  <a:pt x="1044970" y="91806"/>
                  <a:pt x="1052689" y="95955"/>
                  <a:pt x="1058334" y="101600"/>
                </a:cubicBezTo>
                <a:cubicBezTo>
                  <a:pt x="1061156" y="112889"/>
                  <a:pt x="1061596" y="125058"/>
                  <a:pt x="1066800" y="135466"/>
                </a:cubicBezTo>
                <a:cubicBezTo>
                  <a:pt x="1072050" y="145967"/>
                  <a:pt x="1101157" y="165344"/>
                  <a:pt x="1109134" y="169333"/>
                </a:cubicBezTo>
                <a:cubicBezTo>
                  <a:pt x="1117116" y="173324"/>
                  <a:pt x="1126552" y="173809"/>
                  <a:pt x="1134534" y="177800"/>
                </a:cubicBezTo>
                <a:cubicBezTo>
                  <a:pt x="1143635" y="182351"/>
                  <a:pt x="1150833" y="190182"/>
                  <a:pt x="1159934" y="194733"/>
                </a:cubicBezTo>
                <a:cubicBezTo>
                  <a:pt x="1167916" y="198724"/>
                  <a:pt x="1177352" y="199209"/>
                  <a:pt x="1185334" y="203200"/>
                </a:cubicBezTo>
                <a:cubicBezTo>
                  <a:pt x="1194435" y="207751"/>
                  <a:pt x="1200988" y="217209"/>
                  <a:pt x="1210734" y="220133"/>
                </a:cubicBezTo>
                <a:cubicBezTo>
                  <a:pt x="1229848" y="225867"/>
                  <a:pt x="1250366" y="225030"/>
                  <a:pt x="1270000" y="228600"/>
                </a:cubicBezTo>
                <a:cubicBezTo>
                  <a:pt x="1293396" y="232854"/>
                  <a:pt x="1307499" y="238277"/>
                  <a:pt x="1329267" y="245533"/>
                </a:cubicBezTo>
                <a:cubicBezTo>
                  <a:pt x="1349023" y="242711"/>
                  <a:pt x="1370005" y="244478"/>
                  <a:pt x="1388534" y="237066"/>
                </a:cubicBezTo>
                <a:cubicBezTo>
                  <a:pt x="1442093" y="215642"/>
                  <a:pt x="1389477" y="212135"/>
                  <a:pt x="1430867" y="186266"/>
                </a:cubicBezTo>
                <a:cubicBezTo>
                  <a:pt x="1446003" y="176806"/>
                  <a:pt x="1464734" y="174977"/>
                  <a:pt x="1481667" y="169333"/>
                </a:cubicBezTo>
                <a:lnTo>
                  <a:pt x="1507067" y="160866"/>
                </a:lnTo>
                <a:lnTo>
                  <a:pt x="1532467" y="152400"/>
                </a:lnTo>
                <a:cubicBezTo>
                  <a:pt x="1535289" y="143933"/>
                  <a:pt x="1534623" y="133311"/>
                  <a:pt x="1540934" y="127000"/>
                </a:cubicBezTo>
                <a:cubicBezTo>
                  <a:pt x="1547245" y="120689"/>
                  <a:pt x="1557464" y="117548"/>
                  <a:pt x="1566334" y="118533"/>
                </a:cubicBezTo>
                <a:cubicBezTo>
                  <a:pt x="1566338" y="118534"/>
                  <a:pt x="1602054" y="130439"/>
                  <a:pt x="1625270" y="138178"/>
                </a:cubicBezTo>
                <a:lnTo>
                  <a:pt x="1638688" y="142651"/>
                </a:lnTo>
                <a:lnTo>
                  <a:pt x="1638688" y="251767"/>
                </a:lnTo>
                <a:lnTo>
                  <a:pt x="1625270" y="247294"/>
                </a:lnTo>
                <a:cubicBezTo>
                  <a:pt x="1602054" y="239555"/>
                  <a:pt x="1566338" y="227650"/>
                  <a:pt x="1566334" y="227649"/>
                </a:cubicBezTo>
                <a:cubicBezTo>
                  <a:pt x="1557464" y="226664"/>
                  <a:pt x="1547245" y="229805"/>
                  <a:pt x="1540934" y="236116"/>
                </a:cubicBezTo>
                <a:cubicBezTo>
                  <a:pt x="1534623" y="242427"/>
                  <a:pt x="1535289" y="253049"/>
                  <a:pt x="1532467" y="261516"/>
                </a:cubicBezTo>
                <a:lnTo>
                  <a:pt x="1507067" y="269982"/>
                </a:lnTo>
                <a:lnTo>
                  <a:pt x="1481667" y="278449"/>
                </a:lnTo>
                <a:cubicBezTo>
                  <a:pt x="1464734" y="284093"/>
                  <a:pt x="1446003" y="285922"/>
                  <a:pt x="1430867" y="295382"/>
                </a:cubicBezTo>
                <a:cubicBezTo>
                  <a:pt x="1389477" y="321251"/>
                  <a:pt x="1442093" y="324758"/>
                  <a:pt x="1388534" y="346182"/>
                </a:cubicBezTo>
                <a:cubicBezTo>
                  <a:pt x="1370005" y="353594"/>
                  <a:pt x="1349023" y="351827"/>
                  <a:pt x="1329267" y="354649"/>
                </a:cubicBezTo>
                <a:cubicBezTo>
                  <a:pt x="1307499" y="347393"/>
                  <a:pt x="1293396" y="341970"/>
                  <a:pt x="1270000" y="337716"/>
                </a:cubicBezTo>
                <a:cubicBezTo>
                  <a:pt x="1250366" y="334146"/>
                  <a:pt x="1229848" y="334983"/>
                  <a:pt x="1210734" y="329249"/>
                </a:cubicBezTo>
                <a:cubicBezTo>
                  <a:pt x="1200988" y="326325"/>
                  <a:pt x="1194435" y="316867"/>
                  <a:pt x="1185334" y="312316"/>
                </a:cubicBezTo>
                <a:cubicBezTo>
                  <a:pt x="1177352" y="308325"/>
                  <a:pt x="1167916" y="307840"/>
                  <a:pt x="1159934" y="303849"/>
                </a:cubicBezTo>
                <a:cubicBezTo>
                  <a:pt x="1150833" y="299298"/>
                  <a:pt x="1143635" y="291467"/>
                  <a:pt x="1134534" y="286916"/>
                </a:cubicBezTo>
                <a:cubicBezTo>
                  <a:pt x="1126552" y="282925"/>
                  <a:pt x="1117116" y="282440"/>
                  <a:pt x="1109134" y="278449"/>
                </a:cubicBezTo>
                <a:cubicBezTo>
                  <a:pt x="1101157" y="274460"/>
                  <a:pt x="1072050" y="255083"/>
                  <a:pt x="1066800" y="244582"/>
                </a:cubicBezTo>
                <a:cubicBezTo>
                  <a:pt x="1061596" y="234174"/>
                  <a:pt x="1061156" y="222005"/>
                  <a:pt x="1058334" y="210716"/>
                </a:cubicBezTo>
                <a:cubicBezTo>
                  <a:pt x="1052689" y="205071"/>
                  <a:pt x="1044970" y="200922"/>
                  <a:pt x="1041400" y="193782"/>
                </a:cubicBezTo>
                <a:cubicBezTo>
                  <a:pt x="1036196" y="183374"/>
                  <a:pt x="1042403" y="166679"/>
                  <a:pt x="1032934" y="159916"/>
                </a:cubicBezTo>
                <a:cubicBezTo>
                  <a:pt x="1018965" y="149938"/>
                  <a:pt x="999067" y="154271"/>
                  <a:pt x="982134" y="151449"/>
                </a:cubicBezTo>
                <a:lnTo>
                  <a:pt x="956734" y="159916"/>
                </a:lnTo>
                <a:cubicBezTo>
                  <a:pt x="944021" y="164154"/>
                  <a:pt x="880559" y="185305"/>
                  <a:pt x="880534" y="185316"/>
                </a:cubicBezTo>
                <a:cubicBezTo>
                  <a:pt x="866878" y="191385"/>
                  <a:pt x="847906" y="207050"/>
                  <a:pt x="838200" y="219182"/>
                </a:cubicBezTo>
                <a:cubicBezTo>
                  <a:pt x="831843" y="227128"/>
                  <a:pt x="827781" y="236765"/>
                  <a:pt x="821267" y="244582"/>
                </a:cubicBezTo>
                <a:cubicBezTo>
                  <a:pt x="766942" y="309772"/>
                  <a:pt x="820975" y="232319"/>
                  <a:pt x="778934" y="295382"/>
                </a:cubicBezTo>
                <a:cubicBezTo>
                  <a:pt x="778934" y="295382"/>
                  <a:pt x="745924" y="319365"/>
                  <a:pt x="728134" y="329249"/>
                </a:cubicBezTo>
                <a:cubicBezTo>
                  <a:pt x="682313" y="354706"/>
                  <a:pt x="722437" y="317064"/>
                  <a:pt x="677334" y="354649"/>
                </a:cubicBezTo>
                <a:cubicBezTo>
                  <a:pt x="665356" y="364630"/>
                  <a:pt x="641054" y="389305"/>
                  <a:pt x="635000" y="405449"/>
                </a:cubicBezTo>
                <a:cubicBezTo>
                  <a:pt x="629947" y="418923"/>
                  <a:pt x="631587" y="434308"/>
                  <a:pt x="626534" y="447782"/>
                </a:cubicBezTo>
                <a:cubicBezTo>
                  <a:pt x="622961" y="457310"/>
                  <a:pt x="614151" y="464080"/>
                  <a:pt x="609600" y="473182"/>
                </a:cubicBezTo>
                <a:cubicBezTo>
                  <a:pt x="605609" y="481164"/>
                  <a:pt x="603956" y="490115"/>
                  <a:pt x="601134" y="498582"/>
                </a:cubicBezTo>
                <a:cubicBezTo>
                  <a:pt x="589845" y="501404"/>
                  <a:pt x="578787" y="508695"/>
                  <a:pt x="567267" y="507049"/>
                </a:cubicBezTo>
                <a:cubicBezTo>
                  <a:pt x="554805" y="505269"/>
                  <a:pt x="533702" y="481951"/>
                  <a:pt x="524934" y="473182"/>
                </a:cubicBezTo>
                <a:cubicBezTo>
                  <a:pt x="515940" y="470184"/>
                  <a:pt x="509441" y="468084"/>
                  <a:pt x="504840" y="466635"/>
                </a:cubicBezTo>
                <a:lnTo>
                  <a:pt x="496213" y="464022"/>
                </a:lnTo>
                <a:lnTo>
                  <a:pt x="498576" y="464564"/>
                </a:lnTo>
                <a:cubicBezTo>
                  <a:pt x="504251" y="465570"/>
                  <a:pt x="511655" y="465215"/>
                  <a:pt x="482600" y="447782"/>
                </a:cubicBezTo>
                <a:cubicBezTo>
                  <a:pt x="474947" y="443190"/>
                  <a:pt x="464949" y="443744"/>
                  <a:pt x="457200" y="439316"/>
                </a:cubicBezTo>
                <a:cubicBezTo>
                  <a:pt x="444948" y="432315"/>
                  <a:pt x="434623" y="422383"/>
                  <a:pt x="423334" y="413916"/>
                </a:cubicBezTo>
                <a:cubicBezTo>
                  <a:pt x="414867" y="411094"/>
                  <a:pt x="405587" y="410041"/>
                  <a:pt x="397934" y="405449"/>
                </a:cubicBezTo>
                <a:cubicBezTo>
                  <a:pt x="384527" y="397405"/>
                  <a:pt x="371760" y="374655"/>
                  <a:pt x="364067" y="363116"/>
                </a:cubicBezTo>
                <a:cubicBezTo>
                  <a:pt x="343356" y="332049"/>
                  <a:pt x="333080" y="316919"/>
                  <a:pt x="328502" y="310275"/>
                </a:cubicBezTo>
                <a:lnTo>
                  <a:pt x="327203" y="308428"/>
                </a:lnTo>
                <a:lnTo>
                  <a:pt x="331520" y="312644"/>
                </a:lnTo>
                <a:cubicBezTo>
                  <a:pt x="330790" y="310144"/>
                  <a:pt x="326284" y="301229"/>
                  <a:pt x="313267" y="278449"/>
                </a:cubicBezTo>
                <a:cubicBezTo>
                  <a:pt x="308219" y="269614"/>
                  <a:pt x="300885" y="262150"/>
                  <a:pt x="296334" y="253049"/>
                </a:cubicBezTo>
                <a:cubicBezTo>
                  <a:pt x="287655" y="235692"/>
                  <a:pt x="282621" y="201419"/>
                  <a:pt x="279400" y="185316"/>
                </a:cubicBezTo>
                <a:cubicBezTo>
                  <a:pt x="273756" y="176849"/>
                  <a:pt x="267018" y="169017"/>
                  <a:pt x="262467" y="159916"/>
                </a:cubicBezTo>
                <a:cubicBezTo>
                  <a:pt x="255277" y="145536"/>
                  <a:pt x="256910" y="124196"/>
                  <a:pt x="237067" y="117582"/>
                </a:cubicBezTo>
                <a:cubicBezTo>
                  <a:pt x="218135" y="111271"/>
                  <a:pt x="197556" y="111938"/>
                  <a:pt x="177800" y="109116"/>
                </a:cubicBezTo>
                <a:lnTo>
                  <a:pt x="152400" y="117582"/>
                </a:lnTo>
                <a:lnTo>
                  <a:pt x="127000" y="126049"/>
                </a:lnTo>
                <a:cubicBezTo>
                  <a:pt x="68627" y="145507"/>
                  <a:pt x="88821" y="130360"/>
                  <a:pt x="59267" y="159916"/>
                </a:cubicBezTo>
                <a:cubicBezTo>
                  <a:pt x="50800" y="162738"/>
                  <a:pt x="41293" y="163432"/>
                  <a:pt x="33867" y="168382"/>
                </a:cubicBezTo>
                <a:cubicBezTo>
                  <a:pt x="17572" y="179245"/>
                  <a:pt x="10144" y="188828"/>
                  <a:pt x="5213" y="200429"/>
                </a:cubicBezTo>
                <a:lnTo>
                  <a:pt x="0" y="217255"/>
                </a:lnTo>
                <a:lnTo>
                  <a:pt x="0" y="108139"/>
                </a:lnTo>
                <a:lnTo>
                  <a:pt x="5213" y="91313"/>
                </a:lnTo>
                <a:cubicBezTo>
                  <a:pt x="10144" y="79712"/>
                  <a:pt x="17572" y="70129"/>
                  <a:pt x="33867" y="59266"/>
                </a:cubicBezTo>
                <a:cubicBezTo>
                  <a:pt x="41293" y="54316"/>
                  <a:pt x="50800" y="53622"/>
                  <a:pt x="59267" y="50800"/>
                </a:cubicBezTo>
                <a:cubicBezTo>
                  <a:pt x="88821" y="21244"/>
                  <a:pt x="68627" y="36391"/>
                  <a:pt x="127000" y="16933"/>
                </a:cubicBezTo>
                <a:lnTo>
                  <a:pt x="152400" y="8466"/>
                </a:lnTo>
                <a:close/>
              </a:path>
            </a:pathLst>
          </a:custGeom>
          <a:solidFill>
            <a:srgbClr val="2E2E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45" name="Groupe 25"/>
          <p:cNvGrpSpPr/>
          <p:nvPr/>
        </p:nvGrpSpPr>
        <p:grpSpPr bwMode="auto">
          <a:xfrm rot="682902">
            <a:off x="2004158" y="1970088"/>
            <a:ext cx="284024" cy="658936"/>
            <a:chOff x="6324208" y="2380133"/>
            <a:chExt cx="816093" cy="1892286"/>
          </a:xfrm>
          <a:effectLst/>
        </p:grpSpPr>
        <p:sp>
          <p:nvSpPr>
            <p:cNvPr id="46" name="Rectangle 11"/>
            <p:cNvSpPr/>
            <p:nvPr/>
          </p:nvSpPr>
          <p:spPr>
            <a:xfrm>
              <a:off x="6650159" y="3324641"/>
              <a:ext cx="108812" cy="940707"/>
            </a:xfrm>
            <a:custGeom>
              <a:avLst/>
              <a:gdLst>
                <a:gd name="connsiteX0" fmla="*/ 0 w 360040"/>
                <a:gd name="connsiteY0" fmla="*/ 0 h 1691782"/>
                <a:gd name="connsiteX1" fmla="*/ 360040 w 360040"/>
                <a:gd name="connsiteY1" fmla="*/ 0 h 1691782"/>
                <a:gd name="connsiteX2" fmla="*/ 360040 w 360040"/>
                <a:gd name="connsiteY2" fmla="*/ 1691782 h 1691782"/>
                <a:gd name="connsiteX3" fmla="*/ 0 w 360040"/>
                <a:gd name="connsiteY3" fmla="*/ 1691782 h 1691782"/>
                <a:gd name="connsiteX4" fmla="*/ 0 w 360040"/>
                <a:gd name="connsiteY4" fmla="*/ 0 h 1691782"/>
                <a:gd name="connsiteX0-1" fmla="*/ 0 w 360040"/>
                <a:gd name="connsiteY0-2" fmla="*/ 0 h 1691782"/>
                <a:gd name="connsiteX1-3" fmla="*/ 360040 w 360040"/>
                <a:gd name="connsiteY1-4" fmla="*/ 0 h 1691782"/>
                <a:gd name="connsiteX2-5" fmla="*/ 360040 w 360040"/>
                <a:gd name="connsiteY2-6" fmla="*/ 1691782 h 1691782"/>
                <a:gd name="connsiteX3-7" fmla="*/ 0 w 360040"/>
                <a:gd name="connsiteY3-8" fmla="*/ 1691782 h 1691782"/>
                <a:gd name="connsiteX4-9" fmla="*/ 0 w 360040"/>
                <a:gd name="connsiteY4-10" fmla="*/ 0 h 1691782"/>
                <a:gd name="connsiteX0-11" fmla="*/ 0 w 360040"/>
                <a:gd name="connsiteY0-12" fmla="*/ 0 h 1891526"/>
                <a:gd name="connsiteX1-13" fmla="*/ 360040 w 360040"/>
                <a:gd name="connsiteY1-14" fmla="*/ 0 h 1891526"/>
                <a:gd name="connsiteX2-15" fmla="*/ 360040 w 360040"/>
                <a:gd name="connsiteY2-16" fmla="*/ 1691782 h 1891526"/>
                <a:gd name="connsiteX3-17" fmla="*/ 0 w 360040"/>
                <a:gd name="connsiteY3-18" fmla="*/ 1691782 h 1891526"/>
                <a:gd name="connsiteX4-19" fmla="*/ 0 w 360040"/>
                <a:gd name="connsiteY4-20" fmla="*/ 0 h 1891526"/>
                <a:gd name="connsiteX0-21" fmla="*/ 0 w 360954"/>
                <a:gd name="connsiteY0-22" fmla="*/ 0 h 1800769"/>
                <a:gd name="connsiteX1-23" fmla="*/ 360040 w 360954"/>
                <a:gd name="connsiteY1-24" fmla="*/ 0 h 1800769"/>
                <a:gd name="connsiteX2-25" fmla="*/ 360040 w 360954"/>
                <a:gd name="connsiteY2-26" fmla="*/ 1691782 h 1800769"/>
                <a:gd name="connsiteX3-27" fmla="*/ 0 w 360954"/>
                <a:gd name="connsiteY3-28" fmla="*/ 1691782 h 1800769"/>
                <a:gd name="connsiteX4-29" fmla="*/ 0 w 360954"/>
                <a:gd name="connsiteY4-30" fmla="*/ 0 h 1800769"/>
                <a:gd name="connsiteX0-31" fmla="*/ 0 w 360725"/>
                <a:gd name="connsiteY0-32" fmla="*/ 0 h 1757138"/>
                <a:gd name="connsiteX1-33" fmla="*/ 360040 w 360725"/>
                <a:gd name="connsiteY1-34" fmla="*/ 0 h 1757138"/>
                <a:gd name="connsiteX2-35" fmla="*/ 360040 w 360725"/>
                <a:gd name="connsiteY2-36" fmla="*/ 1691782 h 1757138"/>
                <a:gd name="connsiteX3-37" fmla="*/ 0 w 360725"/>
                <a:gd name="connsiteY3-38" fmla="*/ 1691782 h 1757138"/>
                <a:gd name="connsiteX4-39" fmla="*/ 0 w 360725"/>
                <a:gd name="connsiteY4-40" fmla="*/ 0 h 1757138"/>
                <a:gd name="connsiteX0-41" fmla="*/ 0 w 360725"/>
                <a:gd name="connsiteY0-42" fmla="*/ 0 h 1760590"/>
                <a:gd name="connsiteX1-43" fmla="*/ 360040 w 360725"/>
                <a:gd name="connsiteY1-44" fmla="*/ 0 h 1760590"/>
                <a:gd name="connsiteX2-45" fmla="*/ 360040 w 360725"/>
                <a:gd name="connsiteY2-46" fmla="*/ 1705177 h 1760590"/>
                <a:gd name="connsiteX3-47" fmla="*/ 0 w 360725"/>
                <a:gd name="connsiteY3-48" fmla="*/ 1691782 h 1760590"/>
                <a:gd name="connsiteX4-49" fmla="*/ 0 w 360725"/>
                <a:gd name="connsiteY4-50" fmla="*/ 0 h 17605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60725" h="1760590">
                  <a:moveTo>
                    <a:pt x="0" y="0"/>
                  </a:moveTo>
                  <a:lnTo>
                    <a:pt x="360040" y="0"/>
                  </a:lnTo>
                  <a:lnTo>
                    <a:pt x="360040" y="1705177"/>
                  </a:lnTo>
                  <a:cubicBezTo>
                    <a:pt x="376233" y="1695041"/>
                    <a:pt x="100933" y="1843776"/>
                    <a:pt x="0" y="1691782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Ellipse 34"/>
            <p:cNvSpPr/>
            <p:nvPr/>
          </p:nvSpPr>
          <p:spPr>
            <a:xfrm>
              <a:off x="6323134" y="2967501"/>
              <a:ext cx="816093" cy="706888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Ellipse 35"/>
            <p:cNvSpPr/>
            <p:nvPr/>
          </p:nvSpPr>
          <p:spPr>
            <a:xfrm rot="1800000">
              <a:off x="6339181" y="3030012"/>
              <a:ext cx="647435" cy="5927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3" cstate="screen"/>
            <a:srcRect l="23138" t="19901" r="24571" b="27188"/>
            <a:stretch>
              <a:fillRect/>
            </a:stretch>
          </p:blipFill>
          <p:spPr bwMode="auto">
            <a:xfrm rot="-1835306">
              <a:off x="6730137" y="3272369"/>
              <a:ext cx="385960" cy="294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rapèze 10"/>
            <p:cNvSpPr/>
            <p:nvPr/>
          </p:nvSpPr>
          <p:spPr>
            <a:xfrm>
              <a:off x="6485432" y="2629937"/>
              <a:ext cx="489656" cy="766704"/>
            </a:xfrm>
            <a:custGeom>
              <a:avLst/>
              <a:gdLst>
                <a:gd name="connsiteX0" fmla="*/ 0 w 914400"/>
                <a:gd name="connsiteY0" fmla="*/ 1216152 h 1216152"/>
                <a:gd name="connsiteX1" fmla="*/ 228600 w 914400"/>
                <a:gd name="connsiteY1" fmla="*/ 0 h 1216152"/>
                <a:gd name="connsiteX2" fmla="*/ 685800 w 914400"/>
                <a:gd name="connsiteY2" fmla="*/ 0 h 1216152"/>
                <a:gd name="connsiteX3" fmla="*/ 914400 w 914400"/>
                <a:gd name="connsiteY3" fmla="*/ 1216152 h 1216152"/>
                <a:gd name="connsiteX4" fmla="*/ 0 w 914400"/>
                <a:gd name="connsiteY4" fmla="*/ 1216152 h 1216152"/>
                <a:gd name="connsiteX0-1" fmla="*/ 0 w 914400"/>
                <a:gd name="connsiteY0-2" fmla="*/ 1216152 h 1216152"/>
                <a:gd name="connsiteX1-3" fmla="*/ 228600 w 914400"/>
                <a:gd name="connsiteY1-4" fmla="*/ 0 h 1216152"/>
                <a:gd name="connsiteX2-5" fmla="*/ 685800 w 914400"/>
                <a:gd name="connsiteY2-6" fmla="*/ 0 h 1216152"/>
                <a:gd name="connsiteX3-7" fmla="*/ 914400 w 914400"/>
                <a:gd name="connsiteY3-8" fmla="*/ 1216152 h 1216152"/>
                <a:gd name="connsiteX4-9" fmla="*/ 0 w 914400"/>
                <a:gd name="connsiteY4-10" fmla="*/ 1216152 h 1216152"/>
                <a:gd name="connsiteX0-11" fmla="*/ 0 w 914400"/>
                <a:gd name="connsiteY0-12" fmla="*/ 1216152 h 1406802"/>
                <a:gd name="connsiteX1-13" fmla="*/ 228600 w 914400"/>
                <a:gd name="connsiteY1-14" fmla="*/ 0 h 1406802"/>
                <a:gd name="connsiteX2-15" fmla="*/ 685800 w 914400"/>
                <a:gd name="connsiteY2-16" fmla="*/ 0 h 1406802"/>
                <a:gd name="connsiteX3-17" fmla="*/ 914400 w 914400"/>
                <a:gd name="connsiteY3-18" fmla="*/ 1216152 h 1406802"/>
                <a:gd name="connsiteX4-19" fmla="*/ 0 w 914400"/>
                <a:gd name="connsiteY4-20" fmla="*/ 1216152 h 1406802"/>
                <a:gd name="connsiteX0-21" fmla="*/ 0 w 914400"/>
                <a:gd name="connsiteY0-22" fmla="*/ 1216152 h 1436902"/>
                <a:gd name="connsiteX1-23" fmla="*/ 228600 w 914400"/>
                <a:gd name="connsiteY1-24" fmla="*/ 0 h 1436902"/>
                <a:gd name="connsiteX2-25" fmla="*/ 685800 w 914400"/>
                <a:gd name="connsiteY2-26" fmla="*/ 0 h 1436902"/>
                <a:gd name="connsiteX3-27" fmla="*/ 914400 w 914400"/>
                <a:gd name="connsiteY3-28" fmla="*/ 1216152 h 1436902"/>
                <a:gd name="connsiteX4-29" fmla="*/ 0 w 914400"/>
                <a:gd name="connsiteY4-30" fmla="*/ 1216152 h 14369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" h="1436902">
                  <a:moveTo>
                    <a:pt x="0" y="1216152"/>
                  </a:moveTo>
                  <a:lnTo>
                    <a:pt x="228600" y="0"/>
                  </a:lnTo>
                  <a:lnTo>
                    <a:pt x="685800" y="0"/>
                  </a:lnTo>
                  <a:lnTo>
                    <a:pt x="914400" y="1216152"/>
                  </a:lnTo>
                  <a:cubicBezTo>
                    <a:pt x="737539" y="1517152"/>
                    <a:pt x="167923" y="1503746"/>
                    <a:pt x="0" y="1216152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Ellipse 38"/>
            <p:cNvSpPr/>
            <p:nvPr/>
          </p:nvSpPr>
          <p:spPr>
            <a:xfrm>
              <a:off x="6442494" y="2377602"/>
              <a:ext cx="576706" cy="5056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0800000" scaled="1"/>
              <a:tileRect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Ellipse 39"/>
            <p:cNvSpPr/>
            <p:nvPr/>
          </p:nvSpPr>
          <p:spPr>
            <a:xfrm>
              <a:off x="6416832" y="2370908"/>
              <a:ext cx="576706" cy="42956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50000"/>
                  </a:sysClr>
                </a:gs>
                <a:gs pos="50000">
                  <a:sysClr val="window" lastClr="FFFFFF">
                    <a:lumMod val="6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fr-FR" kern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286379" y="3230119"/>
            <a:ext cx="1719580" cy="17373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单击此处添加标题</a:t>
            </a:r>
          </a:p>
          <a:p>
            <a:pPr algn="ctr"/>
            <a:endParaRPr lang="en-US" altLang="zh-CN" sz="1400" b="1" dirty="0">
              <a:solidFill>
                <a:srgbClr val="29292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您的内容打在这里，或者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通过复制您的文本后，在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此框中选择粘贴，并选择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只保留文字。您的内容打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在这里，或者通过复制您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的文本后，在此框中</a:t>
            </a:r>
          </a:p>
          <a:p>
            <a:pPr algn="ctr"/>
            <a:endParaRPr lang="en-US" altLang="zh-CN" sz="1400" dirty="0">
              <a:solidFill>
                <a:srgbClr val="29292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6869" y="3230119"/>
            <a:ext cx="1719580" cy="17373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单击此处添加标题</a:t>
            </a:r>
          </a:p>
          <a:p>
            <a:pPr algn="ctr"/>
            <a:endParaRPr lang="en-US" altLang="zh-CN" sz="1400" b="1" dirty="0">
              <a:solidFill>
                <a:srgbClr val="29292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您的内容打在这里，或者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通过复制您的文本后，在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此框中选择粘贴，并选择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只保留文字。您的内容打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在这里，或者通过复制您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的文本后，在此框中</a:t>
            </a:r>
          </a:p>
          <a:p>
            <a:pPr algn="ctr"/>
            <a:endParaRPr lang="en-US" altLang="zh-CN" sz="1400" dirty="0">
              <a:solidFill>
                <a:srgbClr val="29292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65134" y="3230119"/>
            <a:ext cx="1719580" cy="17373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单击此处添加标题</a:t>
            </a:r>
          </a:p>
          <a:p>
            <a:pPr algn="ctr"/>
            <a:endParaRPr lang="en-US" altLang="zh-CN" sz="1400" b="1" dirty="0">
              <a:solidFill>
                <a:srgbClr val="29292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您的内容打在这里，或者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通过复制您的文本后，在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此框中选择粘贴，并选择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只保留文字。您的内容打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在这里，或者通过复制您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的文本后，在此框中</a:t>
            </a:r>
          </a:p>
          <a:p>
            <a:pPr algn="ctr"/>
            <a:endParaRPr lang="en-US" altLang="zh-CN" sz="1400" dirty="0">
              <a:solidFill>
                <a:srgbClr val="29292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15624" y="3230119"/>
            <a:ext cx="1719580" cy="17373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单击此处添加标题</a:t>
            </a:r>
          </a:p>
          <a:p>
            <a:pPr algn="ctr"/>
            <a:endParaRPr lang="en-US" altLang="zh-CN" sz="1400" b="1" dirty="0">
              <a:solidFill>
                <a:srgbClr val="29292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您的内容打在这里，或者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通过复制您的文本后，在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此框中选择粘贴，并选择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只保留文字。您的内容打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在这里，或者通过复制您</a:t>
            </a:r>
          </a:p>
          <a:p>
            <a:pPr algn="ctr"/>
            <a:r>
              <a:rPr lang="en-US" altLang="zh-CN" sz="1100" dirty="0">
                <a:solidFill>
                  <a:srgbClr val="292929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的文本后，在此框中</a:t>
            </a:r>
          </a:p>
          <a:p>
            <a:pPr algn="ctr"/>
            <a:endParaRPr lang="en-US" altLang="zh-CN" sz="1400" dirty="0">
              <a:solidFill>
                <a:srgbClr val="292929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3180"/>
            <a:ext cx="12205335" cy="68732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0" y="6652094"/>
            <a:ext cx="12204000" cy="427924"/>
            <a:chOff x="0" y="822054"/>
            <a:chExt cx="12204000" cy="72000"/>
          </a:xfrm>
        </p:grpSpPr>
        <p:sp>
          <p:nvSpPr>
            <p:cNvPr id="38" name="圆角矩形 37"/>
            <p:cNvSpPr/>
            <p:nvPr/>
          </p:nvSpPr>
          <p:spPr>
            <a:xfrm>
              <a:off x="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06469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12939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19408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825878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032347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任意多边形 43"/>
          <p:cNvSpPr/>
          <p:nvPr/>
        </p:nvSpPr>
        <p:spPr>
          <a:xfrm flipH="1">
            <a:off x="0" y="2604111"/>
            <a:ext cx="4682324" cy="1659986"/>
          </a:xfrm>
          <a:custGeom>
            <a:avLst/>
            <a:gdLst>
              <a:gd name="connsiteX0" fmla="*/ 131952 w 4682324"/>
              <a:gd name="connsiteY0" fmla="*/ 0 h 1659986"/>
              <a:gd name="connsiteX1" fmla="*/ 4682324 w 4682324"/>
              <a:gd name="connsiteY1" fmla="*/ 0 h 1659986"/>
              <a:gd name="connsiteX2" fmla="*/ 4682324 w 4682324"/>
              <a:gd name="connsiteY2" fmla="*/ 1659986 h 1659986"/>
              <a:gd name="connsiteX3" fmla="*/ 131952 w 4682324"/>
              <a:gd name="connsiteY3" fmla="*/ 1659986 h 1659986"/>
              <a:gd name="connsiteX4" fmla="*/ 0 w 4682324"/>
              <a:gd name="connsiteY4" fmla="*/ 1528034 h 1659986"/>
              <a:gd name="connsiteX5" fmla="*/ 0 w 4682324"/>
              <a:gd name="connsiteY5" fmla="*/ 131952 h 1659986"/>
              <a:gd name="connsiteX6" fmla="*/ 131952 w 4682324"/>
              <a:gd name="connsiteY6" fmla="*/ 0 h 165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2324" h="1659986">
                <a:moveTo>
                  <a:pt x="131952" y="0"/>
                </a:moveTo>
                <a:lnTo>
                  <a:pt x="4682324" y="0"/>
                </a:lnTo>
                <a:lnTo>
                  <a:pt x="4682324" y="1659986"/>
                </a:lnTo>
                <a:lnTo>
                  <a:pt x="131952" y="1659986"/>
                </a:lnTo>
                <a:cubicBezTo>
                  <a:pt x="59077" y="1659986"/>
                  <a:pt x="0" y="1600909"/>
                  <a:pt x="0" y="1528034"/>
                </a:cubicBezTo>
                <a:lnTo>
                  <a:pt x="0" y="131952"/>
                </a:lnTo>
                <a:cubicBezTo>
                  <a:pt x="0" y="59077"/>
                  <a:pt x="59077" y="0"/>
                  <a:pt x="13195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19"/>
          <p:cNvSpPr/>
          <p:nvPr/>
        </p:nvSpPr>
        <p:spPr bwMode="auto">
          <a:xfrm>
            <a:off x="290156" y="2956102"/>
            <a:ext cx="862370" cy="966742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73141" y="3239185"/>
            <a:ext cx="883920" cy="4921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1C1C26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2017</a:t>
            </a:r>
            <a:endParaRPr lang="zh-CN" altLang="en-US" sz="2400" b="1" dirty="0">
              <a:solidFill>
                <a:srgbClr val="1C1C26"/>
              </a:solidFill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6" name="文本框 7"/>
          <p:cNvSpPr>
            <a:spLocks noChangeArrowheads="1"/>
          </p:cNvSpPr>
          <p:nvPr/>
        </p:nvSpPr>
        <p:spPr bwMode="auto">
          <a:xfrm>
            <a:off x="1423434" y="3179763"/>
            <a:ext cx="267208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汇报者：代用名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文本框 14"/>
          <p:cNvSpPr>
            <a:spLocks noChangeArrowheads="1"/>
          </p:cNvSpPr>
          <p:nvPr/>
        </p:nvSpPr>
        <p:spPr bwMode="auto">
          <a:xfrm>
            <a:off x="6672492" y="2829195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3180"/>
            <a:ext cx="12205335" cy="687324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0" y="704070"/>
            <a:ext cx="12204000" cy="54000"/>
            <a:chOff x="0" y="822054"/>
            <a:chExt cx="12204000" cy="72000"/>
          </a:xfrm>
        </p:grpSpPr>
        <p:sp>
          <p:nvSpPr>
            <p:cNvPr id="9" name="圆角矩形 8"/>
            <p:cNvSpPr/>
            <p:nvPr/>
          </p:nvSpPr>
          <p:spPr>
            <a:xfrm>
              <a:off x="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06469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12939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9408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258780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323475" y="822054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0" y="6106887"/>
            <a:ext cx="12204000" cy="54000"/>
            <a:chOff x="0" y="5944659"/>
            <a:chExt cx="12204000" cy="72000"/>
          </a:xfrm>
        </p:grpSpPr>
        <p:sp>
          <p:nvSpPr>
            <p:cNvPr id="17" name="圆角矩形 16"/>
            <p:cNvSpPr/>
            <p:nvPr/>
          </p:nvSpPr>
          <p:spPr>
            <a:xfrm>
              <a:off x="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6469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12939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19408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258780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0323475" y="5944659"/>
              <a:ext cx="1880525" cy="72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Freeform 19"/>
          <p:cNvSpPr/>
          <p:nvPr/>
        </p:nvSpPr>
        <p:spPr bwMode="auto">
          <a:xfrm>
            <a:off x="1062649" y="2589363"/>
            <a:ext cx="1480770" cy="1659986"/>
          </a:xfrm>
          <a:custGeom>
            <a:avLst/>
            <a:gdLst>
              <a:gd name="T0" fmla="*/ 772 w 772"/>
              <a:gd name="T1" fmla="*/ 596 h 865"/>
              <a:gd name="T2" fmla="*/ 721 w 772"/>
              <a:gd name="T3" fmla="*/ 685 h 865"/>
              <a:gd name="T4" fmla="*/ 437 w 772"/>
              <a:gd name="T5" fmla="*/ 849 h 865"/>
              <a:gd name="T6" fmla="*/ 335 w 772"/>
              <a:gd name="T7" fmla="*/ 849 h 865"/>
              <a:gd name="T8" fmla="*/ 51 w 772"/>
              <a:gd name="T9" fmla="*/ 685 h 865"/>
              <a:gd name="T10" fmla="*/ 0 w 772"/>
              <a:gd name="T11" fmla="*/ 596 h 865"/>
              <a:gd name="T12" fmla="*/ 0 w 772"/>
              <a:gd name="T13" fmla="*/ 268 h 865"/>
              <a:gd name="T14" fmla="*/ 51 w 772"/>
              <a:gd name="T15" fmla="*/ 180 h 865"/>
              <a:gd name="T16" fmla="*/ 335 w 772"/>
              <a:gd name="T17" fmla="*/ 16 h 865"/>
              <a:gd name="T18" fmla="*/ 437 w 772"/>
              <a:gd name="T19" fmla="*/ 16 h 865"/>
              <a:gd name="T20" fmla="*/ 721 w 772"/>
              <a:gd name="T21" fmla="*/ 180 h 865"/>
              <a:gd name="T22" fmla="*/ 772 w 772"/>
              <a:gd name="T23" fmla="*/ 268 h 865"/>
              <a:gd name="T24" fmla="*/ 772 w 772"/>
              <a:gd name="T25" fmla="*/ 596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2" h="865">
                <a:moveTo>
                  <a:pt x="772" y="596"/>
                </a:moveTo>
                <a:cubicBezTo>
                  <a:pt x="772" y="629"/>
                  <a:pt x="749" y="668"/>
                  <a:pt x="721" y="685"/>
                </a:cubicBezTo>
                <a:cubicBezTo>
                  <a:pt x="437" y="849"/>
                  <a:pt x="437" y="849"/>
                  <a:pt x="437" y="849"/>
                </a:cubicBezTo>
                <a:cubicBezTo>
                  <a:pt x="409" y="865"/>
                  <a:pt x="363" y="865"/>
                  <a:pt x="335" y="849"/>
                </a:cubicBezTo>
                <a:cubicBezTo>
                  <a:pt x="51" y="685"/>
                  <a:pt x="51" y="685"/>
                  <a:pt x="51" y="685"/>
                </a:cubicBezTo>
                <a:cubicBezTo>
                  <a:pt x="23" y="668"/>
                  <a:pt x="0" y="629"/>
                  <a:pt x="0" y="596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36"/>
                  <a:pt x="23" y="196"/>
                  <a:pt x="51" y="180"/>
                </a:cubicBezTo>
                <a:cubicBezTo>
                  <a:pt x="335" y="16"/>
                  <a:pt x="335" y="16"/>
                  <a:pt x="335" y="16"/>
                </a:cubicBezTo>
                <a:cubicBezTo>
                  <a:pt x="363" y="0"/>
                  <a:pt x="409" y="0"/>
                  <a:pt x="437" y="16"/>
                </a:cubicBezTo>
                <a:cubicBezTo>
                  <a:pt x="721" y="180"/>
                  <a:pt x="721" y="180"/>
                  <a:pt x="721" y="180"/>
                </a:cubicBezTo>
                <a:cubicBezTo>
                  <a:pt x="749" y="196"/>
                  <a:pt x="772" y="236"/>
                  <a:pt x="772" y="268"/>
                </a:cubicBezTo>
                <a:lnTo>
                  <a:pt x="772" y="5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2572" y="3166530"/>
            <a:ext cx="1234440" cy="6921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2017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7521676" y="2589364"/>
            <a:ext cx="4682324" cy="1659986"/>
          </a:xfrm>
          <a:custGeom>
            <a:avLst/>
            <a:gdLst>
              <a:gd name="connsiteX0" fmla="*/ 131952 w 4682324"/>
              <a:gd name="connsiteY0" fmla="*/ 0 h 1659986"/>
              <a:gd name="connsiteX1" fmla="*/ 4682324 w 4682324"/>
              <a:gd name="connsiteY1" fmla="*/ 0 h 1659986"/>
              <a:gd name="connsiteX2" fmla="*/ 4682324 w 4682324"/>
              <a:gd name="connsiteY2" fmla="*/ 1659986 h 1659986"/>
              <a:gd name="connsiteX3" fmla="*/ 131952 w 4682324"/>
              <a:gd name="connsiteY3" fmla="*/ 1659986 h 1659986"/>
              <a:gd name="connsiteX4" fmla="*/ 0 w 4682324"/>
              <a:gd name="connsiteY4" fmla="*/ 1528034 h 1659986"/>
              <a:gd name="connsiteX5" fmla="*/ 0 w 4682324"/>
              <a:gd name="connsiteY5" fmla="*/ 131952 h 1659986"/>
              <a:gd name="connsiteX6" fmla="*/ 131952 w 4682324"/>
              <a:gd name="connsiteY6" fmla="*/ 0 h 165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2324" h="1659986">
                <a:moveTo>
                  <a:pt x="131952" y="0"/>
                </a:moveTo>
                <a:lnTo>
                  <a:pt x="4682324" y="0"/>
                </a:lnTo>
                <a:lnTo>
                  <a:pt x="4682324" y="1659986"/>
                </a:lnTo>
                <a:lnTo>
                  <a:pt x="131952" y="1659986"/>
                </a:lnTo>
                <a:cubicBezTo>
                  <a:pt x="59077" y="1659986"/>
                  <a:pt x="0" y="1600909"/>
                  <a:pt x="0" y="1528034"/>
                </a:cubicBezTo>
                <a:lnTo>
                  <a:pt x="0" y="131952"/>
                </a:lnTo>
                <a:cubicBezTo>
                  <a:pt x="0" y="59077"/>
                  <a:pt x="59077" y="0"/>
                  <a:pt x="13195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59081" y="2846783"/>
            <a:ext cx="3725700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   01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910021" y="3570993"/>
            <a:ext cx="487184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</a:t>
            </a:r>
            <a:r>
              <a:rPr lang="en-US" altLang="zh-CN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PowerPoint Template</a:t>
            </a:r>
          </a:p>
        </p:txBody>
      </p:sp>
      <p:sp>
        <p:nvSpPr>
          <p:cNvPr id="36" name="文本框 34"/>
          <p:cNvSpPr>
            <a:spLocks noChangeArrowheads="1"/>
          </p:cNvSpPr>
          <p:nvPr/>
        </p:nvSpPr>
        <p:spPr bwMode="auto">
          <a:xfrm>
            <a:off x="8514839" y="2954779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投资亮点</a:t>
            </a:r>
            <a:endParaRPr 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574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1.1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250429" y="2196108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H="1">
            <a:off x="3136020" y="2190746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527692" y="2346897"/>
            <a:ext cx="2042737" cy="542794"/>
          </a:xfrm>
          <a:custGeom>
            <a:avLst/>
            <a:gdLst>
              <a:gd name="connsiteX0" fmla="*/ 1507807 w 2042737"/>
              <a:gd name="connsiteY0" fmla="*/ 0 h 542794"/>
              <a:gd name="connsiteX1" fmla="*/ 1507827 w 2042737"/>
              <a:gd name="connsiteY1" fmla="*/ 1 h 542794"/>
              <a:gd name="connsiteX2" fmla="*/ 1581838 w 2042737"/>
              <a:gd name="connsiteY2" fmla="*/ 1 h 542794"/>
              <a:gd name="connsiteX3" fmla="*/ 1581838 w 2042737"/>
              <a:gd name="connsiteY3" fmla="*/ 3786 h 542794"/>
              <a:gd name="connsiteX4" fmla="*/ 1615614 w 2042737"/>
              <a:gd name="connsiteY4" fmla="*/ 5514 h 542794"/>
              <a:gd name="connsiteX5" fmla="*/ 2042737 w 2042737"/>
              <a:gd name="connsiteY5" fmla="*/ 271397 h 542794"/>
              <a:gd name="connsiteX6" fmla="*/ 1615614 w 2042737"/>
              <a:gd name="connsiteY6" fmla="*/ 537280 h 542794"/>
              <a:gd name="connsiteX7" fmla="*/ 1581838 w 2042737"/>
              <a:gd name="connsiteY7" fmla="*/ 539008 h 542794"/>
              <a:gd name="connsiteX8" fmla="*/ 1581838 w 2042737"/>
              <a:gd name="connsiteY8" fmla="*/ 542794 h 542794"/>
              <a:gd name="connsiteX9" fmla="*/ 1507807 w 2042737"/>
              <a:gd name="connsiteY9" fmla="*/ 542794 h 542794"/>
              <a:gd name="connsiteX10" fmla="*/ 0 w 2042737"/>
              <a:gd name="connsiteY10" fmla="*/ 542794 h 542794"/>
              <a:gd name="connsiteX11" fmla="*/ 0 w 2042737"/>
              <a:gd name="connsiteY11" fmla="*/ 1 h 542794"/>
              <a:gd name="connsiteX12" fmla="*/ 1507788 w 2042737"/>
              <a:gd name="connsiteY12" fmla="*/ 1 h 54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2737" h="542794">
                <a:moveTo>
                  <a:pt x="1507807" y="0"/>
                </a:moveTo>
                <a:lnTo>
                  <a:pt x="1507827" y="1"/>
                </a:lnTo>
                <a:lnTo>
                  <a:pt x="1581838" y="1"/>
                </a:lnTo>
                <a:lnTo>
                  <a:pt x="1581838" y="3786"/>
                </a:lnTo>
                <a:lnTo>
                  <a:pt x="1615614" y="5514"/>
                </a:lnTo>
                <a:cubicBezTo>
                  <a:pt x="1859373" y="30821"/>
                  <a:pt x="2042737" y="140245"/>
                  <a:pt x="2042737" y="271397"/>
                </a:cubicBezTo>
                <a:cubicBezTo>
                  <a:pt x="2042737" y="402549"/>
                  <a:pt x="1859373" y="511973"/>
                  <a:pt x="1615614" y="537280"/>
                </a:cubicBezTo>
                <a:lnTo>
                  <a:pt x="1581838" y="539008"/>
                </a:lnTo>
                <a:lnTo>
                  <a:pt x="1581838" y="542794"/>
                </a:lnTo>
                <a:lnTo>
                  <a:pt x="1507807" y="542794"/>
                </a:lnTo>
                <a:lnTo>
                  <a:pt x="0" y="542794"/>
                </a:lnTo>
                <a:lnTo>
                  <a:pt x="0" y="1"/>
                </a:lnTo>
                <a:lnTo>
                  <a:pt x="150778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75453" y="2451417"/>
            <a:ext cx="458265" cy="438275"/>
            <a:chOff x="1004888" y="993775"/>
            <a:chExt cx="2438400" cy="2332038"/>
          </a:xfrm>
          <a:solidFill>
            <a:srgbClr val="FEFEFE"/>
          </a:solidFill>
        </p:grpSpPr>
        <p:sp>
          <p:nvSpPr>
            <p:cNvPr id="19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0" name="任意多边形 19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26960" y="2427973"/>
            <a:ext cx="1203960" cy="396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</a:rPr>
              <a:t>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86023" y="2371985"/>
            <a:ext cx="513282" cy="523220"/>
          </a:xfrm>
          <a:prstGeom prst="rect">
            <a:avLst/>
          </a:prstGeom>
          <a:solidFill>
            <a:srgbClr val="FFCD2D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250429" y="3221363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3136020" y="3216001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flipV="1">
            <a:off x="3527692" y="3372152"/>
            <a:ext cx="2042737" cy="542794"/>
          </a:xfrm>
          <a:custGeom>
            <a:avLst/>
            <a:gdLst>
              <a:gd name="connsiteX0" fmla="*/ 1507807 w 2042737"/>
              <a:gd name="connsiteY0" fmla="*/ 542794 h 542794"/>
              <a:gd name="connsiteX1" fmla="*/ 1507827 w 2042737"/>
              <a:gd name="connsiteY1" fmla="*/ 542793 h 542794"/>
              <a:gd name="connsiteX2" fmla="*/ 1581838 w 2042737"/>
              <a:gd name="connsiteY2" fmla="*/ 542793 h 542794"/>
              <a:gd name="connsiteX3" fmla="*/ 1581838 w 2042737"/>
              <a:gd name="connsiteY3" fmla="*/ 539008 h 542794"/>
              <a:gd name="connsiteX4" fmla="*/ 1615614 w 2042737"/>
              <a:gd name="connsiteY4" fmla="*/ 537280 h 542794"/>
              <a:gd name="connsiteX5" fmla="*/ 2042737 w 2042737"/>
              <a:gd name="connsiteY5" fmla="*/ 271397 h 542794"/>
              <a:gd name="connsiteX6" fmla="*/ 1615614 w 2042737"/>
              <a:gd name="connsiteY6" fmla="*/ 5514 h 542794"/>
              <a:gd name="connsiteX7" fmla="*/ 1581838 w 2042737"/>
              <a:gd name="connsiteY7" fmla="*/ 3786 h 542794"/>
              <a:gd name="connsiteX8" fmla="*/ 1581838 w 2042737"/>
              <a:gd name="connsiteY8" fmla="*/ 0 h 542794"/>
              <a:gd name="connsiteX9" fmla="*/ 1507807 w 2042737"/>
              <a:gd name="connsiteY9" fmla="*/ 0 h 542794"/>
              <a:gd name="connsiteX10" fmla="*/ 0 w 2042737"/>
              <a:gd name="connsiteY10" fmla="*/ 0 h 542794"/>
              <a:gd name="connsiteX11" fmla="*/ 0 w 2042737"/>
              <a:gd name="connsiteY11" fmla="*/ 542793 h 542794"/>
              <a:gd name="connsiteX12" fmla="*/ 1507788 w 2042737"/>
              <a:gd name="connsiteY12" fmla="*/ 542793 h 54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2737" h="542794">
                <a:moveTo>
                  <a:pt x="1507807" y="542794"/>
                </a:moveTo>
                <a:lnTo>
                  <a:pt x="1507827" y="542793"/>
                </a:lnTo>
                <a:lnTo>
                  <a:pt x="1581838" y="542793"/>
                </a:lnTo>
                <a:lnTo>
                  <a:pt x="1581838" y="539008"/>
                </a:lnTo>
                <a:lnTo>
                  <a:pt x="1615614" y="537280"/>
                </a:lnTo>
                <a:cubicBezTo>
                  <a:pt x="1859373" y="511973"/>
                  <a:pt x="2042737" y="402549"/>
                  <a:pt x="2042737" y="271397"/>
                </a:cubicBezTo>
                <a:cubicBezTo>
                  <a:pt x="2042737" y="140245"/>
                  <a:pt x="1859373" y="30821"/>
                  <a:pt x="1615614" y="5514"/>
                </a:cubicBezTo>
                <a:lnTo>
                  <a:pt x="1581838" y="3786"/>
                </a:lnTo>
                <a:lnTo>
                  <a:pt x="1581838" y="0"/>
                </a:lnTo>
                <a:lnTo>
                  <a:pt x="1507807" y="0"/>
                </a:lnTo>
                <a:lnTo>
                  <a:pt x="0" y="0"/>
                </a:lnTo>
                <a:lnTo>
                  <a:pt x="0" y="542793"/>
                </a:lnTo>
                <a:lnTo>
                  <a:pt x="1507788" y="542793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726960" y="3453228"/>
            <a:ext cx="1203960" cy="396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86023" y="3397240"/>
            <a:ext cx="556563" cy="523220"/>
          </a:xfrm>
          <a:prstGeom prst="rect">
            <a:avLst/>
          </a:prstGeom>
          <a:solidFill>
            <a:srgbClr val="3D3D3D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247247" y="4246618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H="1">
            <a:off x="3132838" y="4241256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524510" y="4397407"/>
            <a:ext cx="2042737" cy="542794"/>
          </a:xfrm>
          <a:custGeom>
            <a:avLst/>
            <a:gdLst>
              <a:gd name="connsiteX0" fmla="*/ 1507807 w 2042737"/>
              <a:gd name="connsiteY0" fmla="*/ 0 h 542794"/>
              <a:gd name="connsiteX1" fmla="*/ 1507827 w 2042737"/>
              <a:gd name="connsiteY1" fmla="*/ 1 h 542794"/>
              <a:gd name="connsiteX2" fmla="*/ 1581838 w 2042737"/>
              <a:gd name="connsiteY2" fmla="*/ 1 h 542794"/>
              <a:gd name="connsiteX3" fmla="*/ 1581838 w 2042737"/>
              <a:gd name="connsiteY3" fmla="*/ 3787 h 542794"/>
              <a:gd name="connsiteX4" fmla="*/ 1615614 w 2042737"/>
              <a:gd name="connsiteY4" fmla="*/ 5514 h 542794"/>
              <a:gd name="connsiteX5" fmla="*/ 2042737 w 2042737"/>
              <a:gd name="connsiteY5" fmla="*/ 271397 h 542794"/>
              <a:gd name="connsiteX6" fmla="*/ 1615614 w 2042737"/>
              <a:gd name="connsiteY6" fmla="*/ 537280 h 542794"/>
              <a:gd name="connsiteX7" fmla="*/ 1581838 w 2042737"/>
              <a:gd name="connsiteY7" fmla="*/ 539008 h 542794"/>
              <a:gd name="connsiteX8" fmla="*/ 1581838 w 2042737"/>
              <a:gd name="connsiteY8" fmla="*/ 542794 h 542794"/>
              <a:gd name="connsiteX9" fmla="*/ 1507807 w 2042737"/>
              <a:gd name="connsiteY9" fmla="*/ 542794 h 542794"/>
              <a:gd name="connsiteX10" fmla="*/ 0 w 2042737"/>
              <a:gd name="connsiteY10" fmla="*/ 542794 h 542794"/>
              <a:gd name="connsiteX11" fmla="*/ 0 w 2042737"/>
              <a:gd name="connsiteY11" fmla="*/ 1 h 542794"/>
              <a:gd name="connsiteX12" fmla="*/ 1507788 w 2042737"/>
              <a:gd name="connsiteY12" fmla="*/ 1 h 54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2737" h="542794">
                <a:moveTo>
                  <a:pt x="1507807" y="0"/>
                </a:moveTo>
                <a:lnTo>
                  <a:pt x="1507827" y="1"/>
                </a:lnTo>
                <a:lnTo>
                  <a:pt x="1581838" y="1"/>
                </a:lnTo>
                <a:lnTo>
                  <a:pt x="1581838" y="3787"/>
                </a:lnTo>
                <a:lnTo>
                  <a:pt x="1615614" y="5514"/>
                </a:lnTo>
                <a:cubicBezTo>
                  <a:pt x="1859373" y="30821"/>
                  <a:pt x="2042737" y="140245"/>
                  <a:pt x="2042737" y="271397"/>
                </a:cubicBezTo>
                <a:cubicBezTo>
                  <a:pt x="2042737" y="402549"/>
                  <a:pt x="1859373" y="511974"/>
                  <a:pt x="1615614" y="537280"/>
                </a:cubicBezTo>
                <a:lnTo>
                  <a:pt x="1581838" y="539008"/>
                </a:lnTo>
                <a:lnTo>
                  <a:pt x="1581838" y="542794"/>
                </a:lnTo>
                <a:lnTo>
                  <a:pt x="1507807" y="542794"/>
                </a:lnTo>
                <a:lnTo>
                  <a:pt x="0" y="542794"/>
                </a:lnTo>
                <a:lnTo>
                  <a:pt x="0" y="1"/>
                </a:lnTo>
                <a:lnTo>
                  <a:pt x="1507788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23778" y="4478483"/>
            <a:ext cx="1203960" cy="396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82841" y="4422495"/>
            <a:ext cx="567784" cy="523220"/>
          </a:xfrm>
          <a:prstGeom prst="rect">
            <a:avLst/>
          </a:prstGeom>
          <a:solidFill>
            <a:srgbClr val="FFCD2D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247247" y="5271873"/>
            <a:ext cx="1885591" cy="860989"/>
          </a:xfrm>
          <a:custGeom>
            <a:avLst/>
            <a:gdLst>
              <a:gd name="connsiteX0" fmla="*/ 138956 w 1825854"/>
              <a:gd name="connsiteY0" fmla="*/ 0 h 833717"/>
              <a:gd name="connsiteX1" fmla="*/ 1825854 w 1825854"/>
              <a:gd name="connsiteY1" fmla="*/ 0 h 833717"/>
              <a:gd name="connsiteX2" fmla="*/ 1825854 w 1825854"/>
              <a:gd name="connsiteY2" fmla="*/ 833717 h 833717"/>
              <a:gd name="connsiteX3" fmla="*/ 138956 w 1825854"/>
              <a:gd name="connsiteY3" fmla="*/ 833717 h 833717"/>
              <a:gd name="connsiteX4" fmla="*/ 0 w 1825854"/>
              <a:gd name="connsiteY4" fmla="*/ 694761 h 833717"/>
              <a:gd name="connsiteX5" fmla="*/ 0 w 1825854"/>
              <a:gd name="connsiteY5" fmla="*/ 138956 h 833717"/>
              <a:gd name="connsiteX6" fmla="*/ 138956 w 1825854"/>
              <a:gd name="connsiteY6" fmla="*/ 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5854" h="833717">
                <a:moveTo>
                  <a:pt x="138956" y="0"/>
                </a:moveTo>
                <a:lnTo>
                  <a:pt x="1825854" y="0"/>
                </a:lnTo>
                <a:lnTo>
                  <a:pt x="1825854" y="833717"/>
                </a:lnTo>
                <a:lnTo>
                  <a:pt x="138956" y="833717"/>
                </a:lnTo>
                <a:cubicBezTo>
                  <a:pt x="62213" y="833717"/>
                  <a:pt x="0" y="771504"/>
                  <a:pt x="0" y="694761"/>
                </a:cubicBezTo>
                <a:lnTo>
                  <a:pt x="0" y="138956"/>
                </a:lnTo>
                <a:cubicBezTo>
                  <a:pt x="0" y="62213"/>
                  <a:pt x="62213" y="0"/>
                  <a:pt x="138956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flipH="1">
            <a:off x="3132838" y="5266511"/>
            <a:ext cx="391672" cy="859911"/>
          </a:xfrm>
          <a:custGeom>
            <a:avLst/>
            <a:gdLst>
              <a:gd name="connsiteX0" fmla="*/ 379263 w 379263"/>
              <a:gd name="connsiteY0" fmla="*/ 0 h 818105"/>
              <a:gd name="connsiteX1" fmla="*/ 0 w 379263"/>
              <a:gd name="connsiteY1" fmla="*/ 149075 h 818105"/>
              <a:gd name="connsiteX2" fmla="*/ 0 w 379263"/>
              <a:gd name="connsiteY2" fmla="*/ 669029 h 818105"/>
              <a:gd name="connsiteX3" fmla="*/ 379263 w 379263"/>
              <a:gd name="connsiteY3" fmla="*/ 818105 h 81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263" h="818105">
                <a:moveTo>
                  <a:pt x="379263" y="0"/>
                </a:moveTo>
                <a:lnTo>
                  <a:pt x="0" y="149075"/>
                </a:lnTo>
                <a:lnTo>
                  <a:pt x="0" y="669029"/>
                </a:lnTo>
                <a:lnTo>
                  <a:pt x="379263" y="818105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3524510" y="5422662"/>
            <a:ext cx="2042737" cy="542794"/>
          </a:xfrm>
          <a:custGeom>
            <a:avLst/>
            <a:gdLst>
              <a:gd name="connsiteX0" fmla="*/ 1507807 w 2042737"/>
              <a:gd name="connsiteY0" fmla="*/ 0 h 542794"/>
              <a:gd name="connsiteX1" fmla="*/ 1507827 w 2042737"/>
              <a:gd name="connsiteY1" fmla="*/ 1 h 542794"/>
              <a:gd name="connsiteX2" fmla="*/ 1581838 w 2042737"/>
              <a:gd name="connsiteY2" fmla="*/ 1 h 542794"/>
              <a:gd name="connsiteX3" fmla="*/ 1581838 w 2042737"/>
              <a:gd name="connsiteY3" fmla="*/ 3787 h 542794"/>
              <a:gd name="connsiteX4" fmla="*/ 1615614 w 2042737"/>
              <a:gd name="connsiteY4" fmla="*/ 5514 h 542794"/>
              <a:gd name="connsiteX5" fmla="*/ 2042737 w 2042737"/>
              <a:gd name="connsiteY5" fmla="*/ 271397 h 542794"/>
              <a:gd name="connsiteX6" fmla="*/ 1615614 w 2042737"/>
              <a:gd name="connsiteY6" fmla="*/ 537280 h 542794"/>
              <a:gd name="connsiteX7" fmla="*/ 1581838 w 2042737"/>
              <a:gd name="connsiteY7" fmla="*/ 539008 h 542794"/>
              <a:gd name="connsiteX8" fmla="*/ 1581838 w 2042737"/>
              <a:gd name="connsiteY8" fmla="*/ 542794 h 542794"/>
              <a:gd name="connsiteX9" fmla="*/ 1507807 w 2042737"/>
              <a:gd name="connsiteY9" fmla="*/ 542794 h 542794"/>
              <a:gd name="connsiteX10" fmla="*/ 0 w 2042737"/>
              <a:gd name="connsiteY10" fmla="*/ 542794 h 542794"/>
              <a:gd name="connsiteX11" fmla="*/ 0 w 2042737"/>
              <a:gd name="connsiteY11" fmla="*/ 1 h 542794"/>
              <a:gd name="connsiteX12" fmla="*/ 1507788 w 2042737"/>
              <a:gd name="connsiteY12" fmla="*/ 1 h 54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2737" h="542794">
                <a:moveTo>
                  <a:pt x="1507807" y="0"/>
                </a:moveTo>
                <a:lnTo>
                  <a:pt x="1507827" y="1"/>
                </a:lnTo>
                <a:lnTo>
                  <a:pt x="1581838" y="1"/>
                </a:lnTo>
                <a:lnTo>
                  <a:pt x="1581838" y="3787"/>
                </a:lnTo>
                <a:lnTo>
                  <a:pt x="1615614" y="5514"/>
                </a:lnTo>
                <a:cubicBezTo>
                  <a:pt x="1859373" y="30821"/>
                  <a:pt x="2042737" y="140245"/>
                  <a:pt x="2042737" y="271397"/>
                </a:cubicBezTo>
                <a:cubicBezTo>
                  <a:pt x="2042737" y="402549"/>
                  <a:pt x="1859373" y="511974"/>
                  <a:pt x="1615614" y="537280"/>
                </a:cubicBezTo>
                <a:lnTo>
                  <a:pt x="1581838" y="539008"/>
                </a:lnTo>
                <a:lnTo>
                  <a:pt x="1581838" y="542794"/>
                </a:lnTo>
                <a:lnTo>
                  <a:pt x="1507807" y="542794"/>
                </a:lnTo>
                <a:lnTo>
                  <a:pt x="0" y="542794"/>
                </a:lnTo>
                <a:lnTo>
                  <a:pt x="0" y="1"/>
                </a:lnTo>
                <a:lnTo>
                  <a:pt x="1507788" y="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723778" y="5503738"/>
            <a:ext cx="1203960" cy="3962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方正姚体" panose="02010601030101010101" pitchFamily="2" charset="-122"/>
                <a:sym typeface="+mn-ea"/>
              </a:rPr>
              <a:t>添加标题</a:t>
            </a:r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82841" y="5447750"/>
            <a:ext cx="556563" cy="523220"/>
          </a:xfrm>
          <a:prstGeom prst="rect">
            <a:avLst/>
          </a:prstGeom>
          <a:solidFill>
            <a:srgbClr val="3D3D3D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2280114" y="3457443"/>
            <a:ext cx="549249" cy="417325"/>
            <a:chOff x="4268086" y="4221191"/>
            <a:chExt cx="509646" cy="387231"/>
          </a:xfrm>
          <a:solidFill>
            <a:srgbClr val="FEFEFE"/>
          </a:solidFill>
        </p:grpSpPr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2330012" y="4449870"/>
            <a:ext cx="431554" cy="488100"/>
            <a:chOff x="4994016" y="4872553"/>
            <a:chExt cx="406394" cy="459644"/>
          </a:xfrm>
          <a:solidFill>
            <a:srgbClr val="FEFEFE"/>
          </a:solidFill>
          <a:effectLst/>
        </p:grpSpPr>
        <p:sp>
          <p:nvSpPr>
            <p:cNvPr id="42" name="Freeform 148"/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85737" y="5422664"/>
            <a:ext cx="388716" cy="497123"/>
            <a:chOff x="1605186" y="572440"/>
            <a:chExt cx="563562" cy="720725"/>
          </a:xfrm>
          <a:solidFill>
            <a:srgbClr val="FEFEFE"/>
          </a:solidFill>
        </p:grpSpPr>
        <p:sp>
          <p:nvSpPr>
            <p:cNvPr id="4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777963" y="2318433"/>
            <a:ext cx="2849880" cy="518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777962" y="3372154"/>
            <a:ext cx="2849880" cy="518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777962" y="4361247"/>
            <a:ext cx="2849880" cy="518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777961" y="5422664"/>
            <a:ext cx="2849880" cy="5181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投资亮点</a:t>
            </a:r>
            <a:endParaRPr 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574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1.1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Oval 687"/>
          <p:cNvSpPr>
            <a:spLocks noChangeArrowheads="1"/>
          </p:cNvSpPr>
          <p:nvPr/>
        </p:nvSpPr>
        <p:spPr bwMode="auto">
          <a:xfrm>
            <a:off x="6786554" y="5655437"/>
            <a:ext cx="576015" cy="5764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Oval 784"/>
          <p:cNvSpPr>
            <a:spLocks noChangeArrowheads="1"/>
          </p:cNvSpPr>
          <p:nvPr/>
        </p:nvSpPr>
        <p:spPr bwMode="auto">
          <a:xfrm>
            <a:off x="3848101" y="5654765"/>
            <a:ext cx="576819" cy="57722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Oval 817"/>
          <p:cNvSpPr>
            <a:spLocks noChangeArrowheads="1"/>
          </p:cNvSpPr>
          <p:nvPr/>
        </p:nvSpPr>
        <p:spPr bwMode="auto">
          <a:xfrm>
            <a:off x="5807070" y="5654765"/>
            <a:ext cx="577222" cy="57722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Oval 833"/>
          <p:cNvSpPr>
            <a:spLocks noChangeArrowheads="1"/>
          </p:cNvSpPr>
          <p:nvPr/>
        </p:nvSpPr>
        <p:spPr bwMode="auto">
          <a:xfrm>
            <a:off x="4827585" y="5655437"/>
            <a:ext cx="576819" cy="5764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38229" y="5792874"/>
            <a:ext cx="293182" cy="290159"/>
            <a:chOff x="6967126" y="4092464"/>
            <a:chExt cx="453105" cy="448433"/>
          </a:xfrm>
          <a:solidFill>
            <a:schemeClr val="bg1"/>
          </a:solidFill>
          <a:effectLst/>
        </p:grpSpPr>
        <p:sp>
          <p:nvSpPr>
            <p:cNvPr id="17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974180" y="5790784"/>
            <a:ext cx="278953" cy="278065"/>
          </a:xfrm>
          <a:custGeom>
            <a:avLst/>
            <a:gdLst>
              <a:gd name="T0" fmla="*/ 52 w 341"/>
              <a:gd name="T1" fmla="*/ 0 h 340"/>
              <a:gd name="T2" fmla="*/ 289 w 341"/>
              <a:gd name="T3" fmla="*/ 0 h 340"/>
              <a:gd name="T4" fmla="*/ 341 w 341"/>
              <a:gd name="T5" fmla="*/ 51 h 340"/>
              <a:gd name="T6" fmla="*/ 341 w 341"/>
              <a:gd name="T7" fmla="*/ 289 h 340"/>
              <a:gd name="T8" fmla="*/ 289 w 341"/>
              <a:gd name="T9" fmla="*/ 340 h 340"/>
              <a:gd name="T10" fmla="*/ 52 w 341"/>
              <a:gd name="T11" fmla="*/ 340 h 340"/>
              <a:gd name="T12" fmla="*/ 0 w 341"/>
              <a:gd name="T13" fmla="*/ 289 h 340"/>
              <a:gd name="T14" fmla="*/ 0 w 341"/>
              <a:gd name="T15" fmla="*/ 51 h 340"/>
              <a:gd name="T16" fmla="*/ 52 w 341"/>
              <a:gd name="T17" fmla="*/ 0 h 340"/>
              <a:gd name="T18" fmla="*/ 71 w 341"/>
              <a:gd name="T19" fmla="*/ 37 h 340"/>
              <a:gd name="T20" fmla="*/ 38 w 341"/>
              <a:gd name="T21" fmla="*/ 70 h 340"/>
              <a:gd name="T22" fmla="*/ 38 w 341"/>
              <a:gd name="T23" fmla="*/ 269 h 340"/>
              <a:gd name="T24" fmla="*/ 71 w 341"/>
              <a:gd name="T25" fmla="*/ 302 h 340"/>
              <a:gd name="T26" fmla="*/ 270 w 341"/>
              <a:gd name="T27" fmla="*/ 302 h 340"/>
              <a:gd name="T28" fmla="*/ 303 w 341"/>
              <a:gd name="T29" fmla="*/ 269 h 340"/>
              <a:gd name="T30" fmla="*/ 303 w 341"/>
              <a:gd name="T31" fmla="*/ 70 h 340"/>
              <a:gd name="T32" fmla="*/ 270 w 341"/>
              <a:gd name="T33" fmla="*/ 37 h 340"/>
              <a:gd name="T34" fmla="*/ 71 w 341"/>
              <a:gd name="T35" fmla="*/ 37 h 340"/>
              <a:gd name="T36" fmla="*/ 170 w 341"/>
              <a:gd name="T37" fmla="*/ 244 h 340"/>
              <a:gd name="T38" fmla="*/ 157 w 341"/>
              <a:gd name="T39" fmla="*/ 258 h 340"/>
              <a:gd name="T40" fmla="*/ 157 w 341"/>
              <a:gd name="T41" fmla="*/ 283 h 340"/>
              <a:gd name="T42" fmla="*/ 170 w 341"/>
              <a:gd name="T43" fmla="*/ 296 h 340"/>
              <a:gd name="T44" fmla="*/ 184 w 341"/>
              <a:gd name="T45" fmla="*/ 283 h 340"/>
              <a:gd name="T46" fmla="*/ 184 w 341"/>
              <a:gd name="T47" fmla="*/ 258 h 340"/>
              <a:gd name="T48" fmla="*/ 170 w 341"/>
              <a:gd name="T49" fmla="*/ 244 h 340"/>
              <a:gd name="T50" fmla="*/ 245 w 341"/>
              <a:gd name="T51" fmla="*/ 170 h 340"/>
              <a:gd name="T52" fmla="*/ 259 w 341"/>
              <a:gd name="T53" fmla="*/ 183 h 340"/>
              <a:gd name="T54" fmla="*/ 284 w 341"/>
              <a:gd name="T55" fmla="*/ 183 h 340"/>
              <a:gd name="T56" fmla="*/ 297 w 341"/>
              <a:gd name="T57" fmla="*/ 170 h 340"/>
              <a:gd name="T58" fmla="*/ 284 w 341"/>
              <a:gd name="T59" fmla="*/ 156 h 340"/>
              <a:gd name="T60" fmla="*/ 259 w 341"/>
              <a:gd name="T61" fmla="*/ 156 h 340"/>
              <a:gd name="T62" fmla="*/ 245 w 341"/>
              <a:gd name="T63" fmla="*/ 170 h 340"/>
              <a:gd name="T64" fmla="*/ 170 w 341"/>
              <a:gd name="T65" fmla="*/ 43 h 340"/>
              <a:gd name="T66" fmla="*/ 157 w 341"/>
              <a:gd name="T67" fmla="*/ 57 h 340"/>
              <a:gd name="T68" fmla="*/ 157 w 341"/>
              <a:gd name="T69" fmla="*/ 82 h 340"/>
              <a:gd name="T70" fmla="*/ 170 w 341"/>
              <a:gd name="T71" fmla="*/ 95 h 340"/>
              <a:gd name="T72" fmla="*/ 184 w 341"/>
              <a:gd name="T73" fmla="*/ 82 h 340"/>
              <a:gd name="T74" fmla="*/ 184 w 341"/>
              <a:gd name="T75" fmla="*/ 57 h 340"/>
              <a:gd name="T76" fmla="*/ 170 w 341"/>
              <a:gd name="T77" fmla="*/ 43 h 340"/>
              <a:gd name="T78" fmla="*/ 189 w 341"/>
              <a:gd name="T79" fmla="*/ 172 h 340"/>
              <a:gd name="T80" fmla="*/ 217 w 341"/>
              <a:gd name="T81" fmla="*/ 143 h 340"/>
              <a:gd name="T82" fmla="*/ 217 w 341"/>
              <a:gd name="T83" fmla="*/ 125 h 340"/>
              <a:gd name="T84" fmla="*/ 199 w 341"/>
              <a:gd name="T85" fmla="*/ 125 h 340"/>
              <a:gd name="T86" fmla="*/ 173 w 341"/>
              <a:gd name="T87" fmla="*/ 152 h 340"/>
              <a:gd name="T88" fmla="*/ 170 w 341"/>
              <a:gd name="T89" fmla="*/ 152 h 340"/>
              <a:gd name="T90" fmla="*/ 166 w 341"/>
              <a:gd name="T91" fmla="*/ 152 h 340"/>
              <a:gd name="T92" fmla="*/ 114 w 341"/>
              <a:gd name="T93" fmla="*/ 98 h 340"/>
              <a:gd name="T94" fmla="*/ 101 w 341"/>
              <a:gd name="T95" fmla="*/ 98 h 340"/>
              <a:gd name="T96" fmla="*/ 100 w 341"/>
              <a:gd name="T97" fmla="*/ 111 h 340"/>
              <a:gd name="T98" fmla="*/ 153 w 341"/>
              <a:gd name="T99" fmla="*/ 165 h 340"/>
              <a:gd name="T100" fmla="*/ 152 w 341"/>
              <a:gd name="T101" fmla="*/ 170 h 340"/>
              <a:gd name="T102" fmla="*/ 170 w 341"/>
              <a:gd name="T103" fmla="*/ 188 h 340"/>
              <a:gd name="T104" fmla="*/ 189 w 341"/>
              <a:gd name="T105" fmla="*/ 172 h 340"/>
              <a:gd name="T106" fmla="*/ 44 w 341"/>
              <a:gd name="T107" fmla="*/ 170 h 340"/>
              <a:gd name="T108" fmla="*/ 57 w 341"/>
              <a:gd name="T109" fmla="*/ 183 h 340"/>
              <a:gd name="T110" fmla="*/ 82 w 341"/>
              <a:gd name="T111" fmla="*/ 183 h 340"/>
              <a:gd name="T112" fmla="*/ 96 w 341"/>
              <a:gd name="T113" fmla="*/ 170 h 340"/>
              <a:gd name="T114" fmla="*/ 82 w 341"/>
              <a:gd name="T115" fmla="*/ 156 h 340"/>
              <a:gd name="T116" fmla="*/ 57 w 341"/>
              <a:gd name="T117" fmla="*/ 156 h 340"/>
              <a:gd name="T118" fmla="*/ 44 w 341"/>
              <a:gd name="T119" fmla="*/ 17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1" h="340">
                <a:moveTo>
                  <a:pt x="52" y="0"/>
                </a:moveTo>
                <a:cubicBezTo>
                  <a:pt x="289" y="0"/>
                  <a:pt x="289" y="0"/>
                  <a:pt x="289" y="0"/>
                </a:cubicBezTo>
                <a:cubicBezTo>
                  <a:pt x="318" y="0"/>
                  <a:pt x="341" y="23"/>
                  <a:pt x="341" y="51"/>
                </a:cubicBezTo>
                <a:cubicBezTo>
                  <a:pt x="341" y="289"/>
                  <a:pt x="341" y="289"/>
                  <a:pt x="341" y="289"/>
                </a:cubicBezTo>
                <a:cubicBezTo>
                  <a:pt x="341" y="317"/>
                  <a:pt x="318" y="340"/>
                  <a:pt x="289" y="340"/>
                </a:cubicBezTo>
                <a:cubicBezTo>
                  <a:pt x="52" y="340"/>
                  <a:pt x="52" y="340"/>
                  <a:pt x="52" y="340"/>
                </a:cubicBezTo>
                <a:cubicBezTo>
                  <a:pt x="23" y="340"/>
                  <a:pt x="0" y="317"/>
                  <a:pt x="0" y="289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3"/>
                  <a:pt x="23" y="0"/>
                  <a:pt x="52" y="0"/>
                </a:cubicBezTo>
                <a:close/>
                <a:moveTo>
                  <a:pt x="71" y="37"/>
                </a:moveTo>
                <a:cubicBezTo>
                  <a:pt x="53" y="37"/>
                  <a:pt x="38" y="52"/>
                  <a:pt x="38" y="70"/>
                </a:cubicBezTo>
                <a:cubicBezTo>
                  <a:pt x="38" y="269"/>
                  <a:pt x="38" y="269"/>
                  <a:pt x="38" y="269"/>
                </a:cubicBezTo>
                <a:cubicBezTo>
                  <a:pt x="38" y="288"/>
                  <a:pt x="53" y="302"/>
                  <a:pt x="71" y="302"/>
                </a:cubicBezTo>
                <a:cubicBezTo>
                  <a:pt x="270" y="302"/>
                  <a:pt x="270" y="302"/>
                  <a:pt x="270" y="302"/>
                </a:cubicBezTo>
                <a:cubicBezTo>
                  <a:pt x="288" y="302"/>
                  <a:pt x="303" y="288"/>
                  <a:pt x="303" y="269"/>
                </a:cubicBezTo>
                <a:cubicBezTo>
                  <a:pt x="303" y="70"/>
                  <a:pt x="303" y="70"/>
                  <a:pt x="303" y="70"/>
                </a:cubicBezTo>
                <a:cubicBezTo>
                  <a:pt x="303" y="52"/>
                  <a:pt x="288" y="37"/>
                  <a:pt x="270" y="37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170" y="244"/>
                </a:moveTo>
                <a:cubicBezTo>
                  <a:pt x="163" y="244"/>
                  <a:pt x="157" y="251"/>
                  <a:pt x="157" y="258"/>
                </a:cubicBezTo>
                <a:cubicBezTo>
                  <a:pt x="157" y="283"/>
                  <a:pt x="157" y="283"/>
                  <a:pt x="157" y="283"/>
                </a:cubicBezTo>
                <a:cubicBezTo>
                  <a:pt x="157" y="290"/>
                  <a:pt x="163" y="296"/>
                  <a:pt x="170" y="296"/>
                </a:cubicBezTo>
                <a:cubicBezTo>
                  <a:pt x="178" y="296"/>
                  <a:pt x="184" y="290"/>
                  <a:pt x="184" y="283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4" y="251"/>
                  <a:pt x="178" y="244"/>
                  <a:pt x="170" y="244"/>
                </a:cubicBezTo>
                <a:close/>
                <a:moveTo>
                  <a:pt x="245" y="170"/>
                </a:moveTo>
                <a:cubicBezTo>
                  <a:pt x="245" y="177"/>
                  <a:pt x="251" y="183"/>
                  <a:pt x="259" y="183"/>
                </a:cubicBezTo>
                <a:cubicBezTo>
                  <a:pt x="284" y="183"/>
                  <a:pt x="284" y="183"/>
                  <a:pt x="284" y="183"/>
                </a:cubicBezTo>
                <a:cubicBezTo>
                  <a:pt x="291" y="183"/>
                  <a:pt x="297" y="177"/>
                  <a:pt x="297" y="170"/>
                </a:cubicBezTo>
                <a:cubicBezTo>
                  <a:pt x="297" y="162"/>
                  <a:pt x="291" y="156"/>
                  <a:pt x="284" y="156"/>
                </a:cubicBezTo>
                <a:cubicBezTo>
                  <a:pt x="259" y="156"/>
                  <a:pt x="259" y="156"/>
                  <a:pt x="259" y="156"/>
                </a:cubicBezTo>
                <a:cubicBezTo>
                  <a:pt x="251" y="156"/>
                  <a:pt x="245" y="162"/>
                  <a:pt x="245" y="170"/>
                </a:cubicBezTo>
                <a:close/>
                <a:moveTo>
                  <a:pt x="170" y="43"/>
                </a:moveTo>
                <a:cubicBezTo>
                  <a:pt x="163" y="43"/>
                  <a:pt x="157" y="49"/>
                  <a:pt x="157" y="57"/>
                </a:cubicBezTo>
                <a:cubicBezTo>
                  <a:pt x="157" y="82"/>
                  <a:pt x="157" y="82"/>
                  <a:pt x="157" y="82"/>
                </a:cubicBezTo>
                <a:cubicBezTo>
                  <a:pt x="157" y="89"/>
                  <a:pt x="163" y="95"/>
                  <a:pt x="170" y="95"/>
                </a:cubicBezTo>
                <a:cubicBezTo>
                  <a:pt x="178" y="95"/>
                  <a:pt x="184" y="89"/>
                  <a:pt x="184" y="82"/>
                </a:cubicBezTo>
                <a:cubicBezTo>
                  <a:pt x="184" y="57"/>
                  <a:pt x="184" y="57"/>
                  <a:pt x="184" y="57"/>
                </a:cubicBezTo>
                <a:cubicBezTo>
                  <a:pt x="184" y="49"/>
                  <a:pt x="178" y="43"/>
                  <a:pt x="170" y="43"/>
                </a:cubicBezTo>
                <a:close/>
                <a:moveTo>
                  <a:pt x="189" y="172"/>
                </a:moveTo>
                <a:cubicBezTo>
                  <a:pt x="217" y="143"/>
                  <a:pt x="217" y="143"/>
                  <a:pt x="217" y="143"/>
                </a:cubicBezTo>
                <a:cubicBezTo>
                  <a:pt x="222" y="138"/>
                  <a:pt x="222" y="130"/>
                  <a:pt x="217" y="125"/>
                </a:cubicBezTo>
                <a:cubicBezTo>
                  <a:pt x="212" y="120"/>
                  <a:pt x="204" y="120"/>
                  <a:pt x="199" y="125"/>
                </a:cubicBezTo>
                <a:cubicBezTo>
                  <a:pt x="173" y="152"/>
                  <a:pt x="173" y="152"/>
                  <a:pt x="173" y="152"/>
                </a:cubicBezTo>
                <a:cubicBezTo>
                  <a:pt x="172" y="152"/>
                  <a:pt x="171" y="152"/>
                  <a:pt x="170" y="152"/>
                </a:cubicBezTo>
                <a:cubicBezTo>
                  <a:pt x="169" y="152"/>
                  <a:pt x="168" y="152"/>
                  <a:pt x="166" y="152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110" y="94"/>
                  <a:pt x="104" y="94"/>
                  <a:pt x="101" y="98"/>
                </a:cubicBezTo>
                <a:cubicBezTo>
                  <a:pt x="97" y="101"/>
                  <a:pt x="97" y="107"/>
                  <a:pt x="100" y="111"/>
                </a:cubicBezTo>
                <a:cubicBezTo>
                  <a:pt x="153" y="165"/>
                  <a:pt x="153" y="165"/>
                  <a:pt x="153" y="165"/>
                </a:cubicBezTo>
                <a:cubicBezTo>
                  <a:pt x="152" y="167"/>
                  <a:pt x="152" y="168"/>
                  <a:pt x="152" y="170"/>
                </a:cubicBezTo>
                <a:cubicBezTo>
                  <a:pt x="152" y="180"/>
                  <a:pt x="160" y="188"/>
                  <a:pt x="170" y="188"/>
                </a:cubicBezTo>
                <a:cubicBezTo>
                  <a:pt x="180" y="188"/>
                  <a:pt x="188" y="181"/>
                  <a:pt x="189" y="172"/>
                </a:cubicBezTo>
                <a:close/>
                <a:moveTo>
                  <a:pt x="44" y="170"/>
                </a:moveTo>
                <a:cubicBezTo>
                  <a:pt x="44" y="177"/>
                  <a:pt x="50" y="183"/>
                  <a:pt x="57" y="183"/>
                </a:cubicBezTo>
                <a:cubicBezTo>
                  <a:pt x="82" y="183"/>
                  <a:pt x="82" y="183"/>
                  <a:pt x="82" y="183"/>
                </a:cubicBezTo>
                <a:cubicBezTo>
                  <a:pt x="90" y="183"/>
                  <a:pt x="96" y="177"/>
                  <a:pt x="96" y="170"/>
                </a:cubicBezTo>
                <a:cubicBezTo>
                  <a:pt x="96" y="162"/>
                  <a:pt x="90" y="156"/>
                  <a:pt x="82" y="156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0" y="156"/>
                  <a:pt x="44" y="162"/>
                  <a:pt x="44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91755" y="5777278"/>
            <a:ext cx="289537" cy="278443"/>
            <a:chOff x="4024249" y="3840783"/>
            <a:chExt cx="309272" cy="297422"/>
          </a:xfrm>
          <a:solidFill>
            <a:schemeClr val="bg1"/>
          </a:solidFill>
          <a:effectLst/>
        </p:grpSpPr>
        <p:sp>
          <p:nvSpPr>
            <p:cNvPr id="21" name="Oval 131"/>
            <p:cNvSpPr>
              <a:spLocks noChangeArrowheads="1"/>
            </p:cNvSpPr>
            <p:nvPr/>
          </p:nvSpPr>
          <p:spPr bwMode="auto">
            <a:xfrm>
              <a:off x="4109299" y="3840783"/>
              <a:ext cx="139172" cy="1409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22" name="Freeform 134"/>
            <p:cNvSpPr/>
            <p:nvPr/>
          </p:nvSpPr>
          <p:spPr bwMode="auto">
            <a:xfrm>
              <a:off x="4024249" y="4003719"/>
              <a:ext cx="309272" cy="134486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18"/>
          <p:cNvGrpSpPr>
            <a:grpSpLocks noChangeAspect="1"/>
          </p:cNvGrpSpPr>
          <p:nvPr/>
        </p:nvGrpSpPr>
        <p:grpSpPr bwMode="auto">
          <a:xfrm>
            <a:off x="6923162" y="5804228"/>
            <a:ext cx="288977" cy="250448"/>
            <a:chOff x="3525" y="1887"/>
            <a:chExt cx="630" cy="546"/>
          </a:xfrm>
          <a:solidFill>
            <a:schemeClr val="bg1"/>
          </a:solidFill>
          <a:effectLst/>
        </p:grpSpPr>
        <p:sp>
          <p:nvSpPr>
            <p:cNvPr id="24" name="Freeform 19"/>
            <p:cNvSpPr/>
            <p:nvPr/>
          </p:nvSpPr>
          <p:spPr bwMode="auto">
            <a:xfrm>
              <a:off x="3623" y="2117"/>
              <a:ext cx="129" cy="227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3809" y="2033"/>
              <a:ext cx="129" cy="311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6" name="Freeform 21"/>
            <p:cNvSpPr/>
            <p:nvPr/>
          </p:nvSpPr>
          <p:spPr bwMode="auto">
            <a:xfrm>
              <a:off x="3997" y="1964"/>
              <a:ext cx="129" cy="380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/>
            <p:nvPr/>
          </p:nvSpPr>
          <p:spPr bwMode="auto">
            <a:xfrm>
              <a:off x="3525" y="1887"/>
              <a:ext cx="630" cy="546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28" name="矩形 37"/>
          <p:cNvSpPr/>
          <p:nvPr/>
        </p:nvSpPr>
        <p:spPr>
          <a:xfrm>
            <a:off x="4346627" y="4388016"/>
            <a:ext cx="531101" cy="1099379"/>
          </a:xfrm>
          <a:custGeom>
            <a:avLst/>
            <a:gdLst>
              <a:gd name="connsiteX0" fmla="*/ 0 w 514350"/>
              <a:gd name="connsiteY0" fmla="*/ 0 h 1075459"/>
              <a:gd name="connsiteX1" fmla="*/ 514350 w 514350"/>
              <a:gd name="connsiteY1" fmla="*/ 0 h 1075459"/>
              <a:gd name="connsiteX2" fmla="*/ 514350 w 514350"/>
              <a:gd name="connsiteY2" fmla="*/ 1075459 h 1075459"/>
              <a:gd name="connsiteX3" fmla="*/ 0 w 514350"/>
              <a:gd name="connsiteY3" fmla="*/ 1075459 h 1075459"/>
              <a:gd name="connsiteX4" fmla="*/ 0 w 514350"/>
              <a:gd name="connsiteY4" fmla="*/ 0 h 1075459"/>
              <a:gd name="connsiteX0-1" fmla="*/ 5195 w 519545"/>
              <a:gd name="connsiteY0-2" fmla="*/ 0 h 1075459"/>
              <a:gd name="connsiteX1-3" fmla="*/ 519545 w 519545"/>
              <a:gd name="connsiteY1-4" fmla="*/ 0 h 1075459"/>
              <a:gd name="connsiteX2-5" fmla="*/ 519545 w 519545"/>
              <a:gd name="connsiteY2-6" fmla="*/ 1075459 h 1075459"/>
              <a:gd name="connsiteX3-7" fmla="*/ 5195 w 519545"/>
              <a:gd name="connsiteY3-8" fmla="*/ 1075459 h 1075459"/>
              <a:gd name="connsiteX4-9" fmla="*/ 0 w 519545"/>
              <a:gd name="connsiteY4-10" fmla="*/ 374073 h 1075459"/>
              <a:gd name="connsiteX5" fmla="*/ 5195 w 519545"/>
              <a:gd name="connsiteY5" fmla="*/ 0 h 1075459"/>
              <a:gd name="connsiteX0-11" fmla="*/ 379268 w 519545"/>
              <a:gd name="connsiteY0-12" fmla="*/ 10391 h 1075459"/>
              <a:gd name="connsiteX1-13" fmla="*/ 519545 w 519545"/>
              <a:gd name="connsiteY1-14" fmla="*/ 0 h 1075459"/>
              <a:gd name="connsiteX2-15" fmla="*/ 519545 w 519545"/>
              <a:gd name="connsiteY2-16" fmla="*/ 1075459 h 1075459"/>
              <a:gd name="connsiteX3-17" fmla="*/ 5195 w 519545"/>
              <a:gd name="connsiteY3-18" fmla="*/ 1075459 h 1075459"/>
              <a:gd name="connsiteX4-19" fmla="*/ 0 w 519545"/>
              <a:gd name="connsiteY4-20" fmla="*/ 374073 h 1075459"/>
              <a:gd name="connsiteX5-21" fmla="*/ 379268 w 519545"/>
              <a:gd name="connsiteY5-22" fmla="*/ 10391 h 10754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19545" h="1075459">
                <a:moveTo>
                  <a:pt x="379268" y="10391"/>
                </a:moveTo>
                <a:lnTo>
                  <a:pt x="519545" y="0"/>
                </a:lnTo>
                <a:lnTo>
                  <a:pt x="519545" y="1075459"/>
                </a:lnTo>
                <a:lnTo>
                  <a:pt x="5195" y="1075459"/>
                </a:lnTo>
                <a:cubicBezTo>
                  <a:pt x="3463" y="841664"/>
                  <a:pt x="1732" y="607868"/>
                  <a:pt x="0" y="374073"/>
                </a:cubicBezTo>
                <a:cubicBezTo>
                  <a:pt x="1732" y="249382"/>
                  <a:pt x="377536" y="135082"/>
                  <a:pt x="379268" y="1039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矩形 38"/>
          <p:cNvSpPr/>
          <p:nvPr/>
        </p:nvSpPr>
        <p:spPr>
          <a:xfrm>
            <a:off x="4983948" y="4329595"/>
            <a:ext cx="530917" cy="1157800"/>
          </a:xfrm>
          <a:custGeom>
            <a:avLst/>
            <a:gdLst>
              <a:gd name="connsiteX0" fmla="*/ 0 w 514350"/>
              <a:gd name="connsiteY0" fmla="*/ 0 h 1075459"/>
              <a:gd name="connsiteX1" fmla="*/ 514350 w 514350"/>
              <a:gd name="connsiteY1" fmla="*/ 0 h 1075459"/>
              <a:gd name="connsiteX2" fmla="*/ 514350 w 514350"/>
              <a:gd name="connsiteY2" fmla="*/ 1075459 h 1075459"/>
              <a:gd name="connsiteX3" fmla="*/ 0 w 514350"/>
              <a:gd name="connsiteY3" fmla="*/ 1075459 h 1075459"/>
              <a:gd name="connsiteX4" fmla="*/ 0 w 514350"/>
              <a:gd name="connsiteY4" fmla="*/ 0 h 1075459"/>
              <a:gd name="connsiteX0-1" fmla="*/ 5015 w 519365"/>
              <a:gd name="connsiteY0-2" fmla="*/ 0 h 1075459"/>
              <a:gd name="connsiteX1-3" fmla="*/ 519365 w 519365"/>
              <a:gd name="connsiteY1-4" fmla="*/ 0 h 1075459"/>
              <a:gd name="connsiteX2-5" fmla="*/ 519365 w 519365"/>
              <a:gd name="connsiteY2-6" fmla="*/ 1075459 h 1075459"/>
              <a:gd name="connsiteX3-7" fmla="*/ 5015 w 519365"/>
              <a:gd name="connsiteY3-8" fmla="*/ 1075459 h 1075459"/>
              <a:gd name="connsiteX4-9" fmla="*/ 0 w 519365"/>
              <a:gd name="connsiteY4-10" fmla="*/ 135082 h 1075459"/>
              <a:gd name="connsiteX5" fmla="*/ 5015 w 519365"/>
              <a:gd name="connsiteY5" fmla="*/ 0 h 1075459"/>
              <a:gd name="connsiteX0-11" fmla="*/ 160878 w 519365"/>
              <a:gd name="connsiteY0-12" fmla="*/ 223405 h 1075459"/>
              <a:gd name="connsiteX1-13" fmla="*/ 519365 w 519365"/>
              <a:gd name="connsiteY1-14" fmla="*/ 0 h 1075459"/>
              <a:gd name="connsiteX2-15" fmla="*/ 519365 w 519365"/>
              <a:gd name="connsiteY2-16" fmla="*/ 1075459 h 1075459"/>
              <a:gd name="connsiteX3-17" fmla="*/ 5015 w 519365"/>
              <a:gd name="connsiteY3-18" fmla="*/ 1075459 h 1075459"/>
              <a:gd name="connsiteX4-19" fmla="*/ 0 w 519365"/>
              <a:gd name="connsiteY4-20" fmla="*/ 135082 h 1075459"/>
              <a:gd name="connsiteX5-21" fmla="*/ 160878 w 519365"/>
              <a:gd name="connsiteY5-22" fmla="*/ 223405 h 1075459"/>
              <a:gd name="connsiteX0-23" fmla="*/ 160878 w 519365"/>
              <a:gd name="connsiteY0-24" fmla="*/ 280555 h 1132609"/>
              <a:gd name="connsiteX1-25" fmla="*/ 519365 w 519365"/>
              <a:gd name="connsiteY1-26" fmla="*/ 0 h 1132609"/>
              <a:gd name="connsiteX2-27" fmla="*/ 519365 w 519365"/>
              <a:gd name="connsiteY2-28" fmla="*/ 1132609 h 1132609"/>
              <a:gd name="connsiteX3-29" fmla="*/ 5015 w 519365"/>
              <a:gd name="connsiteY3-30" fmla="*/ 1132609 h 1132609"/>
              <a:gd name="connsiteX4-31" fmla="*/ 0 w 519365"/>
              <a:gd name="connsiteY4-32" fmla="*/ 192232 h 1132609"/>
              <a:gd name="connsiteX5-33" fmla="*/ 160878 w 519365"/>
              <a:gd name="connsiteY5-34" fmla="*/ 280555 h 11326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19365" h="1132609">
                <a:moveTo>
                  <a:pt x="160878" y="280555"/>
                </a:moveTo>
                <a:lnTo>
                  <a:pt x="519365" y="0"/>
                </a:lnTo>
                <a:lnTo>
                  <a:pt x="519365" y="1132609"/>
                </a:lnTo>
                <a:lnTo>
                  <a:pt x="5015" y="1132609"/>
                </a:lnTo>
                <a:cubicBezTo>
                  <a:pt x="3343" y="819150"/>
                  <a:pt x="1672" y="505691"/>
                  <a:pt x="0" y="192232"/>
                </a:cubicBezTo>
                <a:lnTo>
                  <a:pt x="160878" y="28055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矩形 39"/>
          <p:cNvSpPr/>
          <p:nvPr/>
        </p:nvSpPr>
        <p:spPr>
          <a:xfrm>
            <a:off x="5605335" y="3989692"/>
            <a:ext cx="531743" cy="1497704"/>
          </a:xfrm>
          <a:custGeom>
            <a:avLst/>
            <a:gdLst>
              <a:gd name="connsiteX0" fmla="*/ 0 w 514350"/>
              <a:gd name="connsiteY0" fmla="*/ 0 h 1480704"/>
              <a:gd name="connsiteX1" fmla="*/ 514350 w 514350"/>
              <a:gd name="connsiteY1" fmla="*/ 0 h 1480704"/>
              <a:gd name="connsiteX2" fmla="*/ 514350 w 514350"/>
              <a:gd name="connsiteY2" fmla="*/ 1480704 h 1480704"/>
              <a:gd name="connsiteX3" fmla="*/ 0 w 514350"/>
              <a:gd name="connsiteY3" fmla="*/ 1480704 h 1480704"/>
              <a:gd name="connsiteX4" fmla="*/ 0 w 514350"/>
              <a:gd name="connsiteY4" fmla="*/ 0 h 1480704"/>
              <a:gd name="connsiteX0-1" fmla="*/ 5823 w 520173"/>
              <a:gd name="connsiteY0-2" fmla="*/ 0 h 1480704"/>
              <a:gd name="connsiteX1-3" fmla="*/ 520173 w 520173"/>
              <a:gd name="connsiteY1-4" fmla="*/ 0 h 1480704"/>
              <a:gd name="connsiteX2-5" fmla="*/ 520173 w 520173"/>
              <a:gd name="connsiteY2-6" fmla="*/ 1480704 h 1480704"/>
              <a:gd name="connsiteX3-7" fmla="*/ 5823 w 520173"/>
              <a:gd name="connsiteY3-8" fmla="*/ 1480704 h 1480704"/>
              <a:gd name="connsiteX4-9" fmla="*/ 0 w 520173"/>
              <a:gd name="connsiteY4-10" fmla="*/ 171449 h 1480704"/>
              <a:gd name="connsiteX5" fmla="*/ 5823 w 520173"/>
              <a:gd name="connsiteY5" fmla="*/ 0 h 1480704"/>
              <a:gd name="connsiteX0-11" fmla="*/ 161687 w 520173"/>
              <a:gd name="connsiteY0-12" fmla="*/ 15586 h 1480704"/>
              <a:gd name="connsiteX1-13" fmla="*/ 520173 w 520173"/>
              <a:gd name="connsiteY1-14" fmla="*/ 0 h 1480704"/>
              <a:gd name="connsiteX2-15" fmla="*/ 520173 w 520173"/>
              <a:gd name="connsiteY2-16" fmla="*/ 1480704 h 1480704"/>
              <a:gd name="connsiteX3-17" fmla="*/ 5823 w 520173"/>
              <a:gd name="connsiteY3-18" fmla="*/ 1480704 h 1480704"/>
              <a:gd name="connsiteX4-19" fmla="*/ 0 w 520173"/>
              <a:gd name="connsiteY4-20" fmla="*/ 171449 h 1480704"/>
              <a:gd name="connsiteX5-21" fmla="*/ 161687 w 520173"/>
              <a:gd name="connsiteY5-22" fmla="*/ 15586 h 1480704"/>
              <a:gd name="connsiteX0-23" fmla="*/ 161687 w 520173"/>
              <a:gd name="connsiteY0-24" fmla="*/ 15586 h 1480704"/>
              <a:gd name="connsiteX1-25" fmla="*/ 520173 w 520173"/>
              <a:gd name="connsiteY1-26" fmla="*/ 0 h 1480704"/>
              <a:gd name="connsiteX2-27" fmla="*/ 514351 w 520173"/>
              <a:gd name="connsiteY2-28" fmla="*/ 181840 h 1480704"/>
              <a:gd name="connsiteX3-29" fmla="*/ 520173 w 520173"/>
              <a:gd name="connsiteY3-30" fmla="*/ 1480704 h 1480704"/>
              <a:gd name="connsiteX4-31" fmla="*/ 5823 w 520173"/>
              <a:gd name="connsiteY4-32" fmla="*/ 1480704 h 1480704"/>
              <a:gd name="connsiteX5-33" fmla="*/ 0 w 520173"/>
              <a:gd name="connsiteY5-34" fmla="*/ 171449 h 1480704"/>
              <a:gd name="connsiteX6" fmla="*/ 161687 w 520173"/>
              <a:gd name="connsiteY6" fmla="*/ 15586 h 1480704"/>
              <a:gd name="connsiteX0-35" fmla="*/ 161687 w 520173"/>
              <a:gd name="connsiteY0-36" fmla="*/ 0 h 1465118"/>
              <a:gd name="connsiteX1-37" fmla="*/ 327941 w 520173"/>
              <a:gd name="connsiteY1-38" fmla="*/ 5195 h 1465118"/>
              <a:gd name="connsiteX2-39" fmla="*/ 514351 w 520173"/>
              <a:gd name="connsiteY2-40" fmla="*/ 166254 h 1465118"/>
              <a:gd name="connsiteX3-41" fmla="*/ 520173 w 520173"/>
              <a:gd name="connsiteY3-42" fmla="*/ 1465118 h 1465118"/>
              <a:gd name="connsiteX4-43" fmla="*/ 5823 w 520173"/>
              <a:gd name="connsiteY4-44" fmla="*/ 1465118 h 1465118"/>
              <a:gd name="connsiteX5-45" fmla="*/ 0 w 520173"/>
              <a:gd name="connsiteY5-46" fmla="*/ 155863 h 1465118"/>
              <a:gd name="connsiteX6-47" fmla="*/ 161687 w 520173"/>
              <a:gd name="connsiteY6-48" fmla="*/ 0 h 146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47" y="connsiteY6-48"/>
              </a:cxn>
            </a:cxnLst>
            <a:rect l="l" t="t" r="r" b="b"/>
            <a:pathLst>
              <a:path w="520173" h="1465118">
                <a:moveTo>
                  <a:pt x="161687" y="0"/>
                </a:moveTo>
                <a:lnTo>
                  <a:pt x="327941" y="5195"/>
                </a:lnTo>
                <a:lnTo>
                  <a:pt x="514351" y="166254"/>
                </a:lnTo>
                <a:cubicBezTo>
                  <a:pt x="516292" y="599209"/>
                  <a:pt x="518232" y="1032163"/>
                  <a:pt x="520173" y="1465118"/>
                </a:cubicBezTo>
                <a:lnTo>
                  <a:pt x="5823" y="1465118"/>
                </a:lnTo>
                <a:lnTo>
                  <a:pt x="0" y="155863"/>
                </a:lnTo>
                <a:lnTo>
                  <a:pt x="161687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40"/>
          <p:cNvSpPr/>
          <p:nvPr/>
        </p:nvSpPr>
        <p:spPr>
          <a:xfrm>
            <a:off x="6247967" y="3787873"/>
            <a:ext cx="526247" cy="1699523"/>
          </a:xfrm>
          <a:custGeom>
            <a:avLst/>
            <a:gdLst>
              <a:gd name="connsiteX0" fmla="*/ 0 w 514350"/>
              <a:gd name="connsiteY0" fmla="*/ 0 h 1662545"/>
              <a:gd name="connsiteX1" fmla="*/ 514350 w 514350"/>
              <a:gd name="connsiteY1" fmla="*/ 0 h 1662545"/>
              <a:gd name="connsiteX2" fmla="*/ 514350 w 514350"/>
              <a:gd name="connsiteY2" fmla="*/ 1662545 h 1662545"/>
              <a:gd name="connsiteX3" fmla="*/ 0 w 514350"/>
              <a:gd name="connsiteY3" fmla="*/ 1662545 h 1662545"/>
              <a:gd name="connsiteX4" fmla="*/ 0 w 514350"/>
              <a:gd name="connsiteY4" fmla="*/ 0 h 1662545"/>
              <a:gd name="connsiteX0-1" fmla="*/ 447 w 514797"/>
              <a:gd name="connsiteY0-2" fmla="*/ 0 h 1662545"/>
              <a:gd name="connsiteX1-3" fmla="*/ 514797 w 514797"/>
              <a:gd name="connsiteY1-4" fmla="*/ 0 h 1662545"/>
              <a:gd name="connsiteX2-5" fmla="*/ 514797 w 514797"/>
              <a:gd name="connsiteY2-6" fmla="*/ 1662545 h 1662545"/>
              <a:gd name="connsiteX3-7" fmla="*/ 447 w 514797"/>
              <a:gd name="connsiteY3-8" fmla="*/ 1662545 h 1662545"/>
              <a:gd name="connsiteX4-9" fmla="*/ 0 w 514797"/>
              <a:gd name="connsiteY4-10" fmla="*/ 426027 h 1662545"/>
              <a:gd name="connsiteX5" fmla="*/ 447 w 514797"/>
              <a:gd name="connsiteY5" fmla="*/ 0 h 1662545"/>
              <a:gd name="connsiteX0-11" fmla="*/ 291393 w 514797"/>
              <a:gd name="connsiteY0-12" fmla="*/ 161059 h 1662545"/>
              <a:gd name="connsiteX1-13" fmla="*/ 514797 w 514797"/>
              <a:gd name="connsiteY1-14" fmla="*/ 0 h 1662545"/>
              <a:gd name="connsiteX2-15" fmla="*/ 514797 w 514797"/>
              <a:gd name="connsiteY2-16" fmla="*/ 1662545 h 1662545"/>
              <a:gd name="connsiteX3-17" fmla="*/ 447 w 514797"/>
              <a:gd name="connsiteY3-18" fmla="*/ 1662545 h 1662545"/>
              <a:gd name="connsiteX4-19" fmla="*/ 0 w 514797"/>
              <a:gd name="connsiteY4-20" fmla="*/ 426027 h 1662545"/>
              <a:gd name="connsiteX5-21" fmla="*/ 291393 w 514797"/>
              <a:gd name="connsiteY5-22" fmla="*/ 161059 h 16625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14797" h="1662545">
                <a:moveTo>
                  <a:pt x="291393" y="161059"/>
                </a:moveTo>
                <a:lnTo>
                  <a:pt x="514797" y="0"/>
                </a:lnTo>
                <a:lnTo>
                  <a:pt x="514797" y="1662545"/>
                </a:lnTo>
                <a:lnTo>
                  <a:pt x="447" y="1662545"/>
                </a:lnTo>
                <a:lnTo>
                  <a:pt x="0" y="426027"/>
                </a:lnTo>
                <a:lnTo>
                  <a:pt x="291393" y="16105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88082" y="2113143"/>
            <a:ext cx="1455814" cy="1455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100000">
                  <a:schemeClr val="bg1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6882126" y="2110165"/>
            <a:ext cx="1461770" cy="1461770"/>
          </a:xfrm>
          <a:prstGeom prst="donut">
            <a:avLst>
              <a:gd name="adj" fmla="val 11298"/>
            </a:avLst>
          </a:prstGeom>
          <a:solidFill>
            <a:srgbClr val="2E2E2E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7168154" y="2396595"/>
            <a:ext cx="889715" cy="889715"/>
          </a:xfrm>
          <a:prstGeom prst="donut">
            <a:avLst>
              <a:gd name="adj" fmla="val 17390"/>
            </a:avLst>
          </a:prstGeom>
          <a:solidFill>
            <a:srgbClr val="2E2E2E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65798" y="2693837"/>
            <a:ext cx="294427" cy="294427"/>
          </a:xfrm>
          <a:prstGeom prst="ellipse">
            <a:avLst/>
          </a:prstGeom>
          <a:solidFill>
            <a:srgbClr val="2E2E2E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128656" y="2839261"/>
            <a:ext cx="3522146" cy="2182239"/>
          </a:xfrm>
          <a:custGeom>
            <a:avLst/>
            <a:gdLst>
              <a:gd name="connsiteX0" fmla="*/ 3442036 w 3445513"/>
              <a:gd name="connsiteY0" fmla="*/ 354635 h 2134759"/>
              <a:gd name="connsiteX1" fmla="*/ 3341208 w 3445513"/>
              <a:gd name="connsiteY1" fmla="*/ 354635 h 2134759"/>
              <a:gd name="connsiteX2" fmla="*/ 3341208 w 3445513"/>
              <a:gd name="connsiteY2" fmla="*/ 177317 h 2134759"/>
              <a:gd name="connsiteX3" fmla="*/ 2044360 w 3445513"/>
              <a:gd name="connsiteY3" fmla="*/ 1474165 h 2134759"/>
              <a:gd name="connsiteX4" fmla="*/ 1689725 w 3445513"/>
              <a:gd name="connsiteY4" fmla="*/ 1140393 h 2134759"/>
              <a:gd name="connsiteX5" fmla="*/ 983934 w 3445513"/>
              <a:gd name="connsiteY5" fmla="*/ 1846184 h 2134759"/>
              <a:gd name="connsiteX6" fmla="*/ 674499 w 3445513"/>
              <a:gd name="connsiteY6" fmla="*/ 1536749 h 2134759"/>
              <a:gd name="connsiteX7" fmla="*/ 76489 w 3445513"/>
              <a:gd name="connsiteY7" fmla="*/ 2134759 h 2134759"/>
              <a:gd name="connsiteX8" fmla="*/ 0 w 3445513"/>
              <a:gd name="connsiteY8" fmla="*/ 2058270 h 2134759"/>
              <a:gd name="connsiteX9" fmla="*/ 664068 w 3445513"/>
              <a:gd name="connsiteY9" fmla="*/ 1394202 h 2134759"/>
              <a:gd name="connsiteX10" fmla="*/ 973501 w 3445513"/>
              <a:gd name="connsiteY10" fmla="*/ 1703635 h 2134759"/>
              <a:gd name="connsiteX11" fmla="*/ 1682769 w 3445513"/>
              <a:gd name="connsiteY11" fmla="*/ 994367 h 2134759"/>
              <a:gd name="connsiteX12" fmla="*/ 2037403 w 3445513"/>
              <a:gd name="connsiteY12" fmla="*/ 1349001 h 2134759"/>
              <a:gd name="connsiteX13" fmla="*/ 3268195 w 3445513"/>
              <a:gd name="connsiteY13" fmla="*/ 93874 h 2134759"/>
              <a:gd name="connsiteX14" fmla="*/ 3083925 w 3445513"/>
              <a:gd name="connsiteY14" fmla="*/ 93874 h 2134759"/>
              <a:gd name="connsiteX15" fmla="*/ 3083925 w 3445513"/>
              <a:gd name="connsiteY15" fmla="*/ 0 h 2134759"/>
              <a:gd name="connsiteX16" fmla="*/ 3445513 w 3445513"/>
              <a:gd name="connsiteY16" fmla="*/ 0 h 2134759"/>
              <a:gd name="connsiteX17" fmla="*/ 3442036 w 3445513"/>
              <a:gd name="connsiteY17" fmla="*/ 354635 h 213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45513" h="2134759">
                <a:moveTo>
                  <a:pt x="3442036" y="354635"/>
                </a:moveTo>
                <a:lnTo>
                  <a:pt x="3341208" y="354635"/>
                </a:lnTo>
                <a:lnTo>
                  <a:pt x="3341208" y="177317"/>
                </a:lnTo>
                <a:lnTo>
                  <a:pt x="2044360" y="1474165"/>
                </a:lnTo>
                <a:lnTo>
                  <a:pt x="1689725" y="1140393"/>
                </a:lnTo>
                <a:lnTo>
                  <a:pt x="983934" y="1846184"/>
                </a:lnTo>
                <a:lnTo>
                  <a:pt x="674499" y="1536749"/>
                </a:lnTo>
                <a:lnTo>
                  <a:pt x="76489" y="2134759"/>
                </a:lnTo>
                <a:lnTo>
                  <a:pt x="0" y="2058270"/>
                </a:lnTo>
                <a:lnTo>
                  <a:pt x="664068" y="1394202"/>
                </a:lnTo>
                <a:lnTo>
                  <a:pt x="973501" y="1703635"/>
                </a:lnTo>
                <a:lnTo>
                  <a:pt x="1682769" y="994367"/>
                </a:lnTo>
                <a:lnTo>
                  <a:pt x="2037403" y="1349001"/>
                </a:lnTo>
                <a:lnTo>
                  <a:pt x="3268195" y="93874"/>
                </a:lnTo>
                <a:lnTo>
                  <a:pt x="3083925" y="93874"/>
                </a:lnTo>
                <a:lnTo>
                  <a:pt x="3083925" y="0"/>
                </a:lnTo>
                <a:lnTo>
                  <a:pt x="3445513" y="0"/>
                </a:lnTo>
                <a:lnTo>
                  <a:pt x="3442036" y="354635"/>
                </a:lnTo>
                <a:close/>
              </a:path>
            </a:pathLst>
          </a:custGeom>
          <a:solidFill>
            <a:srgbClr val="2E2E2E"/>
          </a:solidFill>
          <a:ln w="19050">
            <a:noFill/>
          </a:ln>
          <a:effectLst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761392" y="2023662"/>
            <a:ext cx="1410540" cy="1700341"/>
            <a:chOff x="4851940" y="1495295"/>
            <a:chExt cx="1533867" cy="1849006"/>
          </a:xfrm>
          <a:solidFill>
            <a:srgbClr val="2E2E2E"/>
          </a:solidFill>
        </p:grpSpPr>
        <p:sp>
          <p:nvSpPr>
            <p:cNvPr id="38" name="Freeform 1169"/>
            <p:cNvSpPr/>
            <p:nvPr/>
          </p:nvSpPr>
          <p:spPr bwMode="auto">
            <a:xfrm>
              <a:off x="4873355" y="2697710"/>
              <a:ext cx="758775" cy="646591"/>
            </a:xfrm>
            <a:custGeom>
              <a:avLst/>
              <a:gdLst>
                <a:gd name="T0" fmla="*/ 122 w 157"/>
                <a:gd name="T1" fmla="*/ 0 h 134"/>
                <a:gd name="T2" fmla="*/ 89 w 157"/>
                <a:gd name="T3" fmla="*/ 54 h 134"/>
                <a:gd name="T4" fmla="*/ 13 w 157"/>
                <a:gd name="T5" fmla="*/ 96 h 134"/>
                <a:gd name="T6" fmla="*/ 5 w 157"/>
                <a:gd name="T7" fmla="*/ 124 h 134"/>
                <a:gd name="T8" fmla="*/ 23 w 157"/>
                <a:gd name="T9" fmla="*/ 134 h 134"/>
                <a:gd name="T10" fmla="*/ 33 w 157"/>
                <a:gd name="T11" fmla="*/ 132 h 134"/>
                <a:gd name="T12" fmla="*/ 118 w 157"/>
                <a:gd name="T13" fmla="*/ 84 h 134"/>
                <a:gd name="T14" fmla="*/ 157 w 157"/>
                <a:gd name="T15" fmla="*/ 19 h 134"/>
                <a:gd name="T16" fmla="*/ 122 w 157"/>
                <a:gd name="T1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34">
                  <a:moveTo>
                    <a:pt x="122" y="0"/>
                  </a:moveTo>
                  <a:cubicBezTo>
                    <a:pt x="89" y="54"/>
                    <a:pt x="89" y="54"/>
                    <a:pt x="89" y="54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4" y="102"/>
                    <a:pt x="0" y="114"/>
                    <a:pt x="5" y="124"/>
                  </a:cubicBezTo>
                  <a:cubicBezTo>
                    <a:pt x="9" y="130"/>
                    <a:pt x="16" y="134"/>
                    <a:pt x="23" y="134"/>
                  </a:cubicBezTo>
                  <a:cubicBezTo>
                    <a:pt x="26" y="134"/>
                    <a:pt x="30" y="133"/>
                    <a:pt x="33" y="132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57" y="19"/>
                    <a:pt x="157" y="19"/>
                    <a:pt x="157" y="19"/>
                  </a:cubicBezTo>
                  <a:lnTo>
                    <a:pt x="122" y="0"/>
                  </a:lnTo>
                  <a:close/>
                </a:path>
              </a:pathLst>
            </a:custGeom>
            <a:grpFill/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170"/>
            <p:cNvSpPr/>
            <p:nvPr/>
          </p:nvSpPr>
          <p:spPr bwMode="auto">
            <a:xfrm>
              <a:off x="4851940" y="1644193"/>
              <a:ext cx="1533867" cy="1699086"/>
            </a:xfrm>
            <a:custGeom>
              <a:avLst/>
              <a:gdLst>
                <a:gd name="T0" fmla="*/ 187 w 318"/>
                <a:gd name="T1" fmla="*/ 80 h 352"/>
                <a:gd name="T2" fmla="*/ 239 w 318"/>
                <a:gd name="T3" fmla="*/ 91 h 352"/>
                <a:gd name="T4" fmla="*/ 310 w 318"/>
                <a:gd name="T5" fmla="*/ 30 h 352"/>
                <a:gd name="T6" fmla="*/ 312 w 318"/>
                <a:gd name="T7" fmla="*/ 8 h 352"/>
                <a:gd name="T8" fmla="*/ 290 w 318"/>
                <a:gd name="T9" fmla="*/ 6 h 352"/>
                <a:gd name="T10" fmla="*/ 230 w 318"/>
                <a:gd name="T11" fmla="*/ 56 h 352"/>
                <a:gd name="T12" fmla="*/ 178 w 318"/>
                <a:gd name="T13" fmla="*/ 46 h 352"/>
                <a:gd name="T14" fmla="*/ 129 w 318"/>
                <a:gd name="T15" fmla="*/ 47 h 352"/>
                <a:gd name="T16" fmla="*/ 52 w 318"/>
                <a:gd name="T17" fmla="*/ 81 h 352"/>
                <a:gd name="T18" fmla="*/ 5 w 318"/>
                <a:gd name="T19" fmla="*/ 157 h 352"/>
                <a:gd name="T20" fmla="*/ 10 w 318"/>
                <a:gd name="T21" fmla="*/ 179 h 352"/>
                <a:gd name="T22" fmla="*/ 17 w 318"/>
                <a:gd name="T23" fmla="*/ 181 h 352"/>
                <a:gd name="T24" fmla="*/ 32 w 318"/>
                <a:gd name="T25" fmla="*/ 174 h 352"/>
                <a:gd name="T26" fmla="*/ 74 w 318"/>
                <a:gd name="T27" fmla="*/ 107 h 352"/>
                <a:gd name="T28" fmla="*/ 115 w 318"/>
                <a:gd name="T29" fmla="*/ 88 h 352"/>
                <a:gd name="T30" fmla="*/ 115 w 318"/>
                <a:gd name="T31" fmla="*/ 180 h 352"/>
                <a:gd name="T32" fmla="*/ 127 w 318"/>
                <a:gd name="T33" fmla="*/ 207 h 352"/>
                <a:gd name="T34" fmla="*/ 133 w 318"/>
                <a:gd name="T35" fmla="*/ 212 h 352"/>
                <a:gd name="T36" fmla="*/ 187 w 318"/>
                <a:gd name="T37" fmla="*/ 241 h 352"/>
                <a:gd name="T38" fmla="*/ 208 w 318"/>
                <a:gd name="T39" fmla="*/ 336 h 352"/>
                <a:gd name="T40" fmla="*/ 227 w 318"/>
                <a:gd name="T41" fmla="*/ 352 h 352"/>
                <a:gd name="T42" fmla="*/ 232 w 318"/>
                <a:gd name="T43" fmla="*/ 352 h 352"/>
                <a:gd name="T44" fmla="*/ 247 w 318"/>
                <a:gd name="T45" fmla="*/ 328 h 352"/>
                <a:gd name="T46" fmla="*/ 222 w 318"/>
                <a:gd name="T47" fmla="*/ 215 h 352"/>
                <a:gd name="T48" fmla="*/ 184 w 318"/>
                <a:gd name="T49" fmla="*/ 194 h 352"/>
                <a:gd name="T50" fmla="*/ 187 w 318"/>
                <a:gd name="T51" fmla="*/ 180 h 352"/>
                <a:gd name="T52" fmla="*/ 187 w 318"/>
                <a:gd name="T53" fmla="*/ 8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8" h="352">
                  <a:moveTo>
                    <a:pt x="187" y="80"/>
                  </a:moveTo>
                  <a:cubicBezTo>
                    <a:pt x="239" y="91"/>
                    <a:pt x="239" y="91"/>
                    <a:pt x="239" y="91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317" y="24"/>
                    <a:pt x="318" y="14"/>
                    <a:pt x="312" y="8"/>
                  </a:cubicBezTo>
                  <a:cubicBezTo>
                    <a:pt x="307" y="1"/>
                    <a:pt x="296" y="0"/>
                    <a:pt x="290" y="6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0" y="165"/>
                    <a:pt x="3" y="174"/>
                    <a:pt x="10" y="179"/>
                  </a:cubicBezTo>
                  <a:cubicBezTo>
                    <a:pt x="12" y="180"/>
                    <a:pt x="14" y="181"/>
                    <a:pt x="17" y="181"/>
                  </a:cubicBezTo>
                  <a:cubicBezTo>
                    <a:pt x="23" y="182"/>
                    <a:pt x="29" y="179"/>
                    <a:pt x="32" y="174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5" y="180"/>
                    <a:pt x="115" y="180"/>
                    <a:pt x="115" y="180"/>
                  </a:cubicBezTo>
                  <a:cubicBezTo>
                    <a:pt x="115" y="191"/>
                    <a:pt x="119" y="200"/>
                    <a:pt x="127" y="207"/>
                  </a:cubicBezTo>
                  <a:cubicBezTo>
                    <a:pt x="129" y="209"/>
                    <a:pt x="131" y="211"/>
                    <a:pt x="133" y="212"/>
                  </a:cubicBezTo>
                  <a:cubicBezTo>
                    <a:pt x="187" y="241"/>
                    <a:pt x="187" y="241"/>
                    <a:pt x="187" y="241"/>
                  </a:cubicBezTo>
                  <a:cubicBezTo>
                    <a:pt x="208" y="336"/>
                    <a:pt x="208" y="336"/>
                    <a:pt x="208" y="336"/>
                  </a:cubicBezTo>
                  <a:cubicBezTo>
                    <a:pt x="210" y="346"/>
                    <a:pt x="218" y="352"/>
                    <a:pt x="227" y="352"/>
                  </a:cubicBezTo>
                  <a:cubicBezTo>
                    <a:pt x="229" y="352"/>
                    <a:pt x="230" y="352"/>
                    <a:pt x="232" y="352"/>
                  </a:cubicBezTo>
                  <a:cubicBezTo>
                    <a:pt x="243" y="349"/>
                    <a:pt x="249" y="338"/>
                    <a:pt x="247" y="328"/>
                  </a:cubicBezTo>
                  <a:cubicBezTo>
                    <a:pt x="222" y="215"/>
                    <a:pt x="222" y="215"/>
                    <a:pt x="222" y="215"/>
                  </a:cubicBezTo>
                  <a:cubicBezTo>
                    <a:pt x="184" y="194"/>
                    <a:pt x="184" y="194"/>
                    <a:pt x="184" y="194"/>
                  </a:cubicBezTo>
                  <a:cubicBezTo>
                    <a:pt x="186" y="190"/>
                    <a:pt x="187" y="185"/>
                    <a:pt x="187" y="180"/>
                  </a:cubicBezTo>
                  <a:lnTo>
                    <a:pt x="187" y="80"/>
                  </a:lnTo>
                  <a:close/>
                </a:path>
              </a:pathLst>
            </a:custGeom>
            <a:grpFill/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Oval 1171"/>
            <p:cNvSpPr>
              <a:spLocks noChangeArrowheads="1"/>
            </p:cNvSpPr>
            <p:nvPr/>
          </p:nvSpPr>
          <p:spPr bwMode="auto">
            <a:xfrm>
              <a:off x="5427140" y="1495295"/>
              <a:ext cx="312076" cy="314117"/>
            </a:xfrm>
            <a:prstGeom prst="ellipse">
              <a:avLst/>
            </a:prstGeom>
            <a:grpFill/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186872" y="4950742"/>
            <a:ext cx="81891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36546" y="4858769"/>
            <a:ext cx="84358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20668" y="4736809"/>
            <a:ext cx="84358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79584" y="4746611"/>
            <a:ext cx="84358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7924" y="2568409"/>
            <a:ext cx="2468880" cy="1127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200" dirty="0">
              <a:solidFill>
                <a:srgbClr val="2E2E2E"/>
              </a:solidFill>
            </a:endParaRPr>
          </a:p>
          <a:p>
            <a:endParaRPr lang="en-US" altLang="zh-CN" sz="16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7924" y="5094218"/>
            <a:ext cx="2511425" cy="1127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DA1F28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请在此粘贴或者输入您的文字内容t</a:t>
            </a:r>
          </a:p>
          <a:p>
            <a:pPr algn="l"/>
            <a:endParaRPr lang="en-US" altLang="zh-CN" sz="1200" dirty="0">
              <a:solidFill>
                <a:srgbClr val="2E2E2E"/>
              </a:solidFill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82299" y="2544624"/>
            <a:ext cx="2468880" cy="1127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DA1F28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200" dirty="0">
              <a:solidFill>
                <a:srgbClr val="2E2E2E"/>
              </a:solidFill>
            </a:endParaRPr>
          </a:p>
          <a:p>
            <a:endParaRPr lang="en-US" altLang="zh-CN" sz="16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82299" y="5070433"/>
            <a:ext cx="2468880" cy="944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DA1F28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我们的愿景</a:t>
            </a:r>
            <a:endParaRPr 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23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1.2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742006" y="2812970"/>
            <a:ext cx="5237664" cy="119149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0"/>
          <p:cNvSpPr/>
          <p:nvPr/>
        </p:nvSpPr>
        <p:spPr>
          <a:xfrm>
            <a:off x="0" y="2812971"/>
            <a:ext cx="3131127" cy="11914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E9F8E"/>
              </a:solidFill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9390850" y="2812971"/>
            <a:ext cx="2801150" cy="11914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E9F8E"/>
              </a:solidFill>
            </a:endParaRPr>
          </a:p>
        </p:txBody>
      </p:sp>
      <p:sp>
        <p:nvSpPr>
          <p:cNvPr id="16" name="Oval 784"/>
          <p:cNvSpPr>
            <a:spLocks noChangeArrowheads="1"/>
          </p:cNvSpPr>
          <p:nvPr/>
        </p:nvSpPr>
        <p:spPr bwMode="auto">
          <a:xfrm>
            <a:off x="1825131" y="2063823"/>
            <a:ext cx="2609459" cy="2611283"/>
          </a:xfrm>
          <a:prstGeom prst="ellipse">
            <a:avLst/>
          </a:prstGeom>
          <a:solidFill>
            <a:srgbClr val="FDFDFD"/>
          </a:solidFill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Oval 784"/>
          <p:cNvSpPr>
            <a:spLocks noChangeArrowheads="1"/>
          </p:cNvSpPr>
          <p:nvPr/>
        </p:nvSpPr>
        <p:spPr bwMode="auto">
          <a:xfrm>
            <a:off x="1952844" y="2180107"/>
            <a:ext cx="2377053" cy="23787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Oval 784"/>
          <p:cNvSpPr>
            <a:spLocks noChangeArrowheads="1"/>
          </p:cNvSpPr>
          <p:nvPr/>
        </p:nvSpPr>
        <p:spPr bwMode="auto">
          <a:xfrm>
            <a:off x="7749485" y="2063822"/>
            <a:ext cx="2609459" cy="2611283"/>
          </a:xfrm>
          <a:prstGeom prst="ellipse">
            <a:avLst/>
          </a:prstGeom>
          <a:solidFill>
            <a:srgbClr val="FDFDFD"/>
          </a:solidFill>
          <a:ln w="1016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Oval 784"/>
          <p:cNvSpPr>
            <a:spLocks noChangeArrowheads="1"/>
          </p:cNvSpPr>
          <p:nvPr/>
        </p:nvSpPr>
        <p:spPr bwMode="auto">
          <a:xfrm>
            <a:off x="7877198" y="2180106"/>
            <a:ext cx="2377053" cy="237871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Oval 784"/>
          <p:cNvSpPr>
            <a:spLocks noChangeArrowheads="1"/>
          </p:cNvSpPr>
          <p:nvPr/>
        </p:nvSpPr>
        <p:spPr bwMode="auto">
          <a:xfrm>
            <a:off x="4825601" y="2063821"/>
            <a:ext cx="2609459" cy="2611283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Oval 784"/>
          <p:cNvSpPr>
            <a:spLocks noChangeArrowheads="1"/>
          </p:cNvSpPr>
          <p:nvPr/>
        </p:nvSpPr>
        <p:spPr bwMode="auto">
          <a:xfrm>
            <a:off x="4953314" y="2180105"/>
            <a:ext cx="2377053" cy="237871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2225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7091" y="5249454"/>
            <a:ext cx="2468880" cy="1127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DA1F28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200" dirty="0">
              <a:solidFill>
                <a:srgbClr val="2E2E2E"/>
              </a:solidFill>
            </a:endParaRPr>
          </a:p>
          <a:p>
            <a:endParaRPr lang="en-US" altLang="zh-CN" sz="16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6051" y="5170948"/>
            <a:ext cx="2468880" cy="1127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DA1F28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16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200" dirty="0">
              <a:solidFill>
                <a:srgbClr val="2E2E2E"/>
              </a:solidFill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75011" y="5170947"/>
            <a:ext cx="2468880" cy="11277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DA1F28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en-US" altLang="zh-CN" sz="1600" b="1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endParaRPr lang="en-US" altLang="zh-CN" sz="1200" dirty="0">
              <a:solidFill>
                <a:srgbClr val="2E2E2E"/>
              </a:solidFill>
            </a:endParaRPr>
          </a:p>
          <a:p>
            <a:endParaRPr lang="en-US" altLang="zh-CN" sz="16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我们的愿景</a:t>
            </a:r>
            <a:endParaRPr 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238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1.2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236572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 rot="16200000">
            <a:off x="4916877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 rot="10800000">
            <a:off x="6491415" y="3943700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五边形 29"/>
          <p:cNvSpPr/>
          <p:nvPr/>
        </p:nvSpPr>
        <p:spPr>
          <a:xfrm rot="5400000">
            <a:off x="6403805" y="4834500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 rot="10800000" flipV="1">
            <a:off x="6491414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22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五边形 31"/>
          <p:cNvSpPr/>
          <p:nvPr/>
        </p:nvSpPr>
        <p:spPr>
          <a:xfrm rot="16200000" flipV="1">
            <a:off x="6403804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 flipV="1">
            <a:off x="2236571" y="3943701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222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五边形 33"/>
          <p:cNvSpPr/>
          <p:nvPr/>
        </p:nvSpPr>
        <p:spPr>
          <a:xfrm rot="5400000" flipV="1">
            <a:off x="4916876" y="4834501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43194" y="4159798"/>
            <a:ext cx="456521" cy="454724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79961" y="3085048"/>
            <a:ext cx="418013" cy="401997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40" name="Freeform 134"/>
            <p:cNvSpPr/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12376" y="4223417"/>
            <a:ext cx="377867" cy="327486"/>
            <a:chOff x="7090992" y="4839631"/>
            <a:chExt cx="424306" cy="367732"/>
          </a:xfrm>
          <a:solidFill>
            <a:schemeClr val="bg1"/>
          </a:solidFill>
        </p:grpSpPr>
        <p:sp>
          <p:nvSpPr>
            <p:cNvPr id="42" name="Freeform 19"/>
            <p:cNvSpPr/>
            <p:nvPr/>
          </p:nvSpPr>
          <p:spPr bwMode="auto">
            <a:xfrm>
              <a:off x="7156995" y="4994536"/>
              <a:ext cx="86882" cy="15288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7282266" y="4937962"/>
              <a:ext cx="86882" cy="209459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7408885" y="4891491"/>
              <a:ext cx="86882" cy="255931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7090992" y="4839631"/>
              <a:ext cx="424306" cy="367732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412376" y="3158028"/>
            <a:ext cx="347824" cy="344238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47" name="Freeform 136"/>
            <p:cNvSpPr/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48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4983992" y="2247551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60822" y="4914474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47750" y="2251383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50424" y="4989872"/>
            <a:ext cx="6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2700000">
            <a:off x="5581933" y="3280260"/>
            <a:ext cx="1141928" cy="114192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89432" y="1944971"/>
            <a:ext cx="2468880" cy="7315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172459" y="1944705"/>
            <a:ext cx="2468880" cy="7315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665284" y="5135893"/>
            <a:ext cx="2468880" cy="7315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148311" y="5135627"/>
            <a:ext cx="2468880" cy="7315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公司业务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351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1.3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1753993" y="1986546"/>
            <a:ext cx="2209211" cy="144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3963205" y="1986544"/>
            <a:ext cx="2129110" cy="14400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H="1">
            <a:off x="6092313" y="1986542"/>
            <a:ext cx="2209211" cy="14400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H="1">
            <a:off x="8301525" y="1986542"/>
            <a:ext cx="2098966" cy="1440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1753994" y="3426546"/>
            <a:ext cx="2209207" cy="28690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H="1">
            <a:off x="3963203" y="3426546"/>
            <a:ext cx="6437287" cy="286902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398510" y="2364740"/>
            <a:ext cx="2114550" cy="9144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</a:t>
            </a:r>
          </a:p>
          <a:p>
            <a:pPr algn="l"/>
            <a:endParaRPr lang="en-US" altLang="zh-CN" sz="1100" dirty="0">
              <a:solidFill>
                <a:srgbClr val="2E2E2E"/>
              </a:solidFill>
            </a:endParaRPr>
          </a:p>
          <a:p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6362" y="3746430"/>
            <a:ext cx="2278380" cy="359664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请在此粘贴或者输入您的文字内容</a:t>
            </a:r>
          </a:p>
          <a:p>
            <a:pPr algn="l"/>
            <a:endParaRPr lang="en-US" altLang="zh-CN" sz="1100" dirty="0">
              <a:solidFill>
                <a:srgbClr val="2E2E2E"/>
              </a:solidFill>
            </a:endParaRPr>
          </a:p>
          <a:p>
            <a:pPr algn="l"/>
            <a:endParaRPr lang="en-US" altLang="zh-CN" sz="1100" dirty="0">
              <a:solidFill>
                <a:srgbClr val="2E2E2E"/>
              </a:solidFill>
            </a:endParaRPr>
          </a:p>
          <a:p>
            <a:pPr algn="l"/>
            <a:endParaRPr lang="en-US" altLang="zh-CN" sz="1100" dirty="0">
              <a:solidFill>
                <a:srgbClr val="2E2E2E"/>
              </a:solidFill>
            </a:endParaRPr>
          </a:p>
          <a:p>
            <a:pPr algn="l"/>
            <a:endParaRPr lang="en-US" altLang="zh-CN" sz="1100" dirty="0">
              <a:solidFill>
                <a:srgbClr val="FFFFFF"/>
              </a:solidFill>
            </a:endParaRPr>
          </a:p>
          <a:p>
            <a:pPr algn="l"/>
            <a:endParaRPr lang="en-US" altLang="zh-CN" sz="1100" dirty="0">
              <a:solidFill>
                <a:srgbClr val="FFFFFF"/>
              </a:solidFill>
            </a:endParaRPr>
          </a:p>
          <a:p>
            <a:pPr algn="l"/>
            <a:endParaRPr lang="en-US" altLang="zh-CN" sz="1100" dirty="0">
              <a:solidFill>
                <a:srgbClr val="FFFFFF"/>
              </a:solidFill>
            </a:endParaRPr>
          </a:p>
          <a:p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6535" y="2354580"/>
            <a:ext cx="2065655" cy="9144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r>
              <a:rPr lang="en-US" altLang="zh-CN" sz="1100" dirty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</a:t>
            </a:r>
          </a:p>
          <a:p>
            <a:pPr algn="l"/>
            <a:endParaRPr lang="en-US" altLang="zh-CN" sz="1100" dirty="0">
              <a:solidFill>
                <a:srgbClr val="2E2E2E"/>
              </a:solidFill>
            </a:endParaRPr>
          </a:p>
          <a:p>
            <a:endParaRPr lang="en-US" altLang="zh-CN" sz="1400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59210"/>
          <a:stretch>
            <a:fillRect/>
          </a:stretch>
        </p:blipFill>
        <p:spPr>
          <a:xfrm>
            <a:off x="0" y="0"/>
            <a:ext cx="12192000" cy="998261"/>
          </a:xfrm>
          <a:custGeom>
            <a:avLst/>
            <a:gdLst>
              <a:gd name="connsiteX0" fmla="*/ 0 w 12192000"/>
              <a:gd name="connsiteY0" fmla="*/ 0 h 998261"/>
              <a:gd name="connsiteX1" fmla="*/ 12192000 w 12192000"/>
              <a:gd name="connsiteY1" fmla="*/ 0 h 998261"/>
              <a:gd name="connsiteX2" fmla="*/ 12192000 w 12192000"/>
              <a:gd name="connsiteY2" fmla="*/ 998261 h 998261"/>
              <a:gd name="connsiteX3" fmla="*/ 0 w 12192000"/>
              <a:gd name="connsiteY3" fmla="*/ 998261 h 99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98261">
                <a:moveTo>
                  <a:pt x="0" y="0"/>
                </a:moveTo>
                <a:lnTo>
                  <a:pt x="12192000" y="0"/>
                </a:lnTo>
                <a:lnTo>
                  <a:pt x="12192000" y="998261"/>
                </a:lnTo>
                <a:lnTo>
                  <a:pt x="0" y="998261"/>
                </a:lnTo>
                <a:close/>
              </a:path>
            </a:pathLst>
          </a:custGeom>
        </p:spPr>
      </p:pic>
      <p:sp>
        <p:nvSpPr>
          <p:cNvPr id="3" name="文本框 18"/>
          <p:cNvSpPr>
            <a:spLocks noChangeArrowheads="1"/>
          </p:cNvSpPr>
          <p:nvPr/>
        </p:nvSpPr>
        <p:spPr bwMode="auto">
          <a:xfrm>
            <a:off x="2129621" y="159184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公司业务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11639" y="513196"/>
            <a:ext cx="989214" cy="36000"/>
            <a:chOff x="4566000" y="513196"/>
            <a:chExt cx="989214" cy="36000"/>
          </a:xfrm>
        </p:grpSpPr>
        <p:sp>
          <p:nvSpPr>
            <p:cNvPr id="5" name="圆角矩形 4"/>
            <p:cNvSpPr/>
            <p:nvPr/>
          </p:nvSpPr>
          <p:spPr>
            <a:xfrm>
              <a:off x="4566000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083696" y="513196"/>
              <a:ext cx="471518" cy="36000"/>
            </a:xfrm>
            <a:prstGeom prst="roundRect">
              <a:avLst>
                <a:gd name="adj" fmla="val 24830"/>
              </a:avLst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7"/>
          <p:cNvSpPr>
            <a:spLocks noChangeArrowheads="1"/>
          </p:cNvSpPr>
          <p:nvPr/>
        </p:nvSpPr>
        <p:spPr bwMode="auto">
          <a:xfrm>
            <a:off x="308675" y="220808"/>
            <a:ext cx="6351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EFEFE"/>
                </a:solidFill>
                <a:latin typeface="Impact" panose="020B0806030902050204" pitchFamily="34" charset="0"/>
                <a:ea typeface="方正姚体" panose="02010601030101010101" pitchFamily="2" charset="-122"/>
                <a:sym typeface="Impact" panose="020B0806030902050204" pitchFamily="34" charset="0"/>
              </a:rPr>
              <a:t>1.3</a:t>
            </a:r>
            <a:endParaRPr lang="zh-CN" altLang="en-US" sz="3200" dirty="0">
              <a:solidFill>
                <a:srgbClr val="FEFEFE"/>
              </a:solidFill>
              <a:latin typeface="Impact" panose="020B0806030902050204" pitchFamily="34" charset="0"/>
              <a:ea typeface="方正姚体" panose="02010601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374418" y="2004165"/>
            <a:ext cx="4170163" cy="3594969"/>
          </a:xfrm>
          <a:prstGeom prst="hexagon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-7348" y="2004166"/>
            <a:ext cx="2504426" cy="3594967"/>
          </a:xfrm>
          <a:custGeom>
            <a:avLst/>
            <a:gdLst>
              <a:gd name="connsiteX0" fmla="*/ 0 w 2504426"/>
              <a:gd name="connsiteY0" fmla="*/ 0 h 3594967"/>
              <a:gd name="connsiteX1" fmla="*/ 1605684 w 2504426"/>
              <a:gd name="connsiteY1" fmla="*/ 0 h 3594967"/>
              <a:gd name="connsiteX2" fmla="*/ 2504426 w 2504426"/>
              <a:gd name="connsiteY2" fmla="*/ 1797484 h 3594967"/>
              <a:gd name="connsiteX3" fmla="*/ 1605684 w 2504426"/>
              <a:gd name="connsiteY3" fmla="*/ 3594967 h 3594967"/>
              <a:gd name="connsiteX4" fmla="*/ 0 w 2504426"/>
              <a:gd name="connsiteY4" fmla="*/ 3594967 h 359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426" h="3594967">
                <a:moveTo>
                  <a:pt x="0" y="0"/>
                </a:moveTo>
                <a:lnTo>
                  <a:pt x="1605684" y="0"/>
                </a:lnTo>
                <a:lnTo>
                  <a:pt x="2504426" y="1797484"/>
                </a:lnTo>
                <a:lnTo>
                  <a:pt x="1605684" y="3594967"/>
                </a:lnTo>
                <a:lnTo>
                  <a:pt x="0" y="3594967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边形 13"/>
          <p:cNvSpPr/>
          <p:nvPr/>
        </p:nvSpPr>
        <p:spPr>
          <a:xfrm>
            <a:off x="5368645" y="2004165"/>
            <a:ext cx="2578361" cy="58429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>
            <a:off x="8995765" y="2004165"/>
            <a:ext cx="2578361" cy="584290"/>
          </a:xfrm>
          <a:prstGeom prst="homePlat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边形 15"/>
          <p:cNvSpPr/>
          <p:nvPr/>
        </p:nvSpPr>
        <p:spPr>
          <a:xfrm>
            <a:off x="5368645" y="4065958"/>
            <a:ext cx="2578361" cy="584290"/>
          </a:xfrm>
          <a:prstGeom prst="homePlate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>
            <a:off x="8995765" y="4065958"/>
            <a:ext cx="2578361" cy="58429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68645" y="2102116"/>
            <a:ext cx="2468880" cy="16840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105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03447" y="2104219"/>
            <a:ext cx="2468880" cy="16840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105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68645" y="4195859"/>
            <a:ext cx="2468880" cy="16840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105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03447" y="4197962"/>
            <a:ext cx="2468880" cy="16840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单击此处添加标题</a:t>
            </a:r>
          </a:p>
          <a:p>
            <a:pPr algn="l"/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105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请在此粘贴或者输入您的文字内容</a:t>
            </a:r>
          </a:p>
          <a:p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595</Words>
  <Application>Microsoft Office PowerPoint</Application>
  <PresentationFormat>宽屏</PresentationFormat>
  <Paragraphs>408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Kartika</vt:lpstr>
      <vt:lpstr>Open Sans Light</vt:lpstr>
      <vt:lpstr>方正姚体</vt:lpstr>
      <vt:lpstr>宋体</vt:lpstr>
      <vt:lpstr>微软雅黑</vt:lpstr>
      <vt:lpstr>Arial</vt:lpstr>
      <vt:lpstr>Calibri</vt:lpstr>
      <vt:lpstr>Calibri Light</vt:lpstr>
      <vt:lpstr>Haettenschweiler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王小珍</cp:lastModifiedBy>
  <cp:revision>162</cp:revision>
  <dcterms:created xsi:type="dcterms:W3CDTF">2016-02-27T15:20:00Z</dcterms:created>
  <dcterms:modified xsi:type="dcterms:W3CDTF">2017-01-22T05:37:35Z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