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71" r:id="rId1"/>
  </p:sldMasterIdLst>
  <p:notesMasterIdLst>
    <p:notesMasterId r:id="rId3"/>
  </p:notesMasterIdLst>
  <p:handoutMasterIdLst>
    <p:handoutMasterId r:id="rId4"/>
  </p:handoutMasterIdLst>
  <p:sldIdLst>
    <p:sldId id="371" r:id="rId2"/>
  </p:sldIdLst>
  <p:sldSz cx="9144000" cy="6858000" type="screen4x3"/>
  <p:notesSz cx="7099300" cy="10234613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E9E6E6"/>
    <a:srgbClr val="FF0066"/>
    <a:srgbClr val="DEE6ED"/>
    <a:srgbClr val="C8D8E6"/>
    <a:srgbClr val="23476E"/>
    <a:srgbClr val="23214A"/>
    <a:srgbClr val="969696"/>
    <a:srgbClr val="FDEA5D"/>
    <a:srgbClr val="408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4995" autoAdjust="0"/>
    <p:restoredTop sz="91435" autoAdjust="0"/>
  </p:normalViewPr>
  <p:slideViewPr>
    <p:cSldViewPr snapToObjects="1" showGuides="1">
      <p:cViewPr varScale="1">
        <p:scale>
          <a:sx n="81" d="100"/>
          <a:sy n="81" d="100"/>
        </p:scale>
        <p:origin x="2107" y="46"/>
      </p:cViewPr>
      <p:guideLst>
        <p:guide orient="horz" pos="799"/>
        <p:guide orient="horz" pos="4020"/>
        <p:guide pos="158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 showGuides="1">
      <p:cViewPr varScale="1">
        <p:scale>
          <a:sx n="73" d="100"/>
          <a:sy n="73" d="100"/>
        </p:scale>
        <p:origin x="-3282" y="-120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3306" y="296863"/>
            <a:ext cx="4422857" cy="4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r>
              <a:rPr lang="en-SG">
                <a:solidFill>
                  <a:srgbClr val="00214A"/>
                </a:solidFill>
                <a:latin typeface="Verdana" pitchFamily="34" charset="0"/>
              </a:rPr>
              <a:t>IFX-SUTD CAPSTONE : </a:t>
            </a:r>
            <a:br>
              <a:rPr lang="en-SG">
                <a:solidFill>
                  <a:srgbClr val="00214A"/>
                </a:solidFill>
                <a:latin typeface="Verdana" pitchFamily="34" charset="0"/>
              </a:rPr>
            </a:br>
            <a:r>
              <a:rPr lang="en-SG">
                <a:solidFill>
                  <a:srgbClr val="00214A"/>
                </a:solidFill>
                <a:latin typeface="Verdana" pitchFamily="34" charset="0"/>
              </a:rPr>
              <a:t>To improve CRAWL charts          </a:t>
            </a:r>
            <a:br>
              <a:rPr lang="en-SG">
                <a:solidFill>
                  <a:srgbClr val="00214A"/>
                </a:solidFill>
                <a:latin typeface="Verdana" pitchFamily="34" charset="0"/>
              </a:rPr>
            </a:br>
            <a:r>
              <a:rPr lang="en-SG">
                <a:solidFill>
                  <a:srgbClr val="00214A"/>
                </a:solidFill>
                <a:latin typeface="Verdana" pitchFamily="34" charset="0"/>
              </a:rPr>
              <a:t>(BE Package view)</a:t>
            </a:r>
            <a:endParaRPr lang="en-US" dirty="0">
              <a:solidFill>
                <a:srgbClr val="00214A"/>
              </a:solidFill>
              <a:latin typeface="Verdana" pitchFamily="34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2"/>
          </p:nvPr>
        </p:nvSpPr>
        <p:spPr>
          <a:xfrm>
            <a:off x="1317625" y="9941842"/>
            <a:ext cx="4824413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SG" sz="800">
                <a:latin typeface="Verdana" pitchFamily="34" charset="0"/>
                <a:ea typeface="Verdana" pitchFamily="34" charset="0"/>
                <a:cs typeface="Verdana" pitchFamily="34" charset="0"/>
              </a:rPr>
              <a:t>Copyright © Infineon Technologies AG 2017. All rights reserved.</a:t>
            </a:r>
            <a:endParaRPr lang="en-US" sz="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"/>
          </p:nvPr>
        </p:nvSpPr>
        <p:spPr>
          <a:xfrm>
            <a:off x="453306" y="9941842"/>
            <a:ext cx="864319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800">
                <a:latin typeface="Verdana" pitchFamily="34" charset="0"/>
                <a:ea typeface="Verdana" pitchFamily="34" charset="0"/>
                <a:cs typeface="Verdana" pitchFamily="34" charset="0"/>
              </a:rPr>
              <a:t>2017-01-23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"/>
          </p:nvPr>
        </p:nvSpPr>
        <p:spPr>
          <a:xfrm>
            <a:off x="6142038" y="9941842"/>
            <a:ext cx="448737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7C02E29D-5334-4DED-9E3F-56508BABA84E}" type="slidenum"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‹#›</a:t>
            </a:fld>
            <a:endParaRPr lang="en-US" sz="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4025" y="1012825"/>
            <a:ext cx="6191250" cy="46434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5868498"/>
            <a:ext cx="6191968" cy="36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Enter Notes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4025" y="295163"/>
            <a:ext cx="4422857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Verdana" pitchFamily="34" charset="0"/>
              </a:defRPr>
            </a:lvl1pPr>
          </a:lstStyle>
          <a:p>
            <a:r>
              <a:rPr lang="en-SG">
                <a:solidFill>
                  <a:srgbClr val="00214A"/>
                </a:solidFill>
              </a:rPr>
              <a:t>IFX-SUTD CAPSTONE : </a:t>
            </a:r>
            <a:br>
              <a:rPr lang="en-SG">
                <a:solidFill>
                  <a:srgbClr val="00214A"/>
                </a:solidFill>
              </a:rPr>
            </a:br>
            <a:r>
              <a:rPr lang="en-SG">
                <a:solidFill>
                  <a:srgbClr val="00214A"/>
                </a:solidFill>
              </a:rPr>
              <a:t>To improve CRAWL charts          </a:t>
            </a:r>
            <a:br>
              <a:rPr lang="en-SG">
                <a:solidFill>
                  <a:srgbClr val="00214A"/>
                </a:solidFill>
              </a:rPr>
            </a:br>
            <a:r>
              <a:rPr lang="en-SG">
                <a:solidFill>
                  <a:srgbClr val="00214A"/>
                </a:solidFill>
              </a:rPr>
              <a:t>(BE Package view)</a:t>
            </a:r>
            <a:endParaRPr lang="en-US" dirty="0">
              <a:solidFill>
                <a:srgbClr val="00214A"/>
              </a:solidFill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SG"/>
              <a:t>Copyright © Infineon Technologies AG 2017. All rights reserved.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2017-01-23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917BF39-577B-4ECC-92C4-02BF92055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Title Slide">
    <p:bg>
      <p:bgPr>
        <a:blipFill dpi="0" rotWithShape="1">
          <a:blip r:embed="rId2" cstate="print">
            <a:lum/>
          </a:blip>
          <a:srcRect/>
          <a:stretch>
            <a:fillRect l="80000" t="85000" r="5200" b="62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8" cy="685799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50825" y="1268413"/>
            <a:ext cx="7128390" cy="1440000"/>
          </a:xfrm>
        </p:spPr>
        <p:txBody>
          <a:bodyPr vert="horz" lIns="0" tIns="0" rIns="0" bIns="10800" rtlCol="0" anchor="b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lang="en-GB" sz="4800" b="0" noProof="0" dirty="0" smtClean="0">
                <a:solidFill>
                  <a:schemeClr val="tx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Please type in Title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2000" y="2780927"/>
            <a:ext cx="7128390" cy="93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2800" baseline="0" noProof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Author (Department)</a:t>
            </a:r>
            <a:br>
              <a:rPr lang="en-US" noProof="0" dirty="0"/>
            </a:br>
            <a:r>
              <a:rPr lang="en-US" noProof="0" dirty="0"/>
              <a:t>Date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315567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600">
                <a:latin typeface="Verdana"/>
              </a:defRPr>
            </a:lvl1pPr>
          </a:lstStyle>
          <a:p>
            <a:endParaRPr lang="en-SG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250824" y="63246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E30034"/>
              </a:buClr>
              <a:defRPr sz="1800">
                <a:solidFill>
                  <a:srgbClr val="928285"/>
                </a:solidFill>
                <a:latin typeface="Verdana"/>
              </a:defRPr>
            </a:lvl1pPr>
          </a:lstStyle>
          <a:p>
            <a:endParaRPr lang="en-SG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8603603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2400">
                <a:solidFill>
                  <a:srgbClr val="928285"/>
                </a:solidFill>
                <a:latin typeface="Verdana"/>
              </a:defRPr>
            </a:lvl1pPr>
          </a:lstStyle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936436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0826" y="1268413"/>
            <a:ext cx="2808288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203576" y="1268413"/>
            <a:ext cx="2736850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084888" y="1268413"/>
            <a:ext cx="280831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315567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600" b="0">
                <a:solidFill>
                  <a:srgbClr val="FFFFFF"/>
                </a:solidFill>
                <a:latin typeface="Verdana"/>
              </a:defRPr>
            </a:lvl1pPr>
          </a:lstStyle>
          <a:p>
            <a:fld id="{EF52FE27-48C0-4C13-9810-9AFDBDBCE853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928285"/>
              </a:buClr>
              <a:defRPr sz="8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SG"/>
              <a:t>2017-01-23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928285"/>
              </a:buClr>
              <a:defRPr sz="8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SG"/>
              <a:t>Copyright © Infineon Technologies AG 2017.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567909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952750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3348038" y="2781299"/>
            <a:ext cx="25923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6084888" y="2781299"/>
            <a:ext cx="28082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8315567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600" b="0">
                <a:solidFill>
                  <a:srgbClr val="FFFFFF"/>
                </a:solidFill>
                <a:latin typeface="Verdana"/>
              </a:defRPr>
            </a:lvl1pPr>
          </a:lstStyle>
          <a:p>
            <a:fld id="{2990FF93-EA47-46F5-9F02-59FC8E47BA9F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928285"/>
              </a:buClr>
              <a:defRPr sz="8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SG"/>
              <a:t>2017-01-23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928285"/>
              </a:buClr>
              <a:defRPr sz="8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SG"/>
              <a:t>Copyright © Infineon Technologies AG 2017.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5681407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208823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2484438" y="1268413"/>
            <a:ext cx="201612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43438" y="1268413"/>
            <a:ext cx="201612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6804025" y="1268413"/>
            <a:ext cx="208823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8315567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600" b="0">
                <a:solidFill>
                  <a:srgbClr val="FFFFFF"/>
                </a:solidFill>
                <a:latin typeface="Verdana"/>
              </a:defRPr>
            </a:lvl1pPr>
          </a:lstStyle>
          <a:p>
            <a:fld id="{DFD6D80C-596A-48A2-9767-4BD9B846977E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928285"/>
              </a:buClr>
              <a:defRPr sz="8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SG"/>
              <a:t>2017-01-23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928285"/>
              </a:buClr>
              <a:defRPr sz="8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SG"/>
              <a:t>Copyright © Infineon Technologies AG 2017.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30270146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>
            <a:lvl4pPr>
              <a:buNone/>
              <a:defRPr/>
            </a:lvl4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088232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2484438" y="2781299"/>
            <a:ext cx="2016125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4643438" y="2781299"/>
            <a:ext cx="2016125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6804025" y="2781299"/>
            <a:ext cx="2088232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8315567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600" b="0">
                <a:solidFill>
                  <a:srgbClr val="FFFFFF"/>
                </a:solidFill>
                <a:latin typeface="Verdana"/>
              </a:defRPr>
            </a:lvl1pPr>
          </a:lstStyle>
          <a:p>
            <a:fld id="{28C956C4-0CF2-4978-99E8-717D8B9BE1D5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9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928285"/>
              </a:buClr>
              <a:defRPr sz="8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SG"/>
              <a:t>2017-01-23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20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928285"/>
              </a:buClr>
              <a:defRPr sz="8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SG"/>
              <a:t>Copyright © Infineon Technologies AG 2017.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5777175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315567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600" b="0">
                <a:solidFill>
                  <a:srgbClr val="FFFFFF"/>
                </a:solidFill>
                <a:latin typeface="Verdana"/>
              </a:defRPr>
            </a:lvl1pPr>
          </a:lstStyle>
          <a:p>
            <a:fld id="{97ED1B9E-C739-4E1D-A350-FC0667F3BF20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928285"/>
              </a:buClr>
              <a:defRPr sz="8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SG"/>
              <a:t>2017-01-23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928285"/>
              </a:buClr>
              <a:defRPr sz="8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SG"/>
              <a:t>Copyright © Infineon Technologies AG 2017.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001865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Final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315567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600" b="0">
                <a:solidFill>
                  <a:srgbClr val="FFFFFF"/>
                </a:solidFill>
                <a:latin typeface="Verdana"/>
              </a:defRPr>
            </a:lvl1pPr>
          </a:lstStyle>
          <a:p>
            <a:fld id="{CDBFE764-5013-4F44-B3B9-BE4164DC84CE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928285"/>
              </a:buClr>
              <a:defRPr sz="8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SG"/>
              <a:t>2017-01-23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928285"/>
              </a:buClr>
              <a:defRPr sz="8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SG"/>
              <a:t>Copyright © Infineon Technologies AG 2017.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9953758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15567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600" b="0">
                <a:solidFill>
                  <a:srgbClr val="FFFFFF"/>
                </a:solidFill>
                <a:latin typeface="Verdana"/>
              </a:defRPr>
            </a:lvl1pPr>
          </a:lstStyle>
          <a:p>
            <a:fld id="{0DE164CA-3889-4D30-A026-4196B1CD0B02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928285"/>
              </a:buClr>
              <a:defRPr sz="8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SG"/>
              <a:t>2017-01-23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928285"/>
              </a:buClr>
              <a:defRPr sz="8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SG"/>
              <a:t>Copyright © Infineon Technologies AG 2017.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5216739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3"/>
            <a:ext cx="864165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315567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600" b="0">
                <a:solidFill>
                  <a:srgbClr val="FFFFFF"/>
                </a:solidFill>
                <a:latin typeface="Verdana"/>
              </a:defRPr>
            </a:lvl1pPr>
          </a:lstStyle>
          <a:p>
            <a:fld id="{6B7952AE-576D-49EF-8939-952A89CA5B6B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928285"/>
              </a:buClr>
              <a:defRPr sz="8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SG"/>
              <a:t>2017-01-23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928285"/>
              </a:buClr>
              <a:defRPr sz="8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SG"/>
              <a:t>Copyright © Infineon Technologies AG 2017.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3239359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idx="17" hasCustomPrompt="1"/>
          </p:nvPr>
        </p:nvSpPr>
        <p:spPr>
          <a:xfrm>
            <a:off x="971500" y="1268412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971501" y="1916493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971501" y="2564574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971501" y="3212655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971501" y="3860736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971501" y="4508817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971501" y="5156898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971501" y="5804979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idx="28" hasCustomPrompt="1"/>
          </p:nvPr>
        </p:nvSpPr>
        <p:spPr>
          <a:xfrm>
            <a:off x="250825" y="1268412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dirty="0" err="1"/>
              <a:t>Nr</a:t>
            </a:r>
            <a:r>
              <a:rPr lang="en-US" dirty="0"/>
              <a:t>.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idx="29" hasCustomPrompt="1"/>
          </p:nvPr>
        </p:nvSpPr>
        <p:spPr>
          <a:xfrm>
            <a:off x="250825" y="1916593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dirty="0" err="1"/>
              <a:t>Nr</a:t>
            </a:r>
            <a:r>
              <a:rPr lang="en-US" dirty="0"/>
              <a:t>.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idx="30" hasCustomPrompt="1"/>
          </p:nvPr>
        </p:nvSpPr>
        <p:spPr>
          <a:xfrm>
            <a:off x="250825" y="2564774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dirty="0" err="1"/>
              <a:t>Nr</a:t>
            </a:r>
            <a:r>
              <a:rPr lang="en-US" dirty="0"/>
              <a:t>.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idx="31" hasCustomPrompt="1"/>
          </p:nvPr>
        </p:nvSpPr>
        <p:spPr>
          <a:xfrm>
            <a:off x="250825" y="3212955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dirty="0" err="1"/>
              <a:t>Nr</a:t>
            </a:r>
            <a:r>
              <a:rPr lang="en-US" dirty="0"/>
              <a:t>.</a:t>
            </a:r>
          </a:p>
        </p:txBody>
      </p:sp>
      <p:sp>
        <p:nvSpPr>
          <p:cNvPr id="34" name="Text Placeholder 10"/>
          <p:cNvSpPr>
            <a:spLocks noGrp="1"/>
          </p:cNvSpPr>
          <p:nvPr>
            <p:ph type="body" idx="32" hasCustomPrompt="1"/>
          </p:nvPr>
        </p:nvSpPr>
        <p:spPr>
          <a:xfrm>
            <a:off x="250825" y="3861136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dirty="0" err="1"/>
              <a:t>Nr</a:t>
            </a:r>
            <a:r>
              <a:rPr lang="en-US" dirty="0"/>
              <a:t>.</a:t>
            </a:r>
          </a:p>
        </p:txBody>
      </p:sp>
      <p:sp>
        <p:nvSpPr>
          <p:cNvPr id="35" name="Text Placeholder 10"/>
          <p:cNvSpPr>
            <a:spLocks noGrp="1"/>
          </p:cNvSpPr>
          <p:nvPr>
            <p:ph type="body" idx="33" hasCustomPrompt="1"/>
          </p:nvPr>
        </p:nvSpPr>
        <p:spPr>
          <a:xfrm>
            <a:off x="250825" y="4509317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dirty="0" err="1"/>
              <a:t>Nr</a:t>
            </a:r>
            <a:r>
              <a:rPr lang="en-US" dirty="0"/>
              <a:t>.</a:t>
            </a:r>
          </a:p>
        </p:txBody>
      </p:sp>
      <p:sp>
        <p:nvSpPr>
          <p:cNvPr id="36" name="Text Placeholder 10"/>
          <p:cNvSpPr>
            <a:spLocks noGrp="1"/>
          </p:cNvSpPr>
          <p:nvPr>
            <p:ph type="body" idx="34" hasCustomPrompt="1"/>
          </p:nvPr>
        </p:nvSpPr>
        <p:spPr>
          <a:xfrm>
            <a:off x="250825" y="515749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dirty="0" err="1"/>
              <a:t>Nr</a:t>
            </a:r>
            <a:r>
              <a:rPr lang="en-US" dirty="0"/>
              <a:t>.</a:t>
            </a:r>
          </a:p>
        </p:txBody>
      </p:sp>
      <p:sp>
        <p:nvSpPr>
          <p:cNvPr id="37" name="Text Placeholder 10"/>
          <p:cNvSpPr>
            <a:spLocks noGrp="1"/>
          </p:cNvSpPr>
          <p:nvPr>
            <p:ph type="body" idx="35" hasCustomPrompt="1"/>
          </p:nvPr>
        </p:nvSpPr>
        <p:spPr>
          <a:xfrm>
            <a:off x="250825" y="580567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dirty="0" err="1"/>
              <a:t>Nr</a:t>
            </a:r>
            <a:r>
              <a:rPr lang="en-US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6"/>
          </p:nvPr>
        </p:nvSpPr>
        <p:spPr>
          <a:xfrm>
            <a:off x="8315567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600" b="0">
                <a:solidFill>
                  <a:srgbClr val="FFFFFF"/>
                </a:solidFill>
                <a:latin typeface="Verdana"/>
              </a:defRPr>
            </a:lvl1pPr>
          </a:lstStyle>
          <a:p>
            <a:fld id="{6E057CD9-45A3-4756-98AA-D7307C07DF47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3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928285"/>
              </a:buClr>
              <a:defRPr sz="8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SG"/>
              <a:t>2017-01-23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928285"/>
              </a:buClr>
              <a:defRPr sz="8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SG"/>
              <a:t>Copyright © Infineon Technologies AG 2017.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003897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424847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315567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600" b="0">
                <a:solidFill>
                  <a:srgbClr val="FFFFFF"/>
                </a:solidFill>
                <a:latin typeface="Verdana"/>
              </a:defRPr>
            </a:lvl1pPr>
          </a:lstStyle>
          <a:p>
            <a:fld id="{2442A048-96D7-473F-8174-C0B91B0BB9DF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6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928285"/>
              </a:buClr>
              <a:defRPr sz="8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SG"/>
              <a:t>2017-01-23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7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928285"/>
              </a:buClr>
              <a:defRPr sz="8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SG"/>
              <a:t>Copyright © Infineon Technologies AG 2017.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9615846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8" cy="6857999"/>
          </a:xfrm>
          <a:prstGeom prst="rect">
            <a:avLst/>
          </a:prstGeom>
        </p:spPr>
      </p:pic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51519" y="1268413"/>
            <a:ext cx="7128769" cy="244792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buNone/>
              <a:defRPr sz="4800"/>
            </a:lvl1pPr>
          </a:lstStyle>
          <a:p>
            <a:pPr lvl="0"/>
            <a:r>
              <a:rPr lang="en-US" dirty="0"/>
              <a:t>Click to enter Section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315567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600" b="0">
                <a:solidFill>
                  <a:srgbClr val="FFFFFF"/>
                </a:solidFill>
                <a:latin typeface="Verdana"/>
              </a:defRPr>
            </a:lvl1pPr>
          </a:lstStyle>
          <a:p>
            <a:fld id="{1881F3A0-230A-496C-A1D3-2CD1971BA450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928285"/>
              </a:buClr>
              <a:defRPr sz="8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SG"/>
              <a:t>2017-01-23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928285"/>
              </a:buClr>
              <a:defRPr sz="8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SG"/>
              <a:t>Copyright © Infineon Technologies AG 2017.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25557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2"/>
            <a:ext cx="4248472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23166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4643438" y="3860800"/>
            <a:ext cx="4249042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8315567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600" b="0">
                <a:solidFill>
                  <a:srgbClr val="FFFFFF"/>
                </a:solidFill>
                <a:latin typeface="Verdana"/>
              </a:defRPr>
            </a:lvl1pPr>
          </a:lstStyle>
          <a:p>
            <a:fld id="{053759AE-F6DC-46BB-9066-2AA84E276C0B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928285"/>
              </a:buClr>
              <a:defRPr sz="8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SG"/>
              <a:t>2017-01-23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928285"/>
              </a:buClr>
              <a:defRPr sz="8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SG"/>
              <a:t>Copyright © Infineon Technologies AG 2017.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1102955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2"/>
            <a:ext cx="8641655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43437" y="3860800"/>
            <a:ext cx="4249041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315567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600" b="0">
                <a:solidFill>
                  <a:srgbClr val="FFFFFF"/>
                </a:solidFill>
                <a:latin typeface="Verdana"/>
              </a:defRPr>
            </a:lvl1pPr>
          </a:lstStyle>
          <a:p>
            <a:fld id="{1EF1443E-1134-458E-BE61-7EA8EF324C12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928285"/>
              </a:buClr>
              <a:defRPr sz="8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SG"/>
              <a:t>2017-01-23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928285"/>
              </a:buClr>
              <a:defRPr sz="8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SG"/>
              <a:t>Copyright © Infineon Technologies AG 2017.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5636651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, Two Columns,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4"/>
            <a:ext cx="8640960" cy="12326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250825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43438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250825" y="5085185"/>
            <a:ext cx="8640960" cy="12965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8315567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600" b="0">
                <a:solidFill>
                  <a:srgbClr val="FFFFFF"/>
                </a:solidFill>
                <a:latin typeface="Verdana"/>
              </a:defRPr>
            </a:lvl1pPr>
          </a:lstStyle>
          <a:p>
            <a:fld id="{C22876E3-5221-45CA-87B5-04894A16ADC5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928285"/>
              </a:buClr>
              <a:defRPr sz="8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SG"/>
              <a:t>2017-01-23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rgbClr val="928285"/>
              </a:buClr>
              <a:defRPr sz="8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SG"/>
              <a:t>Copyright © Infineon Technologies AG 2017.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8289820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" y="6551308"/>
            <a:ext cx="9143959" cy="30479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"/>
            <a:ext cx="9144000" cy="908304"/>
          </a:xfrm>
          <a:prstGeom prst="rect">
            <a:avLst/>
          </a:prstGeom>
        </p:spPr>
      </p:pic>
      <p:sp>
        <p:nvSpPr>
          <p:cNvPr id="12" name="Title Placeholder 8"/>
          <p:cNvSpPr>
            <a:spLocks noGrp="1"/>
          </p:cNvSpPr>
          <p:nvPr>
            <p:ph type="title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idx="1"/>
          </p:nvPr>
        </p:nvSpPr>
        <p:spPr>
          <a:xfrm>
            <a:off x="250824" y="1268413"/>
            <a:ext cx="8640763" cy="5113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15567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rgbClr val="928285"/>
              </a:buClr>
              <a:defRPr sz="1600" b="0">
                <a:solidFill>
                  <a:srgbClr val="FFFFFF"/>
                </a:solidFill>
                <a:latin typeface="Verdana"/>
              </a:defRPr>
            </a:lvl1pPr>
          </a:lstStyle>
          <a:p>
            <a:fld id="{7C6AA271-2E99-4A2A-987A-777F927EA726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xfrm>
            <a:off x="250824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rgbClr val="928285"/>
              </a:buClr>
              <a:defRPr sz="8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SG"/>
              <a:t>2017-01-23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283964" y="6553200"/>
            <a:ext cx="576072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rgbClr val="928285"/>
              </a:buClr>
              <a:defRPr sz="800" b="0">
                <a:solidFill>
                  <a:srgbClr val="928285"/>
                </a:solidFill>
                <a:latin typeface="Verdana"/>
              </a:defRPr>
            </a:lvl1pPr>
          </a:lstStyle>
          <a:p>
            <a:r>
              <a:rPr lang="en-SG"/>
              <a:t>Copyright © Infineon Technologies AG 2017.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7062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  <p:sldLayoutId id="2147483983" r:id="rId12"/>
    <p:sldLayoutId id="2147483984" r:id="rId13"/>
    <p:sldLayoutId id="2147483985" r:id="rId14"/>
    <p:sldLayoutId id="2147483986" r:id="rId1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88000" indent="-288000" algn="l" rtl="0" eaLnBrk="1" fontAlgn="base" hangingPunct="1">
        <a:spcBef>
          <a:spcPts val="0"/>
        </a:spcBef>
        <a:spcAft>
          <a:spcPts val="1200"/>
        </a:spcAft>
        <a:buClr>
          <a:schemeClr val="accent1"/>
        </a:buClr>
        <a:buSzPct val="100000"/>
        <a:buFont typeface="Arial" panose="020B0604020202020204" pitchFamily="34" charset="0"/>
        <a:buChar char="›"/>
        <a:defRPr sz="2000" baseline="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576000" indent="-288000" algn="l" rtl="0" eaLnBrk="1" fontAlgn="base" hangingPunct="1">
        <a:spcBef>
          <a:spcPts val="0"/>
        </a:spcBef>
        <a:spcAft>
          <a:spcPts val="9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2000">
          <a:solidFill>
            <a:schemeClr val="tx1"/>
          </a:solidFill>
          <a:latin typeface="Verdana" pitchFamily="34" charset="0"/>
        </a:defRPr>
      </a:lvl2pPr>
      <a:lvl3pPr marL="864000" indent="-288000" algn="l" rtl="0" eaLnBrk="1" fontAlgn="base" hangingPunct="1"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itchFamily="34" charset="0"/>
        <a:buChar char="–"/>
        <a:defRPr sz="1800" baseline="0">
          <a:solidFill>
            <a:schemeClr val="tx1"/>
          </a:solidFill>
          <a:latin typeface="Verdana" pitchFamily="34" charset="0"/>
        </a:defRPr>
      </a:lvl3pPr>
      <a:lvl4pPr marL="1080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600" baseline="0">
          <a:solidFill>
            <a:schemeClr val="tx1"/>
          </a:solidFill>
          <a:latin typeface="Verdana" pitchFamily="34" charset="0"/>
        </a:defRPr>
      </a:lvl4pPr>
      <a:lvl5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400" baseline="0">
          <a:solidFill>
            <a:schemeClr val="tx1"/>
          </a:solidFill>
          <a:latin typeface="Verdana" pitchFamily="34" charset="0"/>
        </a:defRPr>
      </a:lvl5pPr>
      <a:lvl6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None/>
        <a:defRPr sz="1400" baseline="0">
          <a:solidFill>
            <a:schemeClr val="tx1"/>
          </a:solidFill>
          <a:latin typeface="Verdana" pitchFamily="34" charset="0"/>
        </a:defRPr>
      </a:lvl6pPr>
      <a:lvl7pPr marL="25146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7pPr>
      <a:lvl8pPr marL="29718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8pPr>
      <a:lvl9pPr marL="34290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</p:tagLst>
</file>

<file path=ppt/theme/theme1.xml><?xml version="1.0" encoding="utf-8"?>
<a:theme xmlns:a="http://schemas.openxmlformats.org/drawingml/2006/main" name="8_IFX_Template_2015_4_3">
  <a:themeElements>
    <a:clrScheme name="IFX Neues Design 2015">
      <a:dk1>
        <a:srgbClr val="000000"/>
      </a:dk1>
      <a:lt1>
        <a:srgbClr val="FFFFFF"/>
      </a:lt1>
      <a:dk2>
        <a:srgbClr val="84B6A7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dirty="0" smtClean="0">
            <a:latin typeface="+mn-lt"/>
            <a:ea typeface="Verdana" pitchFamily="34" charset="0"/>
            <a:cs typeface="Verdana" pitchFamily="34" charset="0"/>
          </a:defRPr>
        </a:defPPr>
      </a:lst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ctr" anchorCtr="0">
        <a:spAutoFit/>
      </a:bodyPr>
      <a:lstStyle>
        <a:defPPr marL="285750" marR="0" indent="-285750" defTabSz="914400" eaLnBrk="0" fontAlgn="auto" latinLnBrk="0" hangingPunct="0">
          <a:spcBef>
            <a:spcPts val="0"/>
          </a:spcBef>
          <a:spcAft>
            <a:spcPts val="300"/>
          </a:spcAft>
          <a:buClr>
            <a:schemeClr val="accent1"/>
          </a:buClr>
          <a:buSzTx/>
          <a:buFont typeface="Arial" panose="020B0604020202020204" pitchFamily="34" charset="0"/>
          <a:buChar char="›"/>
          <a:tabLst/>
          <a:defRPr sz="1400" kern="0" dirty="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IFX Neues Design 2015">
      <a:dk1>
        <a:srgbClr val="000000"/>
      </a:dk1>
      <a:lt1>
        <a:srgbClr val="FFFFFF"/>
      </a:lt1>
      <a:dk2>
        <a:srgbClr val="000000"/>
      </a:dk2>
      <a:lt2>
        <a:srgbClr val="928285"/>
      </a:lt2>
      <a:accent1>
        <a:srgbClr val="E30034"/>
      </a:accent1>
      <a:accent2>
        <a:srgbClr val="E9E6E6"/>
      </a:accent2>
      <a:accent3>
        <a:srgbClr val="9BC3B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Verdana</vt:lpstr>
      <vt:lpstr>8_IFX_Template_2015_4_3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cp:lastPrinted>2004-03-02T21:24:15Z</cp:lastPrinted>
  <dcterms:created xsi:type="dcterms:W3CDTF">2016-08-24T01:53:51Z</dcterms:created>
  <dcterms:modified xsi:type="dcterms:W3CDTF">2017-07-26T17:34:05Z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Version">
    <vt:lpwstr>v.02.00.01-2015-07-22</vt:lpwstr>
  </property>
  <property fmtid="{D5CDD505-2E9C-101B-9397-08002B2CF9AE}" pid="3" name="TemplateCompany">
    <vt:lpwstr>IFX</vt:lpwstr>
  </property>
  <property fmtid="{D5CDD505-2E9C-101B-9397-08002B2CF9AE}" pid="4" name="ConfidentialityMarking">
    <vt:lpwstr>no marking</vt:lpwstr>
  </property>
  <property fmtid="{D5CDD505-2E9C-101B-9397-08002B2CF9AE}" pid="5" name="AdditionalMarking">
    <vt:lpwstr/>
  </property>
  <property fmtid="{D5CDD505-2E9C-101B-9397-08002B2CF9AE}" pid="6" name="DocumentID">
    <vt:lpwstr/>
  </property>
  <property fmtid="{D5CDD505-2E9C-101B-9397-08002B2CF9AE}" pid="7" name="DocumentVersion">
    <vt:lpwstr/>
  </property>
  <property fmtid="{D5CDD505-2E9C-101B-9397-08002B2CF9AE}" pid="8" name="Proprietary">
    <vt:lpwstr/>
  </property>
</Properties>
</file>