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d56bac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d56bac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d56bac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3d56bac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d56bac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d56bac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87aa4f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87aa4f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a6e26e9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a6e26e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a6e26e9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2a6e26e9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2a6e26e9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2a6e26e9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2a6e26e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2a6e26e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a6e26e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a6e26e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ffb142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ffb142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fb1422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fb1422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d56bac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3d56bac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a6e26e9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a6e26e9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f2e122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f2e122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f2e122c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f2e122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2a6e26e9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2a6e26e9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System CRC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Anudev Gill, Rohit Shetty, Andrew Chun, Rana Al-Khulaidi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RestrictUser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Bans user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banNonAdminUser()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Unbans user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unbanNonAdminUser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Checks if user is banned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isUserBanned()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Deletes user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deleteNonAdminUser()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NonAdminUser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UserContainer</a:t>
            </a:r>
            <a:endParaRPr/>
          </a:p>
        </p:txBody>
      </p:sp>
      <p:cxnSp>
        <p:nvCxnSpPr>
          <p:cNvPr id="128" name="Google Shape;128;p22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CreateUser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944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an instance of </a:t>
            </a:r>
            <a:r>
              <a:rPr lang="en"/>
              <a:t>UserContainer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Creates a new Admin user with given username and password, and adds the user to HashMap.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createAdminUser()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</a:t>
            </a:r>
            <a:r>
              <a:rPr lang="en"/>
              <a:t>reates a new NonAdmin user with given username and password, and adds the user to HashMap.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-createNonAdminUser()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Checks if given user already exists in HashMap, returns boolean.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-UsernameuniqueExists()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36" name="Google Shape;136;p23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UpdateUserHistory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081425"/>
            <a:ext cx="48873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an instance of UserContainer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Read a user’s </a:t>
            </a:r>
            <a:r>
              <a:rPr lang="en"/>
              <a:t>history from UserHistory.csv and return an Arraylist of timestamps.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readUserHistory()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Overwrite UserHistories.csv file with custom user histories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overwriteUserHistories()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Write a new login for a given user to UserHistory.csv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writeUserHistory()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a given user’s login history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getLoginHistory()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5704850" y="1152475"/>
            <a:ext cx="312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UserContainer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4"/>
          <p:cNvCxnSpPr/>
          <p:nvPr/>
        </p:nvCxnSpPr>
        <p:spPr>
          <a:xfrm>
            <a:off x="5521900" y="1415000"/>
            <a:ext cx="10800" cy="3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UserContainer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a hashmap of usernames to User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for the user </a:t>
            </a:r>
            <a:r>
              <a:rPr lang="en"/>
              <a:t>associated</a:t>
            </a:r>
            <a:r>
              <a:rPr lang="en"/>
              <a:t> with a username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get()</a:t>
            </a:r>
            <a:endParaRPr/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7822650" y="186875"/>
            <a:ext cx="10098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HashMap</a:t>
            </a:r>
            <a:endParaRPr/>
          </a:p>
        </p:txBody>
      </p:sp>
      <p:cxnSp>
        <p:nvCxnSpPr>
          <p:cNvPr id="153" name="Google Shape;153;p25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94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login times and 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Stores usernames and passwords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Stores if it is 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Stores if user is logged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for if a user is admin</a:t>
            </a:r>
            <a:endParaRPr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isAdmin()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for username and password</a:t>
            </a:r>
            <a:endParaRPr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getUsername(), getPassword()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setter and getter for login times and dates</a:t>
            </a:r>
            <a:endParaRPr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addToLoginHistory(), getLoginHistory()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Setter and getter for its logged in status</a:t>
            </a:r>
            <a:endParaRPr/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setIsLoggedIn()</a:t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33075" y="218025"/>
            <a:ext cx="8277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Abstract</a:t>
            </a:r>
            <a:endParaRPr/>
          </a:p>
        </p:txBody>
      </p:sp>
      <p:cxnSp>
        <p:nvCxnSpPr>
          <p:cNvPr id="161" name="Google Shape;161;p26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 for admin status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isAdmin()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All of User attributes and functions</a:t>
            </a:r>
            <a:endParaRPr/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7943900" y="282600"/>
            <a:ext cx="5478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Bannable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if this user is banned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temporarily banned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temporarilyBanUser()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unbanned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unbanUser()</a:t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NonAdmin</a:t>
            </a:r>
            <a:endParaRPr/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476125" y="218025"/>
            <a:ext cx="105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Interface</a:t>
            </a:r>
            <a:endParaRPr/>
          </a:p>
        </p:txBody>
      </p:sp>
      <p:cxnSp>
        <p:nvCxnSpPr>
          <p:cNvPr id="179" name="Google Shape;179;p28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</a:t>
            </a:r>
            <a:r>
              <a:rPr lang="en"/>
              <a:t>Admin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getter for </a:t>
            </a:r>
            <a:r>
              <a:rPr lang="en"/>
              <a:t>admin</a:t>
            </a:r>
            <a:r>
              <a:rPr lang="en"/>
              <a:t> status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isAdmin()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 and setter for ban </a:t>
            </a:r>
            <a:r>
              <a:rPr lang="en"/>
              <a:t>status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checkUserBanStatus(), temporarilyBanUser(), unbanUser()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User methods</a:t>
            </a:r>
            <a:endParaRPr/>
          </a:p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7943900" y="282600"/>
            <a:ext cx="5478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88" name="Google Shape;188;p29"/>
          <p:cNvSpPr txBox="1"/>
          <p:nvPr>
            <p:ph idx="2" type="body"/>
          </p:nvPr>
        </p:nvSpPr>
        <p:spPr>
          <a:xfrm>
            <a:off x="7652700" y="726300"/>
            <a:ext cx="10203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Bannable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LoggedOutManager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InputHandler to get inputs from the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UserInterface to print messages to the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calls functions in UserManger to create new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represents the home menu and the possible actions a user that is not logged can take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menuSelector()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calls functions to represent the login process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loginUser()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AuthenticateUser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UpdateUserHistory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UserManager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LoggedIn</a:t>
            </a:r>
            <a:r>
              <a:rPr lang="en"/>
              <a:t>Manager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InputHandler to get inputs from the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UserInterface to print messages to the terminal and a user’s login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represent the menu for a user that is logged in and possible actions for them</a:t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userScreen(), nonAdminScreen(), adminScreen()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to represent the process of changing a user’s ban status</a:t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updateUserBanStatus()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to represent the process for deleting a user</a:t>
            </a:r>
            <a:endParaRPr/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deleteUser()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calls function in UserManager to create a new Admin user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AuthenticateUser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RestrictUser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UpdateUserHistory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UsernamePasswordFileManager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Manager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InputHandler to get inputs from the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UserInterface to print messages to the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prompts a user for their username and password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getUsernameAndPassword()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updates the users in memory from those saved in .csv files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loadUsersFromCSV()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implements process for creating a new user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createNewUser()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UsernamePasswordFileManager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UpdateUserHistory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InputHandler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integer inputs with allowed values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Gets String inputs with or without allowed values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strInput()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welcome message</a:t>
            </a: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printWelcomeMessage()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exceptions</a:t>
            </a: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HandleNumberFormatException(), printArbitraryException()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login history</a:t>
            </a: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printLoginHistory()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menu options</a:t>
            </a: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printNonAdminLogInMenu(), printAdminLogInMenu()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username, password, and confirmation requests</a:t>
            </a: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printUsernameInput(), printPasswordInput(), printUsernameInputForUserRestriction(), printRestrictUserConfirmation()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Prints </a:t>
            </a:r>
            <a:r>
              <a:rPr lang="en"/>
              <a:t>success</a:t>
            </a:r>
            <a:r>
              <a:rPr lang="en"/>
              <a:t> and failure messages</a:t>
            </a:r>
            <a:endParaRPr/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printSignUpSuccess(), printLoginSuccess(), printSignUpFail(), printLoginFail()</a:t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UserInterface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CsvEditor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.csv file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createCSVfile()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Append to a .csv file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addLine()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UsernamePasswordFileEditor</a:t>
            </a:r>
            <a:endParaRPr/>
          </a:p>
        </p:txBody>
      </p:sp>
      <p:cxnSp>
        <p:nvCxnSpPr>
          <p:cNvPr id="103" name="Google Shape;103;p19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UsernamePasswordFileEditor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lang="en"/>
              <a:t>UsernamePassword.csv from a UserContainer class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createUsernamePasswordFile()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Append Username,Password, and the admin status of a User to the </a:t>
            </a:r>
            <a:r>
              <a:rPr lang="en"/>
              <a:t>UsernamePassword</a:t>
            </a:r>
            <a:r>
              <a:rPr lang="en"/>
              <a:t>.csv file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addUserInfo()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UsernamePassword.csv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UserContainer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7943900" y="282600"/>
            <a:ext cx="9342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CsvEditor</a:t>
            </a:r>
            <a:endParaRPr/>
          </a:p>
        </p:txBody>
      </p:sp>
      <p:cxnSp>
        <p:nvCxnSpPr>
          <p:cNvPr id="112" name="Google Shape;112;p20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AuthenticateUser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a user in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loginUser()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Logs a user out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logout</a:t>
            </a:r>
            <a:r>
              <a:rPr lang="en"/>
              <a:t>User()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Checks if a username exists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checkUsernameExists()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Checks if a User is an admin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checkUserAdmin()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UserContainer</a:t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>
            <a:off x="4566600" y="1268125"/>
            <a:ext cx="8400" cy="3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