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d56bace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d56bac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d56bac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3d56bac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d56bac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d56bac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87aa4f9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87aa4f9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a6e26e9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a6e26e9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a6e26e9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2a6e26e9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a6e26e9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a6e26e9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2a6e26e9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2a6e26e9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a6e26e9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a6e26e9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fb1422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fb1422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fb1422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fb1422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d56bac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d56bace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a6e26e9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a6e26e9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f2e122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f2e122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f2e122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f2e122c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a6e26e9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a6e26e9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System CRC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Anudev Gill, Rohit Shetty, Andrew Chun, Rana Al-</a:t>
            </a:r>
            <a:r>
              <a:rPr lang="en" dirty="0" err="1"/>
              <a:t>Khulaidi</a:t>
            </a:r>
            <a:r>
              <a:rPr lang="en" dirty="0"/>
              <a:t>, </a:t>
            </a:r>
            <a:r>
              <a:rPr lang="en" dirty="0" err="1"/>
              <a:t>Eren</a:t>
            </a:r>
            <a:r>
              <a:rPr lang="en" dirty="0"/>
              <a:t> Aydin, Felix 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RestrictUser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Bans user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banNonAdminUser()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Unbans user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unbanNonAdminUser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Checks if user is banned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isUserBanned()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Deletes user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deleteNonAdminUser()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NonAdminUser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UserContainer</a:t>
            </a:r>
            <a:endParaRPr/>
          </a:p>
        </p:txBody>
      </p:sp>
      <p:cxnSp>
        <p:nvCxnSpPr>
          <p:cNvPr id="128" name="Google Shape;128;p22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CreateUser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944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an instance of UserContainer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Creates a new Admin user with given username and password, and adds the user to HashMap.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-createAdminUser()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Creates a new NonAdmin user with given username and password, and adds the user to HashMap.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-createNonAdminUser()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Checks if given user already exists in HashMap, returns boolean.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-UsernameuniqueExists()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UserContainer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36" name="Google Shape;136;p23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UpdateUserHistory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81425"/>
            <a:ext cx="48873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an instance of UserContainer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 a user’s history from UserHistory.csv and return an Arraylist of timestamps.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readUserHistory()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Overwrite UserHistories.csv file with custom user histories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overwriteUserHistories()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a new login for a given user to UserHistory.csv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writeUserHistory()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a given user’s login history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getLoginHistory()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2"/>
          </p:nvPr>
        </p:nvSpPr>
        <p:spPr>
          <a:xfrm>
            <a:off x="5704850" y="1152475"/>
            <a:ext cx="312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UserContainer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44" name="Google Shape;144;p24"/>
          <p:cNvCxnSpPr/>
          <p:nvPr/>
        </p:nvCxnSpPr>
        <p:spPr>
          <a:xfrm>
            <a:off x="5521900" y="1415000"/>
            <a:ext cx="10800" cy="318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UserContainer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 hashmap of usernames to User objects.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for the user associated with a username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get()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2"/>
          </p:nvPr>
        </p:nvSpPr>
        <p:spPr>
          <a:xfrm>
            <a:off x="7822650" y="186875"/>
            <a:ext cx="1009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HashMap</a:t>
            </a:r>
            <a:endParaRPr/>
          </a:p>
        </p:txBody>
      </p:sp>
      <p:cxnSp>
        <p:nvCxnSpPr>
          <p:cNvPr id="153" name="Google Shape;153;p25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94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login times and dates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Stores usernames and passwords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Stores if it is admin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Stores if user is logged 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for if a user is admin</a:t>
            </a:r>
            <a:endParaRPr/>
          </a:p>
          <a:p>
            <a:pPr marL="457200" lvl="0" indent="-28416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isAdmin()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for username and password</a:t>
            </a:r>
            <a:endParaRPr/>
          </a:p>
          <a:p>
            <a:pPr marL="457200" lvl="0" indent="-28416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getUsername(), getPassword()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setter and getter for login times and dates</a:t>
            </a:r>
            <a:endParaRPr/>
          </a:p>
          <a:p>
            <a:pPr marL="457200" lvl="0" indent="-28416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addToLoginHistory(), getLoginHistory()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Setter and getter for its logged in status</a:t>
            </a:r>
            <a:endParaRPr/>
          </a:p>
          <a:p>
            <a:pPr marL="457200" lvl="0" indent="-28416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setIsLoggedIn()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2"/>
          </p:nvPr>
        </p:nvSpPr>
        <p:spPr>
          <a:xfrm>
            <a:off x="433075" y="218025"/>
            <a:ext cx="827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Abstract</a:t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 for admin status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isAdmin()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All of User attributes and functions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2"/>
          </p:nvPr>
        </p:nvSpPr>
        <p:spPr>
          <a:xfrm>
            <a:off x="7943900" y="282600"/>
            <a:ext cx="547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Bannable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if this user is banned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temporarily banned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temporarilyBanUser()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unbanned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unbanUser()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NonAdmin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2"/>
          </p:nvPr>
        </p:nvSpPr>
        <p:spPr>
          <a:xfrm>
            <a:off x="476125" y="218025"/>
            <a:ext cx="10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Interface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NonAdmin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 for admin status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isAdmin()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and setter for ban status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checkUserBanStatus(), temporarilyBanUser(), unbanUser()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User methods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2"/>
          </p:nvPr>
        </p:nvSpPr>
        <p:spPr>
          <a:xfrm>
            <a:off x="7943900" y="282600"/>
            <a:ext cx="547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2"/>
          </p:nvPr>
        </p:nvSpPr>
        <p:spPr>
          <a:xfrm>
            <a:off x="7652700" y="726300"/>
            <a:ext cx="10203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Bannable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LoggedOutManager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InputHandler to get inputs from the terminal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UserInterface to print messages to the terminal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calls functions in UserManger to create new users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represents the home menu and the possible actions a user that is not logged can take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menuSelector()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calls functions to represent the login process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loginUser()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AuthenticateUser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UpdateUserHistory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UserManager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LoggedInManager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InputHandler to get inputs from the terminal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UserInterface to print messages to the terminal and a user’s login history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represent the menu for a user that is logged in and possible actions for them</a:t>
            </a:r>
            <a:endParaRPr/>
          </a:p>
          <a:p>
            <a:pPr marL="457200" lvl="0" indent="-29749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userScreen(), nonAdminScreen(), adminScreen()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to represent the process of changing a user’s ban status</a:t>
            </a:r>
            <a:endParaRPr/>
          </a:p>
          <a:p>
            <a:pPr marL="457200" lvl="0" indent="-29749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updateUserBanStatus()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to represent the process for deleting a user</a:t>
            </a:r>
            <a:endParaRPr/>
          </a:p>
          <a:p>
            <a:pPr marL="457200" lvl="0" indent="-29749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deleteUser()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calls function in UserManager to create a new Admin user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AuthenticateUser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RestrictUser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UpdateUserHistory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UserManager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UsernamePasswordFileManager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UserManager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InputHandler to get inputs from the terminal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UserInterface to print messages to the terminal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prompts a user for their username and password</a:t>
            </a:r>
            <a:endParaRPr/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getUsernameAndPassword()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updates the users in memory from those saved in .csv files</a:t>
            </a:r>
            <a:endParaRPr/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loadUsersFromCSV()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implements process for creating a new user</a:t>
            </a:r>
            <a:endParaRPr/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createNewUser()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UsernamePasswordFileManager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UpdateUserHistory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integer inputs with allowed values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intInput()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Gets String inputs with or without allowed values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strInput()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welcome message</a:t>
            </a:r>
            <a:endParaRPr/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printWelcomeMessage()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exceptions</a:t>
            </a:r>
            <a:endParaRPr/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HandleNumberFormatException(), printArbitraryException()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login history</a:t>
            </a:r>
            <a:endParaRPr/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printLoginHistory()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menu options</a:t>
            </a:r>
            <a:endParaRPr/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printNonAdminLogInMenu(), printAdminLogInMenu()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username, password, and confirmation requests</a:t>
            </a:r>
            <a:endParaRPr/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printUsernameInput(), printPasswordInput(), printUsernameInputForUserRestriction(), printRestrictUserConfirmation()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success and failure messages</a:t>
            </a:r>
            <a:endParaRPr/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printSignUpSuccess(), printLoginSuccess(), printSignUpFail(), printLoginFail()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CsvEditor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.csv file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createCSVfile()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Append to a .csv file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addLine()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UsernamePasswordFileEditor</a:t>
            </a:r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UsernamePasswordFileEditor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UsernamePassword.csv from a UserContainer class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createUsernamePasswordFile()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Append Username,Password, and the admin status of a User to the UsernamePassword.csv file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addUserInfo()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UsernamePassword.csv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UserContainer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2"/>
          </p:nvPr>
        </p:nvSpPr>
        <p:spPr>
          <a:xfrm>
            <a:off x="7943900" y="282600"/>
            <a:ext cx="9342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CsvEditor</a:t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AuthenticateUser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Logs a user in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dirty="0" err="1"/>
              <a:t>loginUser</a:t>
            </a:r>
            <a:r>
              <a:rPr lang="en" dirty="0"/>
              <a:t>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Logs a user out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dirty="0" err="1"/>
              <a:t>logoutUser</a:t>
            </a:r>
            <a:r>
              <a:rPr lang="en" dirty="0"/>
              <a:t>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Checks </a:t>
            </a:r>
            <a:r>
              <a:rPr lang="en" dirty="0"/>
              <a:t>if a User is an admin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dirty="0" err="1"/>
              <a:t>checkUserAdmin</a:t>
            </a:r>
            <a:r>
              <a:rPr lang="en" dirty="0"/>
              <a:t>()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UserContainer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Macintosh PowerPoint</Application>
  <PresentationFormat>On-screen Show (16:9)</PresentationFormat>
  <Paragraphs>167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Login System CRC Model</vt:lpstr>
      <vt:lpstr>LoggedOutManager</vt:lpstr>
      <vt:lpstr>LoggedInManager</vt:lpstr>
      <vt:lpstr>UserManager</vt:lpstr>
      <vt:lpstr>InputHandler</vt:lpstr>
      <vt:lpstr>UserInterface</vt:lpstr>
      <vt:lpstr>CsvEditor</vt:lpstr>
      <vt:lpstr>UsernamePasswordFileEditor</vt:lpstr>
      <vt:lpstr>AuthenticateUser</vt:lpstr>
      <vt:lpstr>RestrictUser</vt:lpstr>
      <vt:lpstr>CreateUser</vt:lpstr>
      <vt:lpstr>UpdateUserHistory</vt:lpstr>
      <vt:lpstr>UserContainer</vt:lpstr>
      <vt:lpstr>User</vt:lpstr>
      <vt:lpstr>Admin</vt:lpstr>
      <vt:lpstr>Bannable</vt:lpstr>
      <vt:lpstr>NonAdmin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System CRC Model</dc:title>
  <cp:lastModifiedBy>Anudev Gill</cp:lastModifiedBy>
  <cp:revision>2</cp:revision>
  <dcterms:modified xsi:type="dcterms:W3CDTF">2022-06-20T01:08:28Z</dcterms:modified>
</cp:coreProperties>
</file>