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</p:sldMasterIdLst>
  <p:notesMasterIdLst>
    <p:notesMasterId r:id="rId10"/>
  </p:notesMasterIdLst>
  <p:handoutMasterIdLst>
    <p:handoutMasterId r:id="rId40"/>
  </p:handoutMasterIdLst>
  <p:sldIdLst>
    <p:sldId id="260" r:id="rId9"/>
    <p:sldId id="261" r:id="rId11"/>
    <p:sldId id="268" r:id="rId12"/>
    <p:sldId id="262" r:id="rId13"/>
    <p:sldId id="274" r:id="rId14"/>
    <p:sldId id="301" r:id="rId15"/>
    <p:sldId id="300" r:id="rId16"/>
    <p:sldId id="293" r:id="rId17"/>
    <p:sldId id="295" r:id="rId18"/>
    <p:sldId id="296" r:id="rId19"/>
    <p:sldId id="297" r:id="rId20"/>
    <p:sldId id="298" r:id="rId21"/>
    <p:sldId id="302" r:id="rId22"/>
    <p:sldId id="299" r:id="rId23"/>
    <p:sldId id="275" r:id="rId24"/>
    <p:sldId id="276" r:id="rId25"/>
    <p:sldId id="29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71" r:id="rId36"/>
    <p:sldId id="270" r:id="rId37"/>
    <p:sldId id="273" r:id="rId38"/>
    <p:sldId id="278" r:id="rId3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1" autoAdjust="0"/>
    <p:restoredTop sz="80961" autoAdjust="0"/>
  </p:normalViewPr>
  <p:slideViewPr>
    <p:cSldViewPr>
      <p:cViewPr varScale="1">
        <p:scale>
          <a:sx n="58" d="100"/>
          <a:sy n="58" d="100"/>
        </p:scale>
        <p:origin x="195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单击此处编辑母版文本样式</a:t>
            </a:r>
            <a:endParaRPr lang="en-US" noProof="0"/>
          </a:p>
          <a:p>
            <a:pPr lvl="1"/>
            <a:r>
              <a:rPr lang="en-US" noProof="0"/>
              <a:t>第二级</a:t>
            </a:r>
            <a:endParaRPr lang="en-US" noProof="0"/>
          </a:p>
          <a:p>
            <a:pPr lvl="2"/>
            <a:r>
              <a:rPr lang="en-US" noProof="0"/>
              <a:t>第三级</a:t>
            </a:r>
            <a:endParaRPr lang="en-US" noProof="0"/>
          </a:p>
          <a:p>
            <a:pPr lvl="3"/>
            <a:r>
              <a:rPr lang="en-US" noProof="0"/>
              <a:t>第四级</a:t>
            </a:r>
            <a:endParaRPr lang="en-US" noProof="0"/>
          </a:p>
          <a:p>
            <a:pPr lvl="4"/>
            <a:r>
              <a:rPr lang="en-US" noProof="0"/>
              <a:t>第五级</a:t>
            </a:r>
            <a:endParaRPr lang="en-US" noProof="0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i="0"/>
            </a:lvl1pPr>
          </a:lstStyle>
          <a:p>
            <a:pPr>
              <a:defRPr/>
            </a:pPr>
            <a:fld id="{92DB885C-8686-4C29-9A0D-6DEF64DD42ED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C0D94D7-8218-4E61-8580-56F19536D35E}" type="slidenum">
              <a:rPr lang="en-US" altLang="zh-CN" smtClean="0"/>
            </a:fld>
            <a:endParaRPr lang="en-US" altLang="zh-CN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>
                <a:latin typeface="Arial" panose="020B0604020202020204" pitchFamily="34" charset="0"/>
              </a:rPr>
              <a:t>sudo</a:t>
            </a:r>
            <a:r>
              <a:rPr lang="zh-CN" altLang="en-US" dirty="0">
                <a:latin typeface="Arial" panose="020B0604020202020204" pitchFamily="34" charset="0"/>
              </a:rPr>
              <a:t>：是允许系统管理员让普通用户执行一些或者全部的</a:t>
            </a:r>
            <a:r>
              <a:rPr lang="en-US" altLang="zh-CN" dirty="0">
                <a:latin typeface="Arial" panose="020B0604020202020204" pitchFamily="34" charset="0"/>
              </a:rPr>
              <a:t>root</a:t>
            </a:r>
            <a:r>
              <a:rPr lang="zh-CN" altLang="en-US" dirty="0">
                <a:latin typeface="Arial" panose="020B0604020202020204" pitchFamily="34" charset="0"/>
              </a:rPr>
              <a:t>命令的一个工具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BCC2976-6FFB-4856-8719-4DBDB5C3030D}" type="slidenum">
              <a:rPr lang="en-US" altLang="zh-CN" i="0" smtClean="0"/>
            </a:fld>
            <a:endParaRPr lang="en-US" altLang="zh-CN" i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新版的</a:t>
            </a:r>
            <a:r>
              <a:rPr lang="en-US" altLang="zh-CN" dirty="0"/>
              <a:t>UBUNTU 18.04</a:t>
            </a:r>
            <a:r>
              <a:rPr lang="zh-CN" altLang="en-US" dirty="0"/>
              <a:t>中：</a:t>
            </a:r>
            <a:endParaRPr lang="en-US" altLang="zh-CN" dirty="0"/>
          </a:p>
          <a:p>
            <a:r>
              <a:rPr lang="en-US" altLang="zh-CN" dirty="0"/>
              <a:t>ctrl+alt+F1 :</a:t>
            </a:r>
            <a:r>
              <a:rPr lang="zh-CN" altLang="en-US" dirty="0"/>
              <a:t>进入第一个图形界面终端</a:t>
            </a:r>
            <a:endParaRPr lang="zh-CN" altLang="en-US" dirty="0"/>
          </a:p>
          <a:p>
            <a:r>
              <a:rPr lang="en-US" altLang="zh-CN" dirty="0"/>
              <a:t>ctrl+alt+F2 :</a:t>
            </a:r>
            <a:r>
              <a:rPr lang="zh-CN" altLang="en-US" dirty="0"/>
              <a:t>进入第二个图形界面终端</a:t>
            </a:r>
            <a:endParaRPr lang="zh-CN" altLang="en-US" dirty="0"/>
          </a:p>
          <a:p>
            <a:r>
              <a:rPr lang="en-US" altLang="zh-CN" dirty="0"/>
              <a:t>ctrl+alt+F3 :</a:t>
            </a:r>
            <a:r>
              <a:rPr lang="zh-CN" altLang="en-US" dirty="0"/>
              <a:t>进入第一个文本界面虚拟终端</a:t>
            </a:r>
            <a:endParaRPr lang="zh-CN" altLang="en-US" dirty="0"/>
          </a:p>
          <a:p>
            <a:r>
              <a:rPr lang="en-US" altLang="zh-CN" dirty="0"/>
              <a:t>ctrl+alt+F4 :</a:t>
            </a:r>
            <a:r>
              <a:rPr lang="zh-CN" altLang="en-US" dirty="0"/>
              <a:t>进入第二个文本界面虚拟终端</a:t>
            </a:r>
            <a:endParaRPr lang="zh-CN" altLang="en-US" dirty="0"/>
          </a:p>
          <a:p>
            <a:r>
              <a:rPr lang="en-US" altLang="zh-CN" dirty="0"/>
              <a:t>ctrl+alt+F5 :</a:t>
            </a:r>
            <a:r>
              <a:rPr lang="zh-CN" altLang="en-US" dirty="0"/>
              <a:t>进入第三个文本界面虚拟终端</a:t>
            </a:r>
            <a:endParaRPr lang="zh-CN" altLang="en-US" dirty="0"/>
          </a:p>
          <a:p>
            <a:r>
              <a:rPr lang="en-US" altLang="zh-CN" dirty="0"/>
              <a:t>ctrl+alt+F6 :</a:t>
            </a:r>
            <a:r>
              <a:rPr lang="zh-CN" altLang="en-US" dirty="0"/>
              <a:t>进入第四个文本界面虚拟终端</a:t>
            </a:r>
            <a:endParaRPr lang="zh-CN" altLang="en-US" dirty="0"/>
          </a:p>
          <a:p>
            <a:r>
              <a:rPr lang="zh-CN" altLang="en-US" dirty="0"/>
              <a:t>从文本界面虚拟终端返回图形界面终端，按下</a:t>
            </a:r>
            <a:r>
              <a:rPr lang="en-US" altLang="zh-CN" dirty="0"/>
              <a:t>alt+F1</a:t>
            </a:r>
            <a:r>
              <a:rPr lang="zh-CN" altLang="en-US" dirty="0"/>
              <a:t>或</a:t>
            </a:r>
            <a:r>
              <a:rPr lang="en-US" altLang="zh-CN" dirty="0"/>
              <a:t>alt+F2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DB885C-8686-4C29-9A0D-6DEF64DD42E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Linux</a:t>
            </a:r>
            <a:r>
              <a:rPr lang="zh-CN" altLang="zh-CN" dirty="0">
                <a:latin typeface="Arial" panose="020B0604020202020204" pitchFamily="34" charset="0"/>
              </a:rPr>
              <a:t>的图形界面主要有</a:t>
            </a:r>
            <a:r>
              <a:rPr lang="en-US" altLang="zh-CN" dirty="0">
                <a:latin typeface="Arial" panose="020B0604020202020204" pitchFamily="34" charset="0"/>
              </a:rPr>
              <a:t>gnome</a:t>
            </a:r>
            <a:r>
              <a:rPr lang="zh-CN" altLang="zh-CN" dirty="0">
                <a:latin typeface="Arial" panose="020B0604020202020204" pitchFamily="34" charset="0"/>
              </a:rPr>
              <a:t>和</a:t>
            </a:r>
            <a:r>
              <a:rPr lang="en-US" altLang="zh-CN" dirty="0">
                <a:latin typeface="Arial" panose="020B0604020202020204" pitchFamily="34" charset="0"/>
              </a:rPr>
              <a:t>KDE</a:t>
            </a:r>
            <a:r>
              <a:rPr lang="zh-CN" altLang="zh-CN" dirty="0">
                <a:latin typeface="Arial" panose="020B0604020202020204" pitchFamily="34" charset="0"/>
              </a:rPr>
              <a:t>。</a:t>
            </a:r>
            <a:endParaRPr lang="zh-CN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gnome (GNU's Network Object Environment) GNU </a:t>
            </a:r>
            <a:r>
              <a:rPr lang="zh-CN" altLang="zh-CN" dirty="0">
                <a:latin typeface="Arial" panose="020B0604020202020204" pitchFamily="34" charset="0"/>
              </a:rPr>
              <a:t>网络对象模型环境。（</a:t>
            </a:r>
            <a:r>
              <a:rPr lang="en-US" altLang="zh-CN" dirty="0">
                <a:latin typeface="Arial" panose="020B0604020202020204" pitchFamily="34" charset="0"/>
              </a:rPr>
              <a:t>Gnome </a:t>
            </a:r>
            <a:r>
              <a:rPr lang="zh-CN" altLang="zh-CN" dirty="0">
                <a:latin typeface="Arial" panose="020B0604020202020204" pitchFamily="34" charset="0"/>
              </a:rPr>
              <a:t>土地神、格言</a:t>
            </a:r>
            <a:r>
              <a:rPr lang="en-US" altLang="zh-CN" dirty="0">
                <a:latin typeface="Arial" panose="020B0604020202020204" pitchFamily="34" charset="0"/>
              </a:rPr>
              <a:t>, </a:t>
            </a:r>
            <a:r>
              <a:rPr lang="zh-CN" altLang="zh-CN" dirty="0">
                <a:latin typeface="Arial" panose="020B0604020202020204" pitchFamily="34" charset="0"/>
              </a:rPr>
              <a:t>箴言</a:t>
            </a:r>
            <a:r>
              <a:rPr lang="en-US" altLang="zh-CN" dirty="0">
                <a:latin typeface="Arial" panose="020B0604020202020204" pitchFamily="34" charset="0"/>
              </a:rPr>
              <a:t>, </a:t>
            </a:r>
            <a:r>
              <a:rPr lang="zh-CN" altLang="zh-CN" dirty="0">
                <a:latin typeface="Arial" panose="020B0604020202020204" pitchFamily="34" charset="0"/>
              </a:rPr>
              <a:t>侏儒）</a:t>
            </a:r>
            <a:endParaRPr lang="zh-CN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KDE</a:t>
            </a:r>
            <a:r>
              <a:rPr lang="zh-CN" altLang="zh-CN" dirty="0">
                <a:latin typeface="Arial" panose="020B0604020202020204" pitchFamily="34" charset="0"/>
              </a:rPr>
              <a:t>是</a:t>
            </a:r>
            <a:r>
              <a:rPr lang="en-US" altLang="zh-CN" dirty="0">
                <a:latin typeface="Arial" panose="020B0604020202020204" pitchFamily="34" charset="0"/>
              </a:rPr>
              <a:t>K Desktop Environment</a:t>
            </a:r>
            <a:r>
              <a:rPr lang="zh-CN" altLang="zh-CN" dirty="0">
                <a:latin typeface="Arial" panose="020B0604020202020204" pitchFamily="34" charset="0"/>
              </a:rPr>
              <a:t>的缩写形式。</a:t>
            </a:r>
            <a:endParaRPr lang="zh-CN" altLang="zh-CN" dirty="0">
              <a:latin typeface="Arial" panose="020B0604020202020204" pitchFamily="34" charset="0"/>
            </a:endParaRPr>
          </a:p>
          <a:p>
            <a:r>
              <a:rPr lang="zh-CN" altLang="zh-CN" dirty="0">
                <a:latin typeface="Arial" panose="020B0604020202020204" pitchFamily="34" charset="0"/>
              </a:rPr>
              <a:t>无论</a:t>
            </a:r>
            <a:r>
              <a:rPr lang="en-US" altLang="zh-CN" dirty="0">
                <a:latin typeface="Arial" panose="020B0604020202020204" pitchFamily="34" charset="0"/>
              </a:rPr>
              <a:t>Gnome</a:t>
            </a:r>
            <a:r>
              <a:rPr lang="zh-CN" altLang="zh-CN" dirty="0">
                <a:latin typeface="Arial" panose="020B0604020202020204" pitchFamily="34" charset="0"/>
              </a:rPr>
              <a:t>还是</a:t>
            </a:r>
            <a:r>
              <a:rPr lang="en-US" altLang="zh-CN" dirty="0">
                <a:latin typeface="Arial" panose="020B0604020202020204" pitchFamily="34" charset="0"/>
              </a:rPr>
              <a:t>KDE</a:t>
            </a:r>
            <a:r>
              <a:rPr lang="zh-CN" altLang="zh-CN" dirty="0">
                <a:latin typeface="Arial" panose="020B0604020202020204" pitchFamily="34" charset="0"/>
              </a:rPr>
              <a:t>，其基础都是</a:t>
            </a:r>
            <a:r>
              <a:rPr lang="en-US" altLang="zh-CN" dirty="0">
                <a:latin typeface="Arial" panose="020B0604020202020204" pitchFamily="34" charset="0"/>
              </a:rPr>
              <a:t>X-Window</a:t>
            </a:r>
            <a:r>
              <a:rPr lang="zh-CN" altLang="zh-CN" dirty="0">
                <a:latin typeface="Arial" panose="020B0604020202020204" pitchFamily="34" charset="0"/>
              </a:rPr>
              <a:t>。与</a:t>
            </a:r>
            <a:r>
              <a:rPr lang="en-US" altLang="zh-CN" dirty="0">
                <a:latin typeface="Arial" panose="020B0604020202020204" pitchFamily="34" charset="0"/>
              </a:rPr>
              <a:t>Windows</a:t>
            </a:r>
            <a:r>
              <a:rPr lang="zh-CN" altLang="zh-CN" dirty="0">
                <a:latin typeface="Arial" panose="020B0604020202020204" pitchFamily="34" charset="0"/>
              </a:rPr>
              <a:t>不同，所有</a:t>
            </a:r>
            <a:r>
              <a:rPr lang="en-US" altLang="zh-CN" dirty="0">
                <a:latin typeface="Arial" panose="020B0604020202020204" pitchFamily="34" charset="0"/>
              </a:rPr>
              <a:t>Unix</a:t>
            </a:r>
            <a:r>
              <a:rPr lang="zh-CN" altLang="zh-CN" dirty="0">
                <a:latin typeface="Arial" panose="020B0604020202020204" pitchFamily="34" charset="0"/>
              </a:rPr>
              <a:t>系统都是都是采用了内核与图形界面分离的做法。</a:t>
            </a:r>
            <a:r>
              <a:rPr lang="en-US" altLang="zh-CN" dirty="0">
                <a:latin typeface="Arial" panose="020B0604020202020204" pitchFamily="34" charset="0"/>
              </a:rPr>
              <a:t>Unix</a:t>
            </a:r>
            <a:r>
              <a:rPr lang="zh-CN" altLang="zh-CN" dirty="0">
                <a:latin typeface="Arial" panose="020B0604020202020204" pitchFamily="34" charset="0"/>
              </a:rPr>
              <a:t>界通用的图形环境是</a:t>
            </a:r>
            <a:r>
              <a:rPr lang="en-US" altLang="zh-CN" dirty="0">
                <a:latin typeface="Arial" panose="020B0604020202020204" pitchFamily="34" charset="0"/>
              </a:rPr>
              <a:t>X-Window</a:t>
            </a:r>
            <a:r>
              <a:rPr lang="zh-CN" altLang="zh-CN" dirty="0">
                <a:latin typeface="Arial" panose="020B0604020202020204" pitchFamily="34" charset="0"/>
              </a:rPr>
              <a:t>，是一种网络化的图形环境。</a:t>
            </a:r>
            <a:r>
              <a:rPr lang="en-US" altLang="zh-CN" dirty="0">
                <a:latin typeface="Arial" panose="020B0604020202020204" pitchFamily="34" charset="0"/>
              </a:rPr>
              <a:t>X-Window</a:t>
            </a:r>
            <a:r>
              <a:rPr lang="zh-CN" altLang="zh-CN" dirty="0">
                <a:latin typeface="Arial" panose="020B0604020202020204" pitchFamily="34" charset="0"/>
              </a:rPr>
              <a:t>服务器负责响应客户程序的图形输出请求将其显示在显示器上，并负责将输入设备的事件传送给客户程序。但掌握</a:t>
            </a:r>
            <a:r>
              <a:rPr lang="en-US" altLang="zh-CN" dirty="0">
                <a:latin typeface="Arial" panose="020B0604020202020204" pitchFamily="34" charset="0"/>
              </a:rPr>
              <a:t>Linux</a:t>
            </a:r>
            <a:r>
              <a:rPr lang="zh-CN" altLang="zh-CN" dirty="0">
                <a:latin typeface="Arial" panose="020B0604020202020204" pitchFamily="34" charset="0"/>
              </a:rPr>
              <a:t>还无法避开字符界面下的命令行操作知识。</a:t>
            </a:r>
            <a:r>
              <a:rPr lang="en-US" altLang="zh-CN" dirty="0">
                <a:latin typeface="Arial" panose="020B0604020202020204" pitchFamily="34" charset="0"/>
              </a:rPr>
              <a:t>[X-Window</a:t>
            </a:r>
            <a:r>
              <a:rPr lang="zh-CN" altLang="zh-CN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84</a:t>
            </a:r>
            <a:r>
              <a:rPr lang="zh-CN" altLang="zh-CN" dirty="0">
                <a:latin typeface="Arial" panose="020B0604020202020204" pitchFamily="34" charset="0"/>
              </a:rPr>
              <a:t>年诞生于麻省理工学院</a:t>
            </a:r>
            <a:r>
              <a:rPr lang="en-US" altLang="zh-CN" dirty="0">
                <a:latin typeface="Arial" panose="020B0604020202020204" pitchFamily="34" charset="0"/>
              </a:rPr>
              <a:t>(MIT)</a:t>
            </a:r>
            <a:r>
              <a:rPr lang="zh-CN" altLang="zh-CN" dirty="0">
                <a:latin typeface="Arial" panose="020B0604020202020204" pitchFamily="34" charset="0"/>
              </a:rPr>
              <a:t>，由来源于斯坦福大学的名为</a:t>
            </a:r>
            <a:r>
              <a:rPr lang="en-US" altLang="zh-CN" dirty="0">
                <a:latin typeface="Arial" panose="020B0604020202020204" pitchFamily="34" charset="0"/>
              </a:rPr>
              <a:t>W</a:t>
            </a:r>
            <a:r>
              <a:rPr lang="zh-CN" altLang="zh-CN" dirty="0">
                <a:latin typeface="Arial" panose="020B0604020202020204" pitchFamily="34" charset="0"/>
              </a:rPr>
              <a:t>的实验性图形界面系统发展而成。</a:t>
            </a:r>
            <a:r>
              <a:rPr lang="en-US" altLang="zh-CN" dirty="0">
                <a:latin typeface="Arial" panose="020B0604020202020204" pitchFamily="34" charset="0"/>
              </a:rPr>
              <a:t>87</a:t>
            </a:r>
            <a:r>
              <a:rPr lang="zh-CN" altLang="zh-CN" dirty="0">
                <a:latin typeface="Arial" panose="020B0604020202020204" pitchFamily="34" charset="0"/>
              </a:rPr>
              <a:t>年发布了较成熟的第</a:t>
            </a:r>
            <a:r>
              <a:rPr lang="en-US" altLang="zh-CN" dirty="0">
                <a:latin typeface="Arial" panose="020B0604020202020204" pitchFamily="34" charset="0"/>
              </a:rPr>
              <a:t>11</a:t>
            </a:r>
            <a:r>
              <a:rPr lang="zh-CN" altLang="zh-CN" dirty="0">
                <a:latin typeface="Arial" panose="020B0604020202020204" pitchFamily="34" charset="0"/>
              </a:rPr>
              <a:t>版</a:t>
            </a:r>
            <a:r>
              <a:rPr lang="en-US" altLang="zh-CN" dirty="0">
                <a:latin typeface="Arial" panose="020B0604020202020204" pitchFamily="34" charset="0"/>
              </a:rPr>
              <a:t>X11</a:t>
            </a:r>
            <a:r>
              <a:rPr lang="zh-CN" altLang="zh-CN" dirty="0">
                <a:latin typeface="Arial" panose="020B0604020202020204" pitchFamily="34" charset="0"/>
              </a:rPr>
              <a:t>，并交给非赢利组织</a:t>
            </a:r>
            <a:r>
              <a:rPr lang="en-US" altLang="zh-CN" dirty="0">
                <a:latin typeface="Arial" panose="020B0604020202020204" pitchFamily="34" charset="0"/>
              </a:rPr>
              <a:t>X</a:t>
            </a:r>
            <a:r>
              <a:rPr lang="zh-CN" altLang="zh-CN" dirty="0">
                <a:latin typeface="Arial" panose="020B0604020202020204" pitchFamily="34" charset="0"/>
              </a:rPr>
              <a:t>协会</a:t>
            </a:r>
            <a:r>
              <a:rPr lang="en-US" altLang="zh-CN" dirty="0">
                <a:latin typeface="Arial" panose="020B0604020202020204" pitchFamily="34" charset="0"/>
              </a:rPr>
              <a:t>(The X Consortium)</a:t>
            </a:r>
            <a:r>
              <a:rPr lang="zh-CN" altLang="zh-CN" dirty="0">
                <a:latin typeface="Arial" panose="020B0604020202020204" pitchFamily="34" charset="0"/>
              </a:rPr>
              <a:t>来管理。</a:t>
            </a:r>
            <a:r>
              <a:rPr lang="en-US" altLang="zh-CN" dirty="0">
                <a:latin typeface="Arial" panose="020B0604020202020204" pitchFamily="34" charset="0"/>
              </a:rPr>
              <a:t>]</a:t>
            </a:r>
            <a:endParaRPr lang="zh-CN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[ </a:t>
            </a:r>
            <a:r>
              <a:rPr lang="zh-CN" altLang="zh-CN" dirty="0">
                <a:latin typeface="Arial" panose="020B0604020202020204" pitchFamily="34" charset="0"/>
              </a:rPr>
              <a:t>现今主流的桌面环境有</a:t>
            </a:r>
            <a:r>
              <a:rPr lang="en-US" altLang="zh-CN" dirty="0">
                <a:latin typeface="Arial" panose="020B0604020202020204" pitchFamily="34" charset="0"/>
              </a:rPr>
              <a:t>KDE</a:t>
            </a:r>
            <a:r>
              <a:rPr lang="zh-CN" altLang="zh-CN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gnome</a:t>
            </a:r>
            <a:r>
              <a:rPr lang="zh-CN" altLang="zh-CN" dirty="0">
                <a:latin typeface="Arial" panose="020B0604020202020204" pitchFamily="34" charset="0"/>
              </a:rPr>
              <a:t>，</a:t>
            </a:r>
            <a:r>
              <a:rPr lang="en-US" altLang="zh-CN" dirty="0" err="1">
                <a:latin typeface="Arial" panose="020B0604020202020204" pitchFamily="34" charset="0"/>
              </a:rPr>
              <a:t>Xfce</a:t>
            </a:r>
            <a:r>
              <a:rPr lang="zh-CN" altLang="zh-CN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LXDE</a:t>
            </a:r>
            <a:r>
              <a:rPr lang="zh-CN" altLang="zh-CN" dirty="0">
                <a:latin typeface="Arial" panose="020B0604020202020204" pitchFamily="34" charset="0"/>
              </a:rPr>
              <a:t>等，除此之外还有</a:t>
            </a:r>
            <a:r>
              <a:rPr lang="en-US" altLang="zh-CN" dirty="0">
                <a:latin typeface="Arial" panose="020B0604020202020204" pitchFamily="34" charset="0"/>
              </a:rPr>
              <a:t>Ambient</a:t>
            </a:r>
            <a:r>
              <a:rPr lang="zh-CN" altLang="zh-CN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EDE</a:t>
            </a:r>
            <a:r>
              <a:rPr lang="zh-CN" altLang="zh-CN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IRIX Interactive Desktop</a:t>
            </a:r>
            <a:r>
              <a:rPr lang="zh-CN" altLang="zh-CN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Mezzo</a:t>
            </a:r>
            <a:r>
              <a:rPr lang="zh-CN" altLang="zh-CN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Sugar</a:t>
            </a:r>
            <a:r>
              <a:rPr lang="zh-CN" altLang="zh-CN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CDE</a:t>
            </a:r>
            <a:r>
              <a:rPr lang="zh-CN" altLang="zh-CN" dirty="0">
                <a:latin typeface="Arial" panose="020B0604020202020204" pitchFamily="34" charset="0"/>
              </a:rPr>
              <a:t>等。</a:t>
            </a:r>
            <a:r>
              <a:rPr lang="en-US" altLang="zh-CN" dirty="0">
                <a:latin typeface="Arial" panose="020B0604020202020204" pitchFamily="34" charset="0"/>
              </a:rPr>
              <a:t>]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999B0A4-3237-4289-A341-880AD4B9C258}" type="slidenum">
              <a:rPr lang="en-US" altLang="zh-CN" i="0" smtClean="0"/>
            </a:fld>
            <a:endParaRPr lang="en-US" altLang="zh-CN" i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ED388-5456-492F-8307-2787038B81D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defRPr>
                <a:ea typeface="宋体" panose="02010600030101010101" pitchFamily="2" charset="-122"/>
              </a:defRPr>
            </a:lvl2pPr>
            <a:lvl3pPr>
              <a:defRPr>
                <a:ea typeface="宋体" panose="02010600030101010101" pitchFamily="2" charset="-122"/>
              </a:defRPr>
            </a:lvl3pPr>
            <a:lvl4pPr>
              <a:defRPr>
                <a:ea typeface="宋体" panose="02010600030101010101" pitchFamily="2" charset="-122"/>
              </a:defRPr>
            </a:lvl4pPr>
            <a:lvl5pPr>
              <a:defRPr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5504C-852F-4C57-B94A-F2D7CFFD35B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689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68962"/>
          </a:xfrm>
        </p:spPr>
        <p:txBody>
          <a:bodyPr vert="eaVert"/>
          <a:lstStyle>
            <a:lvl2pPr>
              <a:defRPr>
                <a:ea typeface="宋体" panose="02010600030101010101" pitchFamily="2" charset="-122"/>
              </a:defRPr>
            </a:lvl2pPr>
            <a:lvl3pPr>
              <a:defRPr>
                <a:ea typeface="宋体" panose="02010600030101010101" pitchFamily="2" charset="-122"/>
              </a:defRPr>
            </a:lvl3pPr>
            <a:lvl4pPr>
              <a:defRPr>
                <a:ea typeface="宋体" panose="02010600030101010101" pitchFamily="2" charset="-122"/>
              </a:defRPr>
            </a:lvl4pPr>
            <a:lvl5pPr>
              <a:defRPr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4C60D-9954-4D20-8C3E-EC8A18787CA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A2C4C-4345-4A3E-8B53-31C58FC18F4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ea typeface="宋体" panose="02010600030101010101" pitchFamily="2" charset="-122"/>
              </a:defRPr>
            </a:lvl2pPr>
            <a:lvl3pPr>
              <a:defRPr>
                <a:ea typeface="宋体" panose="02010600030101010101" pitchFamily="2" charset="-122"/>
              </a:defRPr>
            </a:lvl3pPr>
            <a:lvl4pPr>
              <a:defRPr>
                <a:ea typeface="宋体" panose="02010600030101010101" pitchFamily="2" charset="-122"/>
              </a:defRPr>
            </a:lvl4pPr>
            <a:lvl5pPr>
              <a:defRPr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1E88B-EDE8-4D94-B936-ECF8F08AF1D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AFB85-AAC0-47E0-B2A6-9EC289FD1DF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>
                <a:ea typeface="宋体" panose="02010600030101010101" pitchFamily="2" charset="-122"/>
              </a:defRPr>
            </a:lvl2pPr>
            <a:lvl3pPr>
              <a:defRPr sz="2000">
                <a:ea typeface="宋体" panose="02010600030101010101" pitchFamily="2" charset="-122"/>
              </a:defRPr>
            </a:lvl3pPr>
            <a:lvl4pPr>
              <a:defRPr sz="1800">
                <a:ea typeface="宋体" panose="02010600030101010101" pitchFamily="2" charset="-122"/>
              </a:defRPr>
            </a:lvl4pPr>
            <a:lvl5pPr>
              <a:defRPr sz="1800">
                <a:ea typeface="宋体" panose="0201060003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>
                <a:ea typeface="宋体" panose="02010600030101010101" pitchFamily="2" charset="-122"/>
              </a:defRPr>
            </a:lvl2pPr>
            <a:lvl3pPr>
              <a:defRPr sz="2000">
                <a:ea typeface="宋体" panose="02010600030101010101" pitchFamily="2" charset="-122"/>
              </a:defRPr>
            </a:lvl3pPr>
            <a:lvl4pPr>
              <a:defRPr sz="1800">
                <a:ea typeface="宋体" panose="02010600030101010101" pitchFamily="2" charset="-122"/>
              </a:defRPr>
            </a:lvl4pPr>
            <a:lvl5pPr>
              <a:defRPr sz="1800">
                <a:ea typeface="宋体" panose="0201060003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BA683-3F8F-413A-9424-AD4A85F9507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>
                <a:ea typeface="宋体" panose="02010600030101010101" pitchFamily="2" charset="-122"/>
              </a:defRPr>
            </a:lvl2pPr>
            <a:lvl3pPr>
              <a:defRPr sz="1800">
                <a:ea typeface="宋体" panose="02010600030101010101" pitchFamily="2" charset="-122"/>
              </a:defRPr>
            </a:lvl3pPr>
            <a:lvl4pPr>
              <a:defRPr sz="1600">
                <a:ea typeface="宋体" panose="02010600030101010101" pitchFamily="2" charset="-122"/>
              </a:defRPr>
            </a:lvl4pPr>
            <a:lvl5pPr>
              <a:defRPr sz="1600">
                <a:ea typeface="宋体" panose="0201060003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>
                <a:ea typeface="宋体" panose="02010600030101010101" pitchFamily="2" charset="-122"/>
              </a:defRPr>
            </a:lvl2pPr>
            <a:lvl3pPr>
              <a:defRPr sz="1800">
                <a:ea typeface="宋体" panose="02010600030101010101" pitchFamily="2" charset="-122"/>
              </a:defRPr>
            </a:lvl3pPr>
            <a:lvl4pPr>
              <a:defRPr sz="1600">
                <a:ea typeface="宋体" panose="02010600030101010101" pitchFamily="2" charset="-122"/>
              </a:defRPr>
            </a:lvl4pPr>
            <a:lvl5pPr>
              <a:defRPr sz="1600">
                <a:ea typeface="宋体" panose="0201060003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BF21D-D8E5-4435-8CF6-DF79FFE6E4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82C54-E268-4DA7-A035-C6BF4756455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245D2-86A7-4AE4-8240-6F0E56996D5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>
                <a:ea typeface="宋体" panose="02010600030101010101" pitchFamily="2" charset="-122"/>
              </a:defRPr>
            </a:lvl2pPr>
            <a:lvl3pPr>
              <a:defRPr sz="2400">
                <a:ea typeface="宋体" panose="02010600030101010101" pitchFamily="2" charset="-122"/>
              </a:defRPr>
            </a:lvl3pPr>
            <a:lvl4pPr>
              <a:defRPr sz="2000">
                <a:ea typeface="宋体" panose="02010600030101010101" pitchFamily="2" charset="-122"/>
              </a:defRPr>
            </a:lvl4pPr>
            <a:lvl5pPr>
              <a:defRPr sz="2000">
                <a:ea typeface="宋体" panose="02010600030101010101" pitchFamily="2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ED29B-20E1-4989-9550-17F5CD4BF72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ea typeface="宋体" panose="02010600030101010101" pitchFamily="2" charset="-122"/>
              </a:defRPr>
            </a:lvl2pPr>
            <a:lvl3pPr>
              <a:defRPr>
                <a:ea typeface="宋体" panose="02010600030101010101" pitchFamily="2" charset="-122"/>
              </a:defRPr>
            </a:lvl3pPr>
            <a:lvl4pPr>
              <a:defRPr>
                <a:ea typeface="宋体" panose="02010600030101010101" pitchFamily="2" charset="-122"/>
              </a:defRPr>
            </a:lvl4pPr>
            <a:lvl5pPr>
              <a:defRPr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2A0C9-0F93-42B3-B53F-6B61E4EF2B1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4DF37-638A-4654-86EB-E4E3C33C356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defRPr>
                <a:ea typeface="宋体" panose="02010600030101010101" pitchFamily="2" charset="-122"/>
              </a:defRPr>
            </a:lvl2pPr>
            <a:lvl3pPr>
              <a:defRPr>
                <a:ea typeface="宋体" panose="02010600030101010101" pitchFamily="2" charset="-122"/>
              </a:defRPr>
            </a:lvl3pPr>
            <a:lvl4pPr>
              <a:defRPr>
                <a:ea typeface="宋体" panose="02010600030101010101" pitchFamily="2" charset="-122"/>
              </a:defRPr>
            </a:lvl4pPr>
            <a:lvl5pPr>
              <a:defRPr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CE048-8393-4530-A9A1-9C4589D57A8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689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68962"/>
          </a:xfrm>
        </p:spPr>
        <p:txBody>
          <a:bodyPr vert="eaVert"/>
          <a:lstStyle>
            <a:lvl2pPr>
              <a:defRPr>
                <a:ea typeface="宋体" panose="02010600030101010101" pitchFamily="2" charset="-122"/>
              </a:defRPr>
            </a:lvl2pPr>
            <a:lvl3pPr>
              <a:defRPr>
                <a:ea typeface="宋体" panose="02010600030101010101" pitchFamily="2" charset="-122"/>
              </a:defRPr>
            </a:lvl3pPr>
            <a:lvl4pPr>
              <a:defRPr>
                <a:ea typeface="宋体" panose="02010600030101010101" pitchFamily="2" charset="-122"/>
              </a:defRPr>
            </a:lvl4pPr>
            <a:lvl5pPr>
              <a:defRPr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52BCA-6E81-4203-953C-9801A5B40C9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273AE-8A90-4031-B5A9-A497B2C0F5D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ea typeface="宋体" panose="02010600030101010101" pitchFamily="2" charset="-122"/>
              </a:defRPr>
            </a:lvl2pPr>
            <a:lvl3pPr>
              <a:defRPr>
                <a:ea typeface="宋体" panose="02010600030101010101" pitchFamily="2" charset="-122"/>
              </a:defRPr>
            </a:lvl3pPr>
            <a:lvl4pPr>
              <a:defRPr>
                <a:ea typeface="宋体" panose="02010600030101010101" pitchFamily="2" charset="-122"/>
              </a:defRPr>
            </a:lvl4pPr>
            <a:lvl5pPr>
              <a:defRPr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4218C-42E6-449D-9D92-5C7F04709A9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93CA1-838A-4619-AA50-04A0C34515D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>
                <a:ea typeface="宋体" panose="02010600030101010101" pitchFamily="2" charset="-122"/>
              </a:defRPr>
            </a:lvl2pPr>
            <a:lvl3pPr>
              <a:defRPr sz="2000">
                <a:ea typeface="宋体" panose="02010600030101010101" pitchFamily="2" charset="-122"/>
              </a:defRPr>
            </a:lvl3pPr>
            <a:lvl4pPr>
              <a:defRPr sz="1800">
                <a:ea typeface="宋体" panose="02010600030101010101" pitchFamily="2" charset="-122"/>
              </a:defRPr>
            </a:lvl4pPr>
            <a:lvl5pPr>
              <a:defRPr sz="1800">
                <a:ea typeface="宋体" panose="0201060003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>
                <a:ea typeface="宋体" panose="02010600030101010101" pitchFamily="2" charset="-122"/>
              </a:defRPr>
            </a:lvl2pPr>
            <a:lvl3pPr>
              <a:defRPr sz="2000">
                <a:ea typeface="宋体" panose="02010600030101010101" pitchFamily="2" charset="-122"/>
              </a:defRPr>
            </a:lvl3pPr>
            <a:lvl4pPr>
              <a:defRPr sz="1800">
                <a:ea typeface="宋体" panose="02010600030101010101" pitchFamily="2" charset="-122"/>
              </a:defRPr>
            </a:lvl4pPr>
            <a:lvl5pPr>
              <a:defRPr sz="1800">
                <a:ea typeface="宋体" panose="0201060003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AFE83-CA8B-46C8-8EF6-9A1B940FF2B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>
                <a:ea typeface="宋体" panose="02010600030101010101" pitchFamily="2" charset="-122"/>
              </a:defRPr>
            </a:lvl2pPr>
            <a:lvl3pPr>
              <a:defRPr sz="1800">
                <a:ea typeface="宋体" panose="02010600030101010101" pitchFamily="2" charset="-122"/>
              </a:defRPr>
            </a:lvl3pPr>
            <a:lvl4pPr>
              <a:defRPr sz="1600">
                <a:ea typeface="宋体" panose="02010600030101010101" pitchFamily="2" charset="-122"/>
              </a:defRPr>
            </a:lvl4pPr>
            <a:lvl5pPr>
              <a:defRPr sz="1600">
                <a:ea typeface="宋体" panose="0201060003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>
                <a:ea typeface="宋体" panose="02010600030101010101" pitchFamily="2" charset="-122"/>
              </a:defRPr>
            </a:lvl2pPr>
            <a:lvl3pPr>
              <a:defRPr sz="1800">
                <a:ea typeface="宋体" panose="02010600030101010101" pitchFamily="2" charset="-122"/>
              </a:defRPr>
            </a:lvl3pPr>
            <a:lvl4pPr>
              <a:defRPr sz="1600">
                <a:ea typeface="宋体" panose="02010600030101010101" pitchFamily="2" charset="-122"/>
              </a:defRPr>
            </a:lvl4pPr>
            <a:lvl5pPr>
              <a:defRPr sz="1600">
                <a:ea typeface="宋体" panose="0201060003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05003-FB1D-427D-B4C6-17168DA569B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6BFAD-5BFD-4E8F-A716-3A81FDF1653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EE383-F5FA-475A-9F38-6B255530D79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A7CA85-A352-4E78-BF7A-E6DEFEE1A25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>
                <a:ea typeface="宋体" panose="02010600030101010101" pitchFamily="2" charset="-122"/>
              </a:defRPr>
            </a:lvl2pPr>
            <a:lvl3pPr>
              <a:defRPr sz="2400">
                <a:ea typeface="宋体" panose="02010600030101010101" pitchFamily="2" charset="-122"/>
              </a:defRPr>
            </a:lvl3pPr>
            <a:lvl4pPr>
              <a:defRPr sz="2000">
                <a:ea typeface="宋体" panose="02010600030101010101" pitchFamily="2" charset="-122"/>
              </a:defRPr>
            </a:lvl4pPr>
            <a:lvl5pPr>
              <a:defRPr sz="2000">
                <a:ea typeface="宋体" panose="02010600030101010101" pitchFamily="2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93BC6-45A1-4E59-BBF2-404B506F925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2E992-BFE6-4114-8D00-8608E7A1386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defRPr>
                <a:ea typeface="宋体" panose="02010600030101010101" pitchFamily="2" charset="-122"/>
              </a:defRPr>
            </a:lvl2pPr>
            <a:lvl3pPr>
              <a:defRPr>
                <a:ea typeface="宋体" panose="02010600030101010101" pitchFamily="2" charset="-122"/>
              </a:defRPr>
            </a:lvl3pPr>
            <a:lvl4pPr>
              <a:defRPr>
                <a:ea typeface="宋体" panose="02010600030101010101" pitchFamily="2" charset="-122"/>
              </a:defRPr>
            </a:lvl4pPr>
            <a:lvl5pPr>
              <a:defRPr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AF791-E626-4421-93F6-9D015EA6E54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5927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592762"/>
          </a:xfrm>
        </p:spPr>
        <p:txBody>
          <a:bodyPr vert="eaVert"/>
          <a:lstStyle>
            <a:lvl2pPr>
              <a:defRPr>
                <a:ea typeface="宋体" panose="02010600030101010101" pitchFamily="2" charset="-122"/>
              </a:defRPr>
            </a:lvl2pPr>
            <a:lvl3pPr>
              <a:defRPr>
                <a:ea typeface="宋体" panose="02010600030101010101" pitchFamily="2" charset="-122"/>
              </a:defRPr>
            </a:lvl3pPr>
            <a:lvl4pPr>
              <a:defRPr>
                <a:ea typeface="宋体" panose="02010600030101010101" pitchFamily="2" charset="-122"/>
              </a:defRPr>
            </a:lvl4pPr>
            <a:lvl5pPr>
              <a:defRPr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0B0B8-D3EE-47CF-9455-FE36AFBCF76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6E6DF-DD25-4226-B731-DB67092C68F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ea typeface="宋体" panose="02010600030101010101" pitchFamily="2" charset="-122"/>
              </a:defRPr>
            </a:lvl2pPr>
            <a:lvl3pPr>
              <a:defRPr>
                <a:ea typeface="宋体" panose="02010600030101010101" pitchFamily="2" charset="-122"/>
              </a:defRPr>
            </a:lvl3pPr>
            <a:lvl4pPr>
              <a:defRPr>
                <a:ea typeface="宋体" panose="02010600030101010101" pitchFamily="2" charset="-122"/>
              </a:defRPr>
            </a:lvl4pPr>
            <a:lvl5pPr>
              <a:defRPr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3A547-3609-4875-862C-32121ED3B11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E7791-F4FF-467E-89DF-51446EADCC9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>
                <a:ea typeface="宋体" panose="02010600030101010101" pitchFamily="2" charset="-122"/>
              </a:defRPr>
            </a:lvl2pPr>
            <a:lvl3pPr>
              <a:defRPr sz="2000">
                <a:ea typeface="宋体" panose="02010600030101010101" pitchFamily="2" charset="-122"/>
              </a:defRPr>
            </a:lvl3pPr>
            <a:lvl4pPr>
              <a:defRPr sz="1800">
                <a:ea typeface="宋体" panose="02010600030101010101" pitchFamily="2" charset="-122"/>
              </a:defRPr>
            </a:lvl4pPr>
            <a:lvl5pPr>
              <a:defRPr sz="1800">
                <a:ea typeface="宋体" panose="0201060003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>
                <a:ea typeface="宋体" panose="02010600030101010101" pitchFamily="2" charset="-122"/>
              </a:defRPr>
            </a:lvl2pPr>
            <a:lvl3pPr>
              <a:defRPr sz="2000">
                <a:ea typeface="宋体" panose="02010600030101010101" pitchFamily="2" charset="-122"/>
              </a:defRPr>
            </a:lvl3pPr>
            <a:lvl4pPr>
              <a:defRPr sz="1800">
                <a:ea typeface="宋体" panose="02010600030101010101" pitchFamily="2" charset="-122"/>
              </a:defRPr>
            </a:lvl4pPr>
            <a:lvl5pPr>
              <a:defRPr sz="1800">
                <a:ea typeface="宋体" panose="0201060003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8A040-981C-49E1-9599-A11E2AF5FE3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>
                <a:ea typeface="宋体" panose="02010600030101010101" pitchFamily="2" charset="-122"/>
              </a:defRPr>
            </a:lvl2pPr>
            <a:lvl3pPr>
              <a:defRPr sz="1800">
                <a:ea typeface="宋体" panose="02010600030101010101" pitchFamily="2" charset="-122"/>
              </a:defRPr>
            </a:lvl3pPr>
            <a:lvl4pPr>
              <a:defRPr sz="1600">
                <a:ea typeface="宋体" panose="02010600030101010101" pitchFamily="2" charset="-122"/>
              </a:defRPr>
            </a:lvl4pPr>
            <a:lvl5pPr>
              <a:defRPr sz="1600">
                <a:ea typeface="宋体" panose="0201060003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>
                <a:ea typeface="宋体" panose="02010600030101010101" pitchFamily="2" charset="-122"/>
              </a:defRPr>
            </a:lvl2pPr>
            <a:lvl3pPr>
              <a:defRPr sz="1800">
                <a:ea typeface="宋体" panose="02010600030101010101" pitchFamily="2" charset="-122"/>
              </a:defRPr>
            </a:lvl3pPr>
            <a:lvl4pPr>
              <a:defRPr sz="1600">
                <a:ea typeface="宋体" panose="02010600030101010101" pitchFamily="2" charset="-122"/>
              </a:defRPr>
            </a:lvl4pPr>
            <a:lvl5pPr>
              <a:defRPr sz="1600">
                <a:ea typeface="宋体" panose="0201060003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5764F-1BF6-4A43-BB9E-154661EC009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6D663-65E8-4157-B7A6-86D5020BCBB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3886200" cy="4343400"/>
          </a:xfrm>
        </p:spPr>
        <p:txBody>
          <a:bodyPr/>
          <a:lstStyle>
            <a:lvl1pPr>
              <a:defRPr sz="2800"/>
            </a:lvl1pPr>
            <a:lvl2pPr>
              <a:defRPr sz="2400">
                <a:ea typeface="宋体" panose="02010600030101010101" pitchFamily="2" charset="-122"/>
              </a:defRPr>
            </a:lvl2pPr>
            <a:lvl3pPr>
              <a:defRPr sz="2000">
                <a:ea typeface="宋体" panose="02010600030101010101" pitchFamily="2" charset="-122"/>
              </a:defRPr>
            </a:lvl3pPr>
            <a:lvl4pPr>
              <a:defRPr sz="1800">
                <a:ea typeface="宋体" panose="02010600030101010101" pitchFamily="2" charset="-122"/>
              </a:defRPr>
            </a:lvl4pPr>
            <a:lvl5pPr>
              <a:defRPr sz="1800">
                <a:ea typeface="宋体" panose="0201060003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86200" cy="4343400"/>
          </a:xfrm>
        </p:spPr>
        <p:txBody>
          <a:bodyPr/>
          <a:lstStyle>
            <a:lvl1pPr>
              <a:defRPr sz="2800"/>
            </a:lvl1pPr>
            <a:lvl2pPr>
              <a:defRPr sz="2400">
                <a:ea typeface="宋体" panose="02010600030101010101" pitchFamily="2" charset="-122"/>
              </a:defRPr>
            </a:lvl2pPr>
            <a:lvl3pPr>
              <a:defRPr sz="2000">
                <a:ea typeface="宋体" panose="02010600030101010101" pitchFamily="2" charset="-122"/>
              </a:defRPr>
            </a:lvl3pPr>
            <a:lvl4pPr>
              <a:defRPr sz="1800">
                <a:ea typeface="宋体" panose="02010600030101010101" pitchFamily="2" charset="-122"/>
              </a:defRPr>
            </a:lvl4pPr>
            <a:lvl5pPr>
              <a:defRPr sz="1800">
                <a:ea typeface="宋体" panose="0201060003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D408B-740F-4EA4-AC14-26A61909EE6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A1300-D761-46D3-8E8E-32D6383CD70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>
                <a:ea typeface="宋体" panose="02010600030101010101" pitchFamily="2" charset="-122"/>
              </a:defRPr>
            </a:lvl2pPr>
            <a:lvl3pPr>
              <a:defRPr sz="2400">
                <a:ea typeface="宋体" panose="02010600030101010101" pitchFamily="2" charset="-122"/>
              </a:defRPr>
            </a:lvl3pPr>
            <a:lvl4pPr>
              <a:defRPr sz="2000">
                <a:ea typeface="宋体" panose="02010600030101010101" pitchFamily="2" charset="-122"/>
              </a:defRPr>
            </a:lvl4pPr>
            <a:lvl5pPr>
              <a:defRPr sz="2000">
                <a:ea typeface="宋体" panose="02010600030101010101" pitchFamily="2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0DC10-E58C-404B-B669-8DBADD21AC5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D29B5-66C8-4AC7-B0EB-3EF47DBAE81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defRPr>
                <a:ea typeface="宋体" panose="02010600030101010101" pitchFamily="2" charset="-122"/>
              </a:defRPr>
            </a:lvl2pPr>
            <a:lvl3pPr>
              <a:defRPr>
                <a:ea typeface="宋体" panose="02010600030101010101" pitchFamily="2" charset="-122"/>
              </a:defRPr>
            </a:lvl3pPr>
            <a:lvl4pPr>
              <a:defRPr>
                <a:ea typeface="宋体" panose="02010600030101010101" pitchFamily="2" charset="-122"/>
              </a:defRPr>
            </a:lvl4pPr>
            <a:lvl5pPr>
              <a:defRPr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A1002-F539-4113-A83B-0A6BB858D3A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440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440362"/>
          </a:xfrm>
        </p:spPr>
        <p:txBody>
          <a:bodyPr vert="eaVert"/>
          <a:lstStyle>
            <a:lvl2pPr>
              <a:defRPr>
                <a:ea typeface="宋体" panose="02010600030101010101" pitchFamily="2" charset="-122"/>
              </a:defRPr>
            </a:lvl2pPr>
            <a:lvl3pPr>
              <a:defRPr>
                <a:ea typeface="宋体" panose="02010600030101010101" pitchFamily="2" charset="-122"/>
              </a:defRPr>
            </a:lvl3pPr>
            <a:lvl4pPr>
              <a:defRPr>
                <a:ea typeface="宋体" panose="02010600030101010101" pitchFamily="2" charset="-122"/>
              </a:defRPr>
            </a:lvl4pPr>
            <a:lvl5pPr>
              <a:defRPr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D76AA-C79E-4D3C-B1DC-7F1A478A2ED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F8A93-2000-4C4A-BB88-7A249D10B5A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>
                <a:ea typeface="宋体" panose="02010600030101010101" pitchFamily="2" charset="-122"/>
              </a:defRPr>
            </a:lvl3pPr>
            <a:lvl4pPr>
              <a:defRPr>
                <a:ea typeface="宋体" panose="02010600030101010101" pitchFamily="2" charset="-122"/>
              </a:defRPr>
            </a:lvl4pPr>
            <a:lvl5pPr>
              <a:defRPr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06422-541E-4C8F-8B2C-BD529FFDF54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BFD62-DFF9-4B45-AA7E-A214F86EB38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0" y="2209800"/>
            <a:ext cx="1562100" cy="338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>
                <a:ea typeface="宋体" panose="02010600030101010101" pitchFamily="2" charset="-122"/>
              </a:defRPr>
            </a:lvl3pPr>
            <a:lvl4pPr>
              <a:defRPr sz="1800">
                <a:ea typeface="宋体" panose="02010600030101010101" pitchFamily="2" charset="-122"/>
              </a:defRPr>
            </a:lvl4pPr>
            <a:lvl5pPr>
              <a:defRPr sz="1800">
                <a:ea typeface="宋体" panose="0201060003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48500" y="2209800"/>
            <a:ext cx="1562100" cy="338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>
                <a:ea typeface="宋体" panose="02010600030101010101" pitchFamily="2" charset="-122"/>
              </a:defRPr>
            </a:lvl3pPr>
            <a:lvl4pPr>
              <a:defRPr sz="1800">
                <a:ea typeface="宋体" panose="02010600030101010101" pitchFamily="2" charset="-122"/>
              </a:defRPr>
            </a:lvl4pPr>
            <a:lvl5pPr>
              <a:defRPr sz="1800">
                <a:ea typeface="宋体" panose="0201060003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4A401-1350-4559-AC14-0295B47D463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ea typeface="宋体" panose="02010600030101010101" pitchFamily="2" charset="-122"/>
              </a:defRPr>
            </a:lvl3pPr>
            <a:lvl4pPr>
              <a:defRPr sz="1600">
                <a:ea typeface="宋体" panose="02010600030101010101" pitchFamily="2" charset="-122"/>
              </a:defRPr>
            </a:lvl4pPr>
            <a:lvl5pPr>
              <a:defRPr sz="1600">
                <a:ea typeface="宋体" panose="0201060003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ea typeface="宋体" panose="02010600030101010101" pitchFamily="2" charset="-122"/>
              </a:defRPr>
            </a:lvl3pPr>
            <a:lvl4pPr>
              <a:defRPr sz="1600">
                <a:ea typeface="宋体" panose="02010600030101010101" pitchFamily="2" charset="-122"/>
              </a:defRPr>
            </a:lvl4pPr>
            <a:lvl5pPr>
              <a:defRPr sz="1600">
                <a:ea typeface="宋体" panose="0201060003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AE760-455D-4855-AC2C-4B3887EF035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>
                <a:ea typeface="宋体" panose="02010600030101010101" pitchFamily="2" charset="-122"/>
              </a:defRPr>
            </a:lvl2pPr>
            <a:lvl3pPr>
              <a:defRPr sz="1800">
                <a:ea typeface="宋体" panose="02010600030101010101" pitchFamily="2" charset="-122"/>
              </a:defRPr>
            </a:lvl3pPr>
            <a:lvl4pPr>
              <a:defRPr sz="1600">
                <a:ea typeface="宋体" panose="02010600030101010101" pitchFamily="2" charset="-122"/>
              </a:defRPr>
            </a:lvl4pPr>
            <a:lvl5pPr>
              <a:defRPr sz="1600">
                <a:ea typeface="宋体" panose="0201060003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>
                <a:ea typeface="宋体" panose="02010600030101010101" pitchFamily="2" charset="-122"/>
              </a:defRPr>
            </a:lvl2pPr>
            <a:lvl3pPr>
              <a:defRPr sz="1800">
                <a:ea typeface="宋体" panose="02010600030101010101" pitchFamily="2" charset="-122"/>
              </a:defRPr>
            </a:lvl3pPr>
            <a:lvl4pPr>
              <a:defRPr sz="1600">
                <a:ea typeface="宋体" panose="02010600030101010101" pitchFamily="2" charset="-122"/>
              </a:defRPr>
            </a:lvl4pPr>
            <a:lvl5pPr>
              <a:defRPr sz="1600">
                <a:ea typeface="宋体" panose="0201060003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C3457-1AA0-4E09-BDF5-B4E00FB6394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DE889-4FE1-479E-B414-CCC072B89FA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629D8-0C3C-4DA9-B300-65699D4FA04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>
                <a:ea typeface="宋体" panose="02010600030101010101" pitchFamily="2" charset="-122"/>
              </a:defRPr>
            </a:lvl3pPr>
            <a:lvl4pPr>
              <a:defRPr sz="2000">
                <a:ea typeface="宋体" panose="02010600030101010101" pitchFamily="2" charset="-122"/>
              </a:defRPr>
            </a:lvl4pPr>
            <a:lvl5pPr>
              <a:defRPr sz="2000">
                <a:ea typeface="宋体" panose="02010600030101010101" pitchFamily="2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5DE12-296C-45DE-A14B-9D23C549171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94586-E5A2-4FDF-893C-625FFFD1CCC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3pPr>
              <a:defRPr>
                <a:ea typeface="宋体" panose="02010600030101010101" pitchFamily="2" charset="-122"/>
              </a:defRPr>
            </a:lvl3pPr>
            <a:lvl4pPr>
              <a:defRPr>
                <a:ea typeface="宋体" panose="02010600030101010101" pitchFamily="2" charset="-122"/>
              </a:defRPr>
            </a:lvl4pPr>
            <a:lvl5pPr>
              <a:defRPr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A29DA-02C6-40AA-B0A9-93E95295C02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3181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318125"/>
          </a:xfrm>
        </p:spPr>
        <p:txBody>
          <a:bodyPr vert="eaVert"/>
          <a:lstStyle>
            <a:lvl3pPr>
              <a:defRPr>
                <a:ea typeface="宋体" panose="02010600030101010101" pitchFamily="2" charset="-122"/>
              </a:defRPr>
            </a:lvl3pPr>
            <a:lvl4pPr>
              <a:defRPr>
                <a:ea typeface="宋体" panose="02010600030101010101" pitchFamily="2" charset="-122"/>
              </a:defRPr>
            </a:lvl4pPr>
            <a:lvl5pPr>
              <a:defRPr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DD8CC-7918-4B6A-A819-A0034C731E4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8FB3D-62F4-4D4B-8050-E3D9BA111AA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FC091-D1EE-4B6B-BAE8-FC53FF3D6FB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42BC8-CBF6-4E77-B8AB-E70BAAF95D8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38862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862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46C5D-5073-47D4-BC26-41DC9E578C3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C72DA-CE86-422C-9234-51F60FE00BF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13B2B-27A4-480A-A2DD-7E43C21C156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FB193-BDDA-4944-9479-02DEC9B55AB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78549-680F-41B4-BE1A-920FACF3ADA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C50AC-469A-404D-9B55-1E6E9B4446E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96CA5-1535-4243-AB9E-733BAF15459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A1AD9-7AC4-4DAA-8A19-9B50B017F9C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5927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5927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EFA5A-EBA8-4A34-8AA4-13CADFE80BE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51158-9BA9-4AB7-9D27-9901587D1CE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>
                <a:ea typeface="宋体" panose="02010600030101010101" pitchFamily="2" charset="-122"/>
              </a:defRPr>
            </a:lvl3pPr>
            <a:lvl4pPr>
              <a:defRPr>
                <a:ea typeface="宋体" panose="02010600030101010101" pitchFamily="2" charset="-122"/>
              </a:defRPr>
            </a:lvl4pPr>
            <a:lvl5pPr>
              <a:defRPr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8BD9B-921C-4C06-8E68-4E94EB57ABB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4FA87-D788-44E1-82D4-287ECF5C603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96898-17D3-489C-B924-F0995D7B60F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>
                <a:ea typeface="宋体" panose="02010600030101010101" pitchFamily="2" charset="-122"/>
              </a:defRPr>
            </a:lvl3pPr>
            <a:lvl4pPr>
              <a:defRPr sz="1800">
                <a:ea typeface="宋体" panose="02010600030101010101" pitchFamily="2" charset="-122"/>
              </a:defRPr>
            </a:lvl4pPr>
            <a:lvl5pPr>
              <a:defRPr sz="1800">
                <a:ea typeface="宋体" panose="0201060003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>
                <a:ea typeface="宋体" panose="02010600030101010101" pitchFamily="2" charset="-122"/>
              </a:defRPr>
            </a:lvl3pPr>
            <a:lvl4pPr>
              <a:defRPr sz="1800">
                <a:ea typeface="宋体" panose="02010600030101010101" pitchFamily="2" charset="-122"/>
              </a:defRPr>
            </a:lvl4pPr>
            <a:lvl5pPr>
              <a:defRPr sz="1800">
                <a:ea typeface="宋体" panose="0201060003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05DCC-64F5-4997-9A8D-29A43180AEF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ea typeface="宋体" panose="02010600030101010101" pitchFamily="2" charset="-122"/>
              </a:defRPr>
            </a:lvl3pPr>
            <a:lvl4pPr>
              <a:defRPr sz="1600">
                <a:ea typeface="宋体" panose="02010600030101010101" pitchFamily="2" charset="-122"/>
              </a:defRPr>
            </a:lvl4pPr>
            <a:lvl5pPr>
              <a:defRPr sz="1600">
                <a:ea typeface="宋体" panose="0201060003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ea typeface="宋体" panose="02010600030101010101" pitchFamily="2" charset="-122"/>
              </a:defRPr>
            </a:lvl3pPr>
            <a:lvl4pPr>
              <a:defRPr sz="1600">
                <a:ea typeface="宋体" panose="02010600030101010101" pitchFamily="2" charset="-122"/>
              </a:defRPr>
            </a:lvl4pPr>
            <a:lvl5pPr>
              <a:defRPr sz="1600">
                <a:ea typeface="宋体" panose="0201060003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68BCE-BE4F-4B03-A748-EF9FD65DAF7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AABC0-6646-4130-B0B5-E7300F44F78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81234-EA77-4744-906B-DDC11D83A14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>
                <a:ea typeface="宋体" panose="02010600030101010101" pitchFamily="2" charset="-122"/>
              </a:defRPr>
            </a:lvl3pPr>
            <a:lvl4pPr>
              <a:defRPr sz="2000">
                <a:ea typeface="宋体" panose="02010600030101010101" pitchFamily="2" charset="-122"/>
              </a:defRPr>
            </a:lvl4pPr>
            <a:lvl5pPr>
              <a:defRPr sz="2000">
                <a:ea typeface="宋体" panose="02010600030101010101" pitchFamily="2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47AE7-02A2-41D4-80E2-32354D96668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DFECA-F318-4110-BD2F-A956A09DF55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3pPr>
              <a:defRPr>
                <a:ea typeface="宋体" panose="02010600030101010101" pitchFamily="2" charset="-122"/>
              </a:defRPr>
            </a:lvl3pPr>
            <a:lvl4pPr>
              <a:defRPr>
                <a:ea typeface="宋体" panose="02010600030101010101" pitchFamily="2" charset="-122"/>
              </a:defRPr>
            </a:lvl4pPr>
            <a:lvl5pPr>
              <a:defRPr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6CA9C-652A-4AFD-A832-7F543E48FB2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1336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248400" cy="5851525"/>
          </a:xfrm>
        </p:spPr>
        <p:txBody>
          <a:bodyPr vert="eaVert"/>
          <a:lstStyle>
            <a:lvl3pPr>
              <a:defRPr>
                <a:ea typeface="宋体" panose="02010600030101010101" pitchFamily="2" charset="-122"/>
              </a:defRPr>
            </a:lvl3pPr>
            <a:lvl4pPr>
              <a:defRPr>
                <a:ea typeface="宋体" panose="02010600030101010101" pitchFamily="2" charset="-122"/>
              </a:defRPr>
            </a:lvl4pPr>
            <a:lvl5pPr>
              <a:defRPr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83FBA-9437-495C-8F5C-C54B6918A6F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>
                <a:ea typeface="宋体" panose="02010600030101010101" pitchFamily="2" charset="-122"/>
              </a:defRPr>
            </a:lvl2pPr>
            <a:lvl3pPr>
              <a:defRPr sz="2400">
                <a:ea typeface="宋体" panose="02010600030101010101" pitchFamily="2" charset="-122"/>
              </a:defRPr>
            </a:lvl3pPr>
            <a:lvl4pPr>
              <a:defRPr sz="2000">
                <a:ea typeface="宋体" panose="02010600030101010101" pitchFamily="2" charset="-122"/>
              </a:defRPr>
            </a:lvl4pPr>
            <a:lvl5pPr>
              <a:defRPr sz="2000">
                <a:ea typeface="宋体" panose="02010600030101010101" pitchFamily="2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18890-9E29-4EA8-8DE2-7EFB2833DF5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760EF-7180-47BB-9413-EEE823C3FE2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4" Type="http://schemas.openxmlformats.org/officeDocument/2006/relationships/theme" Target="../theme/theme5.xml"/><Relationship Id="rId13" Type="http://schemas.openxmlformats.org/officeDocument/2006/relationships/image" Target="../media/image1.jpeg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3" Type="http://schemas.openxmlformats.org/officeDocument/2006/relationships/theme" Target="../theme/theme6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3" Type="http://schemas.openxmlformats.org/officeDocument/2006/relationships/theme" Target="../theme/theme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课程介绍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00200"/>
            <a:ext cx="7924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目的：</a:t>
            </a:r>
            <a:endParaRPr lang="zh-CN" altLang="en-US"/>
          </a:p>
          <a:p>
            <a:pPr lvl="0"/>
            <a:r>
              <a:rPr lang="zh-CN" altLang="en-US"/>
              <a:t>内容：</a:t>
            </a:r>
            <a:endParaRPr lang="zh-CN" altLang="en-US"/>
          </a:p>
          <a:p>
            <a:pPr lvl="0"/>
            <a:r>
              <a:rPr lang="zh-CN" altLang="en-US"/>
              <a:t>重点：</a:t>
            </a:r>
            <a:endParaRPr lang="zh-CN" altLang="en-US"/>
          </a:p>
          <a:p>
            <a:pPr lvl="0"/>
            <a:r>
              <a:rPr lang="zh-CN" altLang="en-US"/>
              <a:t>难点：</a:t>
            </a:r>
            <a:endParaRPr lang="zh-CN" altLang="en-US"/>
          </a:p>
        </p:txBody>
      </p:sp>
      <p:sp>
        <p:nvSpPr>
          <p:cNvPr id="69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12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i="0"/>
            </a:lvl1pPr>
          </a:lstStyle>
          <a:p>
            <a:pPr>
              <a:defRPr/>
            </a:pPr>
            <a:fld id="{2A195403-CB7C-4E82-B28E-72EBE838D441}" type="slidenum">
              <a:rPr lang="en-US"/>
            </a:fld>
            <a:endParaRPr lang="en-US"/>
          </a:p>
        </p:txBody>
      </p:sp>
      <p:pic>
        <p:nvPicPr>
          <p:cNvPr id="1031" name="Picture 8" descr="未标题-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22975"/>
            <a:ext cx="91440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章标题</a:t>
            </a: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5240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单击此处编辑母版文本样式</a:t>
            </a:r>
            <a:endParaRPr lang="en-US" altLang="zh-CN"/>
          </a:p>
        </p:txBody>
      </p:sp>
      <p:sp>
        <p:nvSpPr>
          <p:cNvPr id="6359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59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59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i="0"/>
            </a:lvl1pPr>
          </a:lstStyle>
          <a:p>
            <a:pPr>
              <a:defRPr/>
            </a:pPr>
            <a:fld id="{E724256A-3F50-4B31-A003-0C7458BC9C9D}" type="slidenum">
              <a:rPr lang="en-US"/>
            </a:fld>
            <a:endParaRPr lang="en-US"/>
          </a:p>
        </p:txBody>
      </p:sp>
      <p:pic>
        <p:nvPicPr>
          <p:cNvPr id="2055" name="Picture 8" descr="未标题-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22975"/>
            <a:ext cx="91440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一级标题</a:t>
            </a: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二级标题</a:t>
            </a:r>
            <a:endParaRPr lang="zh-CN" altLang="en-US"/>
          </a:p>
        </p:txBody>
      </p:sp>
      <p:sp>
        <p:nvSpPr>
          <p:cNvPr id="579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9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9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i="0"/>
            </a:lvl1pPr>
          </a:lstStyle>
          <a:p>
            <a:pPr>
              <a:defRPr/>
            </a:pPr>
            <a:fld id="{5FFEE8E8-4BCF-4E40-B3DD-E366A582FC69}" type="slidenum">
              <a:rPr lang="en-US"/>
            </a:fld>
            <a:endParaRPr lang="en-US"/>
          </a:p>
        </p:txBody>
      </p:sp>
      <p:pic>
        <p:nvPicPr>
          <p:cNvPr id="3079" name="Picture 8" descr="未标题-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22975"/>
            <a:ext cx="91440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Ø"/>
        <a:defRPr sz="2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 </a:t>
            </a:r>
            <a:r>
              <a:rPr lang="zh-CN" altLang="en-US"/>
              <a:t>二级标题</a:t>
            </a: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正文内容</a:t>
            </a:r>
            <a:endParaRPr lang="zh-CN" altLang="en-US"/>
          </a:p>
        </p:txBody>
      </p:sp>
      <p:sp>
        <p:nvSpPr>
          <p:cNvPr id="5806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0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0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i="0"/>
            </a:lvl1pPr>
          </a:lstStyle>
          <a:p>
            <a:pPr>
              <a:defRPr/>
            </a:pPr>
            <a:fld id="{9463A36A-3213-46FC-97A0-DDAF60824CBF}" type="slidenum">
              <a:rPr lang="en-US"/>
            </a:fld>
            <a:endParaRPr lang="en-US"/>
          </a:p>
        </p:txBody>
      </p:sp>
      <p:pic>
        <p:nvPicPr>
          <p:cNvPr id="4103" name="Picture 8" descr="未标题-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22975"/>
            <a:ext cx="91440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Ø"/>
        <a:defRPr sz="32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Ø"/>
        <a:defRPr sz="3200" b="1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Ø"/>
        <a:defRPr sz="3200" b="1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Ø"/>
        <a:defRPr sz="3200" b="1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Ø"/>
        <a:defRPr sz="3200" b="1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Ø"/>
        <a:defRPr sz="3200" b="1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Ø"/>
        <a:defRPr sz="3200" b="1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Ø"/>
        <a:defRPr sz="3200" b="1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Ø"/>
        <a:defRPr sz="3200" b="1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20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范例：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0" y="2209800"/>
            <a:ext cx="3276600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应用知识点</a:t>
            </a:r>
            <a:endParaRPr lang="zh-CN" altLang="en-US"/>
          </a:p>
          <a:p>
            <a:pPr lvl="1"/>
            <a:r>
              <a:rPr lang="zh-CN" altLang="en-US"/>
              <a:t>知识点</a:t>
            </a:r>
            <a:endParaRPr lang="zh-CN" altLang="en-US"/>
          </a:p>
        </p:txBody>
      </p:sp>
      <p:sp>
        <p:nvSpPr>
          <p:cNvPr id="5816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16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16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i="0"/>
            </a:lvl1pPr>
          </a:lstStyle>
          <a:p>
            <a:pPr>
              <a:defRPr/>
            </a:pPr>
            <a:fld id="{4F3E39B2-F491-41B5-8DCC-0A53919CB660}" type="slidenum">
              <a:rPr lang="en-US"/>
            </a:fld>
            <a:endParaRPr lang="en-US"/>
          </a:p>
        </p:txBody>
      </p:sp>
      <p:sp>
        <p:nvSpPr>
          <p:cNvPr id="5127" name="Text Box 9"/>
          <p:cNvSpPr txBox="1">
            <a:spLocks noChangeArrowheads="1"/>
          </p:cNvSpPr>
          <p:nvPr userDrawn="1"/>
        </p:nvSpPr>
        <p:spPr bwMode="auto">
          <a:xfrm>
            <a:off x="838200" y="5867400"/>
            <a:ext cx="2514600" cy="3365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1600" b="1" i="0"/>
              <a:t>范例效果</a:t>
            </a:r>
            <a:endParaRPr lang="zh-CN" altLang="en-US" sz="1600" b="1" i="0"/>
          </a:p>
        </p:txBody>
      </p:sp>
      <p:pic>
        <p:nvPicPr>
          <p:cNvPr id="5128" name="Picture 10" descr="未标题-1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3124200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10" descr="未标题-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22975"/>
            <a:ext cx="91440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2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单元小结</a:t>
            </a: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00200"/>
            <a:ext cx="7924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小结内容</a:t>
            </a:r>
            <a:endParaRPr lang="zh-CN" altLang="en-US"/>
          </a:p>
        </p:txBody>
      </p:sp>
      <p:sp>
        <p:nvSpPr>
          <p:cNvPr id="589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9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9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i="0"/>
            </a:lvl1pPr>
          </a:lstStyle>
          <a:p>
            <a:pPr>
              <a:defRPr/>
            </a:pPr>
            <a:fld id="{87776DA2-D512-411D-968A-9237B7943E8B}" type="slidenum">
              <a:rPr lang="en-US"/>
            </a:fld>
            <a:endParaRPr lang="en-US"/>
          </a:p>
        </p:txBody>
      </p:sp>
      <p:pic>
        <p:nvPicPr>
          <p:cNvPr id="6151" name="Picture 8" descr="未标题-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22975"/>
            <a:ext cx="91440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思考与练习</a:t>
            </a: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一、选择题</a:t>
            </a:r>
            <a:endParaRPr lang="zh-CN" altLang="en-US"/>
          </a:p>
          <a:p>
            <a:pPr lvl="1"/>
            <a:r>
              <a:rPr lang="en-US" altLang="zh-CN"/>
              <a:t>1</a:t>
            </a:r>
            <a:r>
              <a:rPr lang="zh-CN" altLang="en-US"/>
              <a:t>、</a:t>
            </a:r>
            <a:endParaRPr lang="zh-CN" altLang="en-US"/>
          </a:p>
        </p:txBody>
      </p:sp>
      <p:sp>
        <p:nvSpPr>
          <p:cNvPr id="5908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08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08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i="0"/>
            </a:lvl1pPr>
          </a:lstStyle>
          <a:p>
            <a:pPr>
              <a:defRPr/>
            </a:pPr>
            <a:fld id="{821B2719-676D-4AA6-AE86-50647FB4C4C3}" type="slidenum">
              <a:rPr lang="en-US"/>
            </a:fld>
            <a:endParaRPr lang="en-US"/>
          </a:p>
        </p:txBody>
      </p:sp>
      <p:pic>
        <p:nvPicPr>
          <p:cNvPr id="7175" name="Picture 8" descr="未标题-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22975"/>
            <a:ext cx="91440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hyperlink" Target="https://ubuntu.com/download/deskto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>
                <a:solidFill>
                  <a:srgbClr val="C00000"/>
                </a:solidFill>
              </a:rPr>
              <a:t>第二章 </a:t>
            </a:r>
            <a:r>
              <a:rPr>
                <a:solidFill>
                  <a:srgbClr val="C00000"/>
                </a:solidFill>
              </a:rPr>
              <a:t>嵌入式Linux开发环境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765175" y="4343400"/>
            <a:ext cx="74644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800" i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9221" name="Picture 30" descr="0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0"/>
            <a:ext cx="2636837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2</a:t>
            </a:r>
            <a:r>
              <a:rPr lang="zh-CN" altLang="en-US" sz="2800" dirty="0">
                <a:sym typeface="+mn-ea"/>
              </a:rPr>
              <a:t>）</a:t>
            </a:r>
            <a:r>
              <a:rPr lang="en-US" altLang="zh-CN" sz="2800" dirty="0"/>
              <a:t>Linux</a:t>
            </a:r>
            <a:r>
              <a:rPr lang="zh-CN" altLang="en-US" sz="2800" dirty="0"/>
              <a:t>对于磁盘设备的命名规则</a:t>
            </a:r>
            <a:endParaRPr lang="zh-CN" altLang="en-US" sz="28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8001000" cy="4876800"/>
          </a:xfrm>
        </p:spPr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通过字母与数字的组合来标识磁盘及分区，例</a:t>
            </a:r>
            <a:r>
              <a:rPr lang="en-US" altLang="zh-CN" dirty="0"/>
              <a:t>hda1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en-US" altLang="zh-CN" dirty="0"/>
              <a:t>• </a:t>
            </a:r>
            <a:r>
              <a:rPr lang="zh-CN" altLang="en-US" dirty="0"/>
              <a:t>前两个字母表示磁盘类型：</a:t>
            </a:r>
            <a:endParaRPr lang="zh-CN" altLang="en-US" dirty="0"/>
          </a:p>
          <a:p>
            <a:r>
              <a:rPr lang="zh-CN" altLang="en-US" dirty="0"/>
              <a:t>			</a:t>
            </a:r>
            <a:r>
              <a:rPr lang="en-US" altLang="zh-CN" dirty="0" err="1"/>
              <a:t>hd</a:t>
            </a:r>
            <a:r>
              <a:rPr lang="en-US" altLang="zh-CN" dirty="0"/>
              <a:t>	IDE</a:t>
            </a:r>
            <a:r>
              <a:rPr lang="zh-CN" altLang="en-US" dirty="0"/>
              <a:t>硬盘</a:t>
            </a:r>
            <a:endParaRPr lang="zh-CN" altLang="en-US" dirty="0"/>
          </a:p>
          <a:p>
            <a:r>
              <a:rPr lang="zh-CN" altLang="en-US" dirty="0"/>
              <a:t>			</a:t>
            </a:r>
            <a:r>
              <a:rPr lang="en-US" altLang="zh-CN" dirty="0" err="1"/>
              <a:t>sd</a:t>
            </a:r>
            <a:r>
              <a:rPr lang="en-US" altLang="zh-CN" dirty="0"/>
              <a:t>	SCSI</a:t>
            </a:r>
            <a:r>
              <a:rPr lang="zh-CN" altLang="en-US" dirty="0"/>
              <a:t>硬盘</a:t>
            </a:r>
            <a:endParaRPr lang="zh-CN" altLang="en-US" dirty="0"/>
          </a:p>
          <a:p>
            <a:r>
              <a:rPr lang="en-US" altLang="zh-CN" dirty="0"/>
              <a:t>• </a:t>
            </a:r>
            <a:r>
              <a:rPr lang="zh-CN" altLang="en-US" dirty="0"/>
              <a:t>第三个字母表示是哪个磁盘。如：</a:t>
            </a:r>
            <a:endParaRPr lang="zh-CN" altLang="en-US" dirty="0"/>
          </a:p>
          <a:p>
            <a:r>
              <a:rPr lang="zh-CN" altLang="en-US" dirty="0"/>
              <a:t>			</a:t>
            </a:r>
            <a:r>
              <a:rPr lang="en-US" altLang="zh-CN" dirty="0" err="1"/>
              <a:t>hda</a:t>
            </a:r>
            <a:r>
              <a:rPr lang="en-US" altLang="zh-CN" dirty="0"/>
              <a:t>	</a:t>
            </a:r>
            <a:r>
              <a:rPr lang="zh-CN" altLang="en-US" dirty="0"/>
              <a:t>第一个</a:t>
            </a:r>
            <a:r>
              <a:rPr lang="en-US" altLang="zh-CN" dirty="0"/>
              <a:t>IDE</a:t>
            </a:r>
            <a:r>
              <a:rPr lang="zh-CN" altLang="en-US" dirty="0"/>
              <a:t>硬盘</a:t>
            </a:r>
            <a:endParaRPr lang="zh-CN" altLang="en-US" dirty="0"/>
          </a:p>
          <a:p>
            <a:r>
              <a:rPr lang="zh-CN" altLang="en-US" dirty="0"/>
              <a:t>			</a:t>
            </a:r>
            <a:r>
              <a:rPr lang="en-US" altLang="zh-CN" dirty="0" err="1"/>
              <a:t>sdb</a:t>
            </a:r>
            <a:r>
              <a:rPr lang="en-US" altLang="zh-CN" dirty="0"/>
              <a:t>	</a:t>
            </a:r>
            <a:r>
              <a:rPr lang="zh-CN" altLang="en-US" dirty="0"/>
              <a:t>第二个</a:t>
            </a:r>
            <a:r>
              <a:rPr lang="en-US" altLang="zh-CN" dirty="0"/>
              <a:t>SCSI</a:t>
            </a:r>
            <a:r>
              <a:rPr lang="zh-CN" altLang="en-US" dirty="0"/>
              <a:t>硬盘</a:t>
            </a:r>
            <a:endParaRPr lang="zh-CN" altLang="en-US" dirty="0"/>
          </a:p>
          <a:p>
            <a:r>
              <a:rPr lang="en-US" altLang="zh-CN" dirty="0"/>
              <a:t>• </a:t>
            </a:r>
            <a:r>
              <a:rPr lang="zh-CN" altLang="en-US" dirty="0"/>
              <a:t>接下来的数字表示分区。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1-4	</a:t>
            </a:r>
            <a:r>
              <a:rPr lang="zh-CN" altLang="en-US" dirty="0"/>
              <a:t>主分区或扩展分区的总标识（注意最多只有一个扩展分区）。</a:t>
            </a:r>
            <a:r>
              <a:rPr lang="en-US" altLang="zh-CN" dirty="0"/>
              <a:t>5</a:t>
            </a:r>
            <a:r>
              <a:rPr lang="zh-CN" altLang="en-US" dirty="0"/>
              <a:t>以上表示逻辑分区。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191000"/>
            <a:ext cx="7772400" cy="1676400"/>
          </a:xfrm>
        </p:spPr>
        <p:txBody>
          <a:bodyPr/>
          <a:lstStyle/>
          <a:p>
            <a:pPr marL="0" indent="0">
              <a:buNone/>
              <a:defRPr/>
            </a:pPr>
            <a:endParaRPr lang="zh-CN" altLang="en-US" dirty="0"/>
          </a:p>
          <a:p>
            <a:pPr>
              <a:defRPr/>
            </a:pPr>
            <a:r>
              <a:rPr lang="en-US" altLang="zh-CN" dirty="0" err="1"/>
              <a:t>fdisk</a:t>
            </a:r>
            <a:r>
              <a:rPr lang="en-US" altLang="zh-CN" dirty="0"/>
              <a:t> -l   </a:t>
            </a:r>
            <a:r>
              <a:rPr lang="zh-CN" altLang="en-US" dirty="0"/>
              <a:t>查看</a:t>
            </a:r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zh-CN" altLang="en-US" dirty="0"/>
              <a:t>硬盘分区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普通用户执行上面的命令需要在命令前加</a:t>
            </a:r>
            <a:r>
              <a:rPr lang="en-US" altLang="zh-CN" dirty="0" err="1"/>
              <a:t>sudo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dirty="0"/>
              <a:t>	</a:t>
            </a:r>
            <a:r>
              <a:rPr lang="zh-CN" altLang="en-US" dirty="0"/>
              <a:t>例：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fdisk</a:t>
            </a:r>
            <a:r>
              <a:rPr lang="en-US" altLang="zh-CN" dirty="0"/>
              <a:t> -l</a:t>
            </a:r>
            <a:endParaRPr lang="en-US" altLang="zh-CN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0" t="10001" r="24374" b="36000"/>
          <a:stretch>
            <a:fillRect/>
          </a:stretch>
        </p:blipFill>
        <p:spPr bwMode="auto">
          <a:xfrm>
            <a:off x="1409700" y="238543"/>
            <a:ext cx="6781800" cy="4411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3</a:t>
            </a:r>
            <a:r>
              <a:rPr lang="zh-CN" altLang="en-US" sz="2800" dirty="0">
                <a:sym typeface="+mn-ea"/>
              </a:rPr>
              <a:t>）</a:t>
            </a:r>
            <a:r>
              <a:rPr lang="zh-CN" altLang="en-US" sz="2800" dirty="0"/>
              <a:t>给硬盘分区</a:t>
            </a:r>
            <a:endParaRPr lang="zh-CN" altLang="en-US" sz="28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534400" cy="4114800"/>
          </a:xfrm>
        </p:spPr>
        <p:txBody>
          <a:bodyPr/>
          <a:lstStyle/>
          <a:p>
            <a:pPr lvl="1"/>
            <a:r>
              <a:rPr lang="zh-CN" altLang="en-US" sz="2400" dirty="0">
                <a:latin typeface="Arial" panose="020B0604020202020204" pitchFamily="34" charset="0"/>
              </a:rPr>
              <a:t>合理的规划分区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/>
            <a:r>
              <a:rPr lang="zh-CN" altLang="en-US" sz="2400" dirty="0">
                <a:latin typeface="Arial" panose="020B0604020202020204" pitchFamily="34" charset="0"/>
              </a:rPr>
              <a:t>理解各分区表示方法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/>
            <a:r>
              <a:rPr lang="zh-CN" altLang="en-US" sz="2400" dirty="0">
                <a:latin typeface="Arial" panose="020B0604020202020204" pitchFamily="34" charset="0"/>
              </a:rPr>
              <a:t>推荐的分区方案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/>
            <a:r>
              <a:rPr lang="en-US" altLang="zh-CN" sz="2400" dirty="0">
                <a:latin typeface="Arial" panose="020B0604020202020204" pitchFamily="34" charset="0"/>
              </a:rPr>
              <a:t>Linux</a:t>
            </a:r>
            <a:r>
              <a:rPr lang="zh-CN" altLang="en-US" sz="2400" dirty="0">
                <a:latin typeface="Arial" panose="020B0604020202020204" pitchFamily="34" charset="0"/>
              </a:rPr>
              <a:t>应该使用多少个分区的问题一直存在争论。曾经流行的一种观点是使用</a:t>
            </a:r>
            <a:r>
              <a:rPr lang="en-US" altLang="zh-CN" sz="2400" dirty="0">
                <a:latin typeface="Arial" panose="020B0604020202020204" pitchFamily="34" charset="0"/>
              </a:rPr>
              <a:t>9</a:t>
            </a:r>
            <a:r>
              <a:rPr lang="zh-CN" altLang="en-US" sz="2400" dirty="0">
                <a:latin typeface="Arial" panose="020B0604020202020204" pitchFamily="34" charset="0"/>
              </a:rPr>
              <a:t>个分区，而</a:t>
            </a:r>
            <a:r>
              <a:rPr lang="en-US" altLang="zh-CN" sz="2400" dirty="0" err="1">
                <a:latin typeface="Arial" panose="020B0604020202020204" pitchFamily="34" charset="0"/>
              </a:rPr>
              <a:t>Redhat</a:t>
            </a:r>
            <a:r>
              <a:rPr lang="en-US" altLang="zh-CN" sz="2400" dirty="0">
                <a:latin typeface="Arial" panose="020B0604020202020204" pitchFamily="34" charset="0"/>
              </a:rPr>
              <a:t> Linux8.0</a:t>
            </a:r>
            <a:r>
              <a:rPr lang="zh-CN" altLang="en-US" sz="2400" dirty="0">
                <a:latin typeface="Arial" panose="020B0604020202020204" pitchFamily="34" charset="0"/>
              </a:rPr>
              <a:t>开始将分区数目减少为三个：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 lvl="1"/>
            <a:r>
              <a:rPr lang="en-US" altLang="zh-CN" sz="2400" dirty="0">
                <a:latin typeface="Arial" panose="020B0604020202020204" pitchFamily="34" charset="0"/>
              </a:rPr>
              <a:t>	</a:t>
            </a:r>
            <a:r>
              <a:rPr lang="zh-CN" altLang="en-US" sz="2400" dirty="0">
                <a:latin typeface="Arial" panose="020B0604020202020204" pitchFamily="34" charset="0"/>
              </a:rPr>
              <a:t>：根分区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 lvl="1"/>
            <a:r>
              <a:rPr lang="en-US" altLang="zh-CN" sz="2400" dirty="0">
                <a:latin typeface="Arial" panose="020B0604020202020204" pitchFamily="34" charset="0"/>
              </a:rPr>
              <a:t>/boot</a:t>
            </a:r>
            <a:r>
              <a:rPr lang="zh-CN" altLang="en-US" sz="2400" dirty="0">
                <a:latin typeface="Arial" panose="020B0604020202020204" pitchFamily="34" charset="0"/>
              </a:rPr>
              <a:t>：引导分区，</a:t>
            </a:r>
            <a:r>
              <a:rPr lang="en-US" altLang="zh-CN" sz="2400" dirty="0">
                <a:latin typeface="Arial" panose="020B0604020202020204" pitchFamily="34" charset="0"/>
              </a:rPr>
              <a:t>300M</a:t>
            </a:r>
            <a:r>
              <a:rPr lang="zh-CN" altLang="en-US" sz="2400" dirty="0">
                <a:latin typeface="Arial" panose="020B0604020202020204" pitchFamily="34" charset="0"/>
              </a:rPr>
              <a:t>即可。存放启动</a:t>
            </a:r>
            <a:r>
              <a:rPr lang="en-US" altLang="zh-CN" sz="2400" dirty="0">
                <a:latin typeface="Arial" panose="020B0604020202020204" pitchFamily="34" charset="0"/>
              </a:rPr>
              <a:t>Linux</a:t>
            </a:r>
            <a:r>
              <a:rPr lang="zh-CN" altLang="en-US" sz="2400" dirty="0">
                <a:latin typeface="Arial" panose="020B0604020202020204" pitchFamily="34" charset="0"/>
              </a:rPr>
              <a:t>时使用的一些核心文件。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 lvl="1"/>
            <a:r>
              <a:rPr lang="en-US" altLang="zh-CN" sz="2400" dirty="0">
                <a:latin typeface="Arial" panose="020B0604020202020204" pitchFamily="34" charset="0"/>
              </a:rPr>
              <a:t>/swap</a:t>
            </a:r>
            <a:r>
              <a:rPr lang="zh-CN" altLang="en-US" sz="2400" dirty="0">
                <a:latin typeface="Arial" panose="020B0604020202020204" pitchFamily="34" charset="0"/>
              </a:rPr>
              <a:t>：交换分区，用来支持虚拟内存，通常容量应为内存的两倍。 </a:t>
            </a:r>
            <a:endParaRPr lang="en-US" altLang="zh-CN" sz="24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419600" y="636588"/>
          <a:ext cx="3886200" cy="1562100"/>
        </p:xfrm>
        <a:graphic>
          <a:graphicData uri="http://schemas.openxmlformats.org/drawingml/2006/table">
            <a:tbl>
              <a:tblPr/>
              <a:tblGrid>
                <a:gridCol w="1943100"/>
                <a:gridCol w="19431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物理内存</a:t>
                      </a:r>
                      <a:endParaRPr lang="zh-CN" altLang="en-US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交换分区（</a:t>
                      </a:r>
                      <a:r>
                        <a:rPr lang="en-US" altLang="zh-CN" b="1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SWAP</a:t>
                      </a:r>
                      <a:r>
                        <a:rPr lang="zh-CN" altLang="en-US" b="1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）</a:t>
                      </a:r>
                      <a:endParaRPr lang="zh-CN" altLang="en-US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&lt;= 4G</a:t>
                      </a:r>
                      <a:endParaRPr lang="en-US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至少</a:t>
                      </a:r>
                      <a:r>
                        <a:rPr lang="en-US" altLang="zh-CN" b="1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lang="en-US" b="1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</a:t>
                      </a:r>
                      <a:endParaRPr lang="en-US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4~16G</a:t>
                      </a:r>
                      <a:endParaRPr lang="en-US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至少</a:t>
                      </a:r>
                      <a:r>
                        <a:rPr lang="en-US" altLang="zh-CN" b="1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lang="en-US" b="1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</a:t>
                      </a:r>
                      <a:endParaRPr lang="en-US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16G~64G</a:t>
                      </a:r>
                      <a:endParaRPr lang="en-US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至少</a:t>
                      </a:r>
                      <a:r>
                        <a:rPr lang="en-US" altLang="zh-CN" b="1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16</a:t>
                      </a:r>
                      <a:r>
                        <a:rPr lang="en-US" b="1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</a:t>
                      </a:r>
                      <a:endParaRPr lang="en-US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64G~256G</a:t>
                      </a:r>
                      <a:endParaRPr lang="en-US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至少</a:t>
                      </a:r>
                      <a:r>
                        <a:rPr lang="en-US" altLang="zh-CN" b="1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32</a:t>
                      </a:r>
                      <a:r>
                        <a:rPr lang="en-US" b="1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</a:t>
                      </a:r>
                      <a:endParaRPr lang="en-US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关于</a:t>
            </a:r>
            <a:r>
              <a:rPr lang="en-US" altLang="zh-CN" dirty="0"/>
              <a:t>Linux</a:t>
            </a:r>
            <a:r>
              <a:rPr lang="zh-CN" altLang="zh-CN" dirty="0"/>
              <a:t>的多重系统引导装载器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引导器的作用：启动操作系统，多种操作系统共存；多版本内核共存。</a:t>
            </a:r>
            <a:endParaRPr lang="zh-CN" altLang="en-US" dirty="0"/>
          </a:p>
          <a:p>
            <a:r>
              <a:rPr lang="zh-CN" altLang="en-US" dirty="0"/>
              <a:t>目前</a:t>
            </a:r>
            <a:r>
              <a:rPr lang="en-US" altLang="zh-CN" dirty="0"/>
              <a:t>Linux</a:t>
            </a:r>
            <a:r>
              <a:rPr lang="zh-CN" altLang="en-US" dirty="0"/>
              <a:t>上流行的引导装载器：</a:t>
            </a:r>
            <a:endParaRPr lang="zh-CN" altLang="en-US" dirty="0"/>
          </a:p>
          <a:p>
            <a:r>
              <a:rPr lang="en-US" altLang="zh-CN" dirty="0"/>
              <a:t>Grub (</a:t>
            </a:r>
            <a:r>
              <a:rPr lang="en-US" altLang="zh-CN" dirty="0" err="1"/>
              <a:t>GRand</a:t>
            </a:r>
            <a:r>
              <a:rPr lang="en-US" altLang="zh-CN" dirty="0"/>
              <a:t> Unified Bootloader)</a:t>
            </a:r>
            <a:endParaRPr lang="en-US" altLang="zh-CN" dirty="0"/>
          </a:p>
          <a:p>
            <a:r>
              <a:rPr lang="zh-CN" altLang="en-US" dirty="0"/>
              <a:t>引导装载器的安装位置有两种：</a:t>
            </a:r>
            <a:endParaRPr lang="zh-CN" altLang="en-US" dirty="0"/>
          </a:p>
          <a:p>
            <a:r>
              <a:rPr lang="en-US" altLang="zh-CN" dirty="0"/>
              <a:t>•</a:t>
            </a:r>
            <a:r>
              <a:rPr lang="zh-CN" altLang="en-US" dirty="0"/>
              <a:t>安装在</a:t>
            </a:r>
            <a:r>
              <a:rPr lang="en-US" altLang="zh-CN" dirty="0"/>
              <a:t>MBR</a:t>
            </a:r>
            <a:r>
              <a:rPr lang="zh-CN" altLang="en-US" dirty="0"/>
              <a:t>（</a:t>
            </a:r>
            <a:r>
              <a:rPr lang="en-US" altLang="zh-CN" dirty="0"/>
              <a:t>Main Boot Record</a:t>
            </a:r>
            <a:r>
              <a:rPr lang="zh-CN" altLang="en-US" dirty="0"/>
              <a:t>，主引导记录） </a:t>
            </a:r>
            <a:endParaRPr lang="zh-CN" altLang="en-US" dirty="0"/>
          </a:p>
          <a:p>
            <a:r>
              <a:rPr lang="en-US" altLang="zh-CN" dirty="0"/>
              <a:t>•</a:t>
            </a:r>
            <a:r>
              <a:rPr lang="zh-CN" altLang="en-US" dirty="0"/>
              <a:t>安装在</a:t>
            </a:r>
            <a:r>
              <a:rPr lang="en-US" altLang="zh-CN" dirty="0"/>
              <a:t>Linux</a:t>
            </a:r>
            <a:r>
              <a:rPr lang="zh-CN" altLang="en-US" dirty="0"/>
              <a:t>分区的引导扇区中</a:t>
            </a:r>
            <a:endParaRPr lang="zh-CN" altLang="en-US" dirty="0"/>
          </a:p>
          <a:p>
            <a:r>
              <a:rPr lang="zh-CN" altLang="en-US" dirty="0"/>
              <a:t>通常的情况是选</a:t>
            </a:r>
            <a:r>
              <a:rPr lang="en-US" altLang="zh-CN" dirty="0"/>
              <a:t>MBR</a:t>
            </a:r>
            <a:r>
              <a:rPr lang="zh-CN" altLang="en-US" dirty="0"/>
              <a:t>，若选第二种（活动分区的第一个扇区）必须保证该</a:t>
            </a:r>
            <a:r>
              <a:rPr lang="en-US" altLang="zh-CN" dirty="0"/>
              <a:t>Linux</a:t>
            </a:r>
            <a:r>
              <a:rPr lang="zh-CN" altLang="en-US" dirty="0"/>
              <a:t>分区是可引导的主分区。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与</a:t>
            </a:r>
            <a:r>
              <a:rPr lang="en-US" altLang="zh-CN" dirty="0"/>
              <a:t>Windows</a:t>
            </a:r>
            <a:r>
              <a:rPr lang="zh-CN" altLang="en-US" dirty="0"/>
              <a:t>分区对比</a:t>
            </a:r>
            <a:endParaRPr lang="en-US" altLang="zh-CN" dirty="0"/>
          </a:p>
        </p:txBody>
      </p:sp>
      <p:sp>
        <p:nvSpPr>
          <p:cNvPr id="2150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在</a:t>
            </a:r>
            <a:r>
              <a:rPr lang="en-US" altLang="zh-CN" sz="2800" dirty="0"/>
              <a:t>Linux</a:t>
            </a:r>
            <a:r>
              <a:rPr lang="zh-CN" altLang="en-US" sz="2800" dirty="0"/>
              <a:t>中，对硬盘及分区的表示方法与</a:t>
            </a:r>
            <a:r>
              <a:rPr lang="en-US" altLang="zh-CN" sz="2800" dirty="0"/>
              <a:t>Windows</a:t>
            </a:r>
            <a:r>
              <a:rPr lang="zh-CN" altLang="en-US" sz="2800" dirty="0"/>
              <a:t>有很大差异。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在</a:t>
            </a:r>
            <a:r>
              <a:rPr lang="en-US" altLang="zh-CN" sz="2800" dirty="0"/>
              <a:t>Windows</a:t>
            </a:r>
            <a:r>
              <a:rPr lang="zh-CN" altLang="en-US" sz="2800" dirty="0"/>
              <a:t>系统中，我们平时看到的是以字母</a:t>
            </a:r>
            <a:r>
              <a:rPr lang="en-US" altLang="zh-CN" sz="2800" dirty="0"/>
              <a:t>C</a:t>
            </a:r>
            <a:r>
              <a:rPr lang="zh-CN" altLang="en-US" sz="2800" dirty="0"/>
              <a:t>、</a:t>
            </a:r>
            <a:r>
              <a:rPr lang="en-US" altLang="zh-CN" sz="2800" dirty="0"/>
              <a:t>D</a:t>
            </a:r>
            <a:r>
              <a:rPr lang="zh-CN" altLang="en-US" sz="2800" dirty="0"/>
              <a:t>、</a:t>
            </a:r>
            <a:r>
              <a:rPr lang="en-US" altLang="zh-CN" sz="2800" dirty="0"/>
              <a:t>E</a:t>
            </a:r>
            <a:r>
              <a:rPr lang="zh-CN" altLang="en-US" sz="2800" dirty="0"/>
              <a:t>、</a:t>
            </a:r>
            <a:r>
              <a:rPr lang="en-US" altLang="zh-CN" sz="2800" dirty="0"/>
              <a:t>F</a:t>
            </a:r>
            <a:r>
              <a:rPr lang="zh-CN" altLang="en-US" sz="2800" dirty="0"/>
              <a:t>等来表示硬盘的分区。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SCSI</a:t>
            </a:r>
            <a:r>
              <a:rPr lang="zh-CN" altLang="en-US" sz="2800" dirty="0"/>
              <a:t>接口中的整块硬盘在</a:t>
            </a:r>
            <a:r>
              <a:rPr lang="en-US" altLang="zh-CN" sz="2800" dirty="0"/>
              <a:t>Linux</a:t>
            </a:r>
            <a:r>
              <a:rPr lang="zh-CN" altLang="en-US" sz="2800" dirty="0"/>
              <a:t>系统中表示为</a:t>
            </a:r>
            <a:r>
              <a:rPr lang="en-US" altLang="zh-CN" sz="2800" dirty="0"/>
              <a:t>/dev/</a:t>
            </a:r>
            <a:r>
              <a:rPr lang="en-US" altLang="zh-CN" sz="2800" dirty="0" err="1"/>
              <a:t>sd</a:t>
            </a:r>
            <a:r>
              <a:rPr lang="en-US" altLang="zh-CN" sz="2800" dirty="0"/>
              <a:t>[a-z]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6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>
                <a:solidFill>
                  <a:srgbClr val="C00000"/>
                </a:solidFill>
              </a:rPr>
              <a:t>硬盘分区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2355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硬盘分区</a:t>
            </a:r>
            <a:endParaRPr lang="en-US" altLang="zh-CN" sz="2800" dirty="0"/>
          </a:p>
          <a:p>
            <a:pPr lvl="1" eaLnBrk="1" hangingPunct="1"/>
            <a:r>
              <a:rPr lang="zh-CN" altLang="en-US" dirty="0">
                <a:latin typeface="Arial" panose="020B0604020202020204" pitchFamily="34" charset="0"/>
              </a:rPr>
              <a:t>独立安装分区方法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 eaLnBrk="1" hangingPunct="1"/>
            <a:r>
              <a:rPr lang="zh-CN" altLang="en-US" dirty="0">
                <a:latin typeface="Arial" panose="020B0604020202020204" pitchFamily="34" charset="0"/>
              </a:rPr>
              <a:t>和</a:t>
            </a:r>
            <a:r>
              <a:rPr lang="en-US" altLang="zh-CN" dirty="0">
                <a:latin typeface="Arial" panose="020B0604020202020204" pitchFamily="34" charset="0"/>
              </a:rPr>
              <a:t>windows</a:t>
            </a:r>
            <a:r>
              <a:rPr lang="zh-CN" altLang="en-US" dirty="0">
                <a:latin typeface="Arial" panose="020B0604020202020204" pitchFamily="34" charset="0"/>
              </a:rPr>
              <a:t>同时安装分区方法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</a:rPr>
              <a:t>2.1.2 </a:t>
            </a:r>
            <a:r>
              <a:rPr lang="zh-CN" altLang="en-US" dirty="0">
                <a:solidFill>
                  <a:srgbClr val="C00000"/>
                </a:solidFill>
              </a:rPr>
              <a:t>安装 </a:t>
            </a:r>
            <a:r>
              <a:rPr lang="en-US" altLang="zh-CN" dirty="0">
                <a:solidFill>
                  <a:srgbClr val="C00000"/>
                </a:solidFill>
              </a:rPr>
              <a:t>Ubuntu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17638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/>
              <a:t>图形桌面系统的安装</a:t>
            </a:r>
            <a:endParaRPr lang="en-US" altLang="zh-CN" sz="2400" dirty="0"/>
          </a:p>
          <a:p>
            <a:r>
              <a:rPr lang="en-US" altLang="zh-CN" sz="2400" dirty="0" err="1"/>
              <a:t>最简单，最方便的安装方法当然是从CD安装，可以享受最人性化的，类似于Windows的安装</a:t>
            </a:r>
            <a:r>
              <a:rPr lang="en-US" altLang="zh-CN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调整</a:t>
            </a:r>
            <a:r>
              <a:rPr lang="en-US" altLang="zh-CN" sz="2400" dirty="0"/>
              <a:t>BIOS</a:t>
            </a:r>
            <a:r>
              <a:rPr lang="zh-CN" altLang="en-US" sz="2400" dirty="0"/>
              <a:t>选项光盘启动或者</a:t>
            </a:r>
            <a:r>
              <a:rPr lang="en-US" altLang="zh-CN" sz="2400" dirty="0"/>
              <a:t>U</a:t>
            </a:r>
            <a:r>
              <a:rPr lang="zh-CN" altLang="en-US" sz="2400" dirty="0"/>
              <a:t>盘启动</a:t>
            </a:r>
            <a:endParaRPr lang="en-US" altLang="zh-CN" sz="2400" dirty="0"/>
          </a:p>
          <a:p>
            <a:r>
              <a:rPr lang="zh-CN" altLang="en-US" sz="2400" dirty="0"/>
              <a:t>选择语言</a:t>
            </a:r>
            <a:endParaRPr lang="en-US" altLang="zh-CN" sz="2400" dirty="0"/>
          </a:p>
          <a:p>
            <a:r>
              <a:rPr lang="zh-CN" altLang="en-US" sz="2400" dirty="0"/>
              <a:t>在系统提示下分区</a:t>
            </a:r>
            <a:endParaRPr lang="en-US" altLang="zh-CN" sz="2400" dirty="0"/>
          </a:p>
          <a:p>
            <a:r>
              <a:rPr lang="zh-CN" altLang="en-US" sz="2400" dirty="0"/>
              <a:t>选择时区</a:t>
            </a:r>
            <a:endParaRPr lang="en-US" altLang="zh-CN" sz="2400" dirty="0"/>
          </a:p>
          <a:p>
            <a:r>
              <a:rPr lang="zh-CN" altLang="en-US" sz="2400" dirty="0"/>
              <a:t>选择键盘布局</a:t>
            </a:r>
            <a:endParaRPr lang="en-US" altLang="zh-CN" sz="2400" dirty="0"/>
          </a:p>
          <a:p>
            <a:r>
              <a:rPr lang="zh-CN" altLang="en-US" sz="2400" dirty="0"/>
              <a:t>输入用户信息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、修改</a:t>
            </a:r>
            <a:r>
              <a:rPr lang="en-US" altLang="zh-CN" dirty="0"/>
              <a:t>BIOS</a:t>
            </a:r>
            <a:endParaRPr lang="en-US" altLang="zh-CN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6628" name="Picture 4" descr="Ubuntu-2013-03-08-11-41-0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、语言选择</a:t>
            </a:r>
            <a:endParaRPr lang="zh-CN" alt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7652" name="Picture 4" descr="Ubuntu-2013-03-08-11-23-0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600" y="1362600"/>
            <a:ext cx="6120000" cy="459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、安装选项（安装时是否下载更新）</a:t>
            </a:r>
            <a:endParaRPr lang="zh-CN" alt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8676" name="Picture 4" descr="Ubuntu-2013-03-08-11-23-5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000" y="1417638"/>
            <a:ext cx="6120000" cy="459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本章介绍</a:t>
            </a:r>
            <a:endParaRPr lang="zh-CN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sz="2800" dirty="0"/>
              <a:t>Linux 操作系统安装</a:t>
            </a:r>
            <a:endParaRPr sz="2800" dirty="0"/>
          </a:p>
          <a:p>
            <a:pPr eaLnBrk="1" hangingPunct="1"/>
            <a:r>
              <a:rPr sz="2800" dirty="0"/>
              <a:t>Linux 常用命令与使用</a:t>
            </a:r>
            <a:endParaRPr sz="2800" dirty="0"/>
          </a:p>
          <a:p>
            <a:pPr eaLnBrk="1" hangingPunct="1"/>
            <a:r>
              <a:rPr sz="2800" dirty="0"/>
              <a:t>Linux 文本编辑器vi</a:t>
            </a:r>
            <a:endParaRPr sz="2800" dirty="0"/>
          </a:p>
          <a:p>
            <a:pPr eaLnBrk="1" hangingPunct="1"/>
            <a:r>
              <a:rPr sz="2800" dirty="0"/>
              <a:t>Shell 脚本编程</a:t>
            </a:r>
            <a:endParaRPr sz="2800" dirty="0"/>
          </a:p>
          <a:p>
            <a:pPr eaLnBrk="1" hangingPunct="1"/>
            <a:r>
              <a:rPr sz="2800" dirty="0"/>
              <a:t>常用的嵌入式 Linux 开发工具</a:t>
            </a:r>
            <a:endParaRPr sz="2800" dirty="0"/>
          </a:p>
          <a:p>
            <a:pPr eaLnBrk="1" hangingPunct="1"/>
            <a:r>
              <a:rPr sz="2800" dirty="0"/>
              <a:t>嵌入式 Linux 开发环境搭建</a:t>
            </a:r>
            <a:endParaRPr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、分配磁盘空间</a:t>
            </a:r>
            <a:endParaRPr lang="zh-CN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9700" name="Picture 4" descr="Ubuntu-2013-03-08-11-24-0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000" y="1362600"/>
            <a:ext cx="6120000" cy="459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24" name="Picture 4" descr="Ubuntu-2013-03-08-11-24-2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"/>
            <a:ext cx="739140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1748" name="Picture 4" descr="Ubuntu-2013-03-08-11-25-5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"/>
            <a:ext cx="739140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2772" name="Picture 4" descr="Ubuntu-2013-03-08-11-27-3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4800"/>
            <a:ext cx="7315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3796" name="Picture 4" descr="Ubuntu-2013-03-08-11-44-0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"/>
            <a:ext cx="7543800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、键盘布局</a:t>
            </a:r>
            <a:endParaRPr lang="zh-CN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4820" name="Picture 4" descr="Ubuntu-2013-03-08-11-29-1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000" y="1362600"/>
            <a:ext cx="6120000" cy="459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、设置计算机名、用户名和密码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5844" name="Picture 4" descr="Ubuntu-2013-03-08-11-30-0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000" y="1362600"/>
            <a:ext cx="6120000" cy="459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</a:rPr>
              <a:t>2.1.3 </a:t>
            </a:r>
            <a:r>
              <a:rPr lang="zh-CN" altLang="en-US" dirty="0">
                <a:solidFill>
                  <a:srgbClr val="C00000"/>
                </a:solidFill>
              </a:rPr>
              <a:t>登录与退出系统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/>
              <a:t>用户登录到终端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/>
              <a:t>切换系统虚拟控制台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/>
              <a:t>注销，关机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1</a:t>
            </a:r>
            <a:r>
              <a:rPr lang="zh-CN" altLang="en-US" b="0" dirty="0"/>
              <a:t>、</a:t>
            </a:r>
            <a:r>
              <a:rPr lang="zh-CN" altLang="en-US" dirty="0"/>
              <a:t>用户登录到终端</a:t>
            </a:r>
            <a:endParaRPr lang="en-US" altLang="zh-CN" b="0" dirty="0"/>
          </a:p>
        </p:txBody>
      </p:sp>
      <p:sp>
        <p:nvSpPr>
          <p:cNvPr id="3789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err="1"/>
              <a:t>在重新启动系统的时候</a:t>
            </a:r>
            <a:r>
              <a:rPr lang="en-US" altLang="zh-CN" sz="2800" dirty="0"/>
              <a:t>，</a:t>
            </a:r>
            <a:r>
              <a:rPr lang="zh-CN" altLang="en-US" sz="2800" dirty="0"/>
              <a:t>用户</a:t>
            </a:r>
            <a:r>
              <a:rPr lang="en-US" altLang="zh-CN" sz="2800" dirty="0" err="1"/>
              <a:t>处在一个图形的登录界面，或者字符界面的登录界面，这个取决于</a:t>
            </a:r>
            <a:r>
              <a:rPr lang="zh-CN" altLang="en-US" sz="2800" dirty="0"/>
              <a:t>用户</a:t>
            </a:r>
            <a:r>
              <a:rPr lang="en-US" altLang="zh-CN" sz="2800" dirty="0" err="1"/>
              <a:t>初始安装时所选择的发行版本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r>
              <a:rPr lang="en-US" altLang="zh-CN" sz="2800" dirty="0" err="1"/>
              <a:t>登录界面</a:t>
            </a:r>
            <a:r>
              <a:rPr lang="zh-CN" altLang="en-US" sz="2800" dirty="0"/>
              <a:t>输入用户名和密码。</a:t>
            </a:r>
            <a:endParaRPr lang="en-US" altLang="zh-CN" sz="2800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2</a:t>
            </a:r>
            <a:r>
              <a:rPr lang="zh-CN" altLang="en-US" b="0" dirty="0"/>
              <a:t>、切换系统虚拟控制台</a:t>
            </a:r>
            <a:endParaRPr lang="en-US" altLang="zh-CN" b="0" dirty="0"/>
          </a:p>
        </p:txBody>
      </p:sp>
      <p:sp>
        <p:nvSpPr>
          <p:cNvPr id="3993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Linux</a:t>
            </a:r>
            <a:r>
              <a:rPr lang="zh-CN" altLang="en-US" dirty="0"/>
              <a:t>为本地用户（也就是坐在计算机面前的用户）提供了虚拟控制台</a:t>
            </a:r>
            <a:r>
              <a:rPr lang="en-US" altLang="zh-CN" dirty="0"/>
              <a:t>(</a:t>
            </a:r>
            <a:r>
              <a:rPr lang="zh-CN" altLang="zh-CN" dirty="0"/>
              <a:t>终端</a:t>
            </a:r>
            <a:r>
              <a:rPr lang="en-US" altLang="zh-CN" dirty="0"/>
              <a:t>)</a:t>
            </a:r>
            <a:r>
              <a:rPr lang="zh-CN" altLang="en-US" dirty="0"/>
              <a:t>访问方式，允许用户在同一时间从不同的控制台进行多次登录。 </a:t>
            </a:r>
            <a:endParaRPr lang="en-US" altLang="zh-CN" dirty="0"/>
          </a:p>
          <a:p>
            <a:pPr eaLnBrk="1" hangingPunct="1"/>
            <a:r>
              <a:rPr lang="zh-CN" altLang="en-US" dirty="0"/>
              <a:t>虚拟控制台</a:t>
            </a:r>
            <a:r>
              <a:rPr lang="en-US" altLang="zh-CN" dirty="0"/>
              <a:t>(</a:t>
            </a:r>
            <a:r>
              <a:rPr lang="zh-CN" altLang="zh-CN" dirty="0"/>
              <a:t>终端</a:t>
            </a:r>
            <a:r>
              <a:rPr lang="en-US" altLang="zh-CN" dirty="0"/>
              <a:t>)</a:t>
            </a:r>
            <a:r>
              <a:rPr lang="zh-CN" altLang="en-US" dirty="0"/>
              <a:t>的选择可以通过按</a:t>
            </a:r>
            <a:r>
              <a:rPr lang="en-US" altLang="zh-CN" dirty="0"/>
              <a:t>Ctrl-Alt</a:t>
            </a:r>
            <a:r>
              <a:rPr lang="zh-CN" altLang="en-US" dirty="0"/>
              <a:t>键加上</a:t>
            </a:r>
            <a:r>
              <a:rPr lang="en-US" altLang="zh-CN" dirty="0"/>
              <a:t>F1-F6</a:t>
            </a:r>
            <a:r>
              <a:rPr lang="zh-CN" altLang="en-US" dirty="0"/>
              <a:t>六个功能键来实现。</a:t>
            </a:r>
            <a:endParaRPr lang="en-US" altLang="zh-CN" dirty="0"/>
          </a:p>
          <a:p>
            <a:pPr eaLnBrk="1" hangingPunct="1"/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zh-CN" dirty="0"/>
              <a:t>提供了六个虚拟终端</a:t>
            </a:r>
            <a:r>
              <a:rPr lang="en-US" altLang="zh-CN" dirty="0"/>
              <a:t>(TTY1-TTY6)</a:t>
            </a:r>
            <a:r>
              <a:rPr lang="zh-CN" altLang="zh-CN" dirty="0"/>
              <a:t>和一个</a:t>
            </a:r>
            <a:r>
              <a:rPr lang="en-US" altLang="zh-CN" dirty="0"/>
              <a:t>X-window</a:t>
            </a:r>
            <a:r>
              <a:rPr lang="zh-CN" altLang="zh-CN" dirty="0"/>
              <a:t>图形终端供不同的或相同的用户名登录，用</a:t>
            </a:r>
            <a:r>
              <a:rPr lang="en-US" altLang="zh-CN" dirty="0" err="1"/>
              <a:t>ctrl+alt+Fn</a:t>
            </a:r>
            <a:r>
              <a:rPr lang="zh-CN" altLang="zh-CN" dirty="0"/>
              <a:t>切换：</a:t>
            </a:r>
            <a:endParaRPr lang="zh-CN" altLang="zh-CN" dirty="0"/>
          </a:p>
          <a:p>
            <a:r>
              <a:rPr lang="en-US" altLang="zh-CN" dirty="0"/>
              <a:t>   ctrl+alt+F1 </a:t>
            </a:r>
            <a:r>
              <a:rPr lang="zh-CN" altLang="zh-CN" dirty="0"/>
              <a:t>至</a:t>
            </a:r>
            <a:r>
              <a:rPr lang="en-US" altLang="zh-CN" dirty="0"/>
              <a:t> ctrl+alt+F6	</a:t>
            </a:r>
            <a:r>
              <a:rPr lang="zh-CN" altLang="zh-CN" dirty="0"/>
              <a:t>：</a:t>
            </a:r>
            <a:r>
              <a:rPr lang="en-US" altLang="zh-CN" dirty="0"/>
              <a:t>TTY1</a:t>
            </a:r>
            <a:r>
              <a:rPr lang="zh-CN" altLang="zh-CN" dirty="0"/>
              <a:t>到</a:t>
            </a:r>
            <a:r>
              <a:rPr lang="en-US" altLang="zh-CN" dirty="0"/>
              <a:t>TTY6</a:t>
            </a:r>
            <a:endParaRPr lang="zh-CN" altLang="zh-CN" dirty="0"/>
          </a:p>
          <a:p>
            <a:r>
              <a:rPr lang="en-US" altLang="zh-CN" dirty="0"/>
              <a:t>   alt+F7 				</a:t>
            </a:r>
            <a:r>
              <a:rPr lang="zh-CN" altLang="zh-CN" dirty="0"/>
              <a:t>：</a:t>
            </a:r>
            <a:r>
              <a:rPr lang="en-US" altLang="zh-CN" dirty="0"/>
              <a:t>X-window</a:t>
            </a:r>
            <a:r>
              <a:rPr lang="zh-CN" altLang="zh-CN" dirty="0"/>
              <a:t>图形终端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   (TTY</a:t>
            </a:r>
            <a:r>
              <a:rPr lang="zh-CN" altLang="zh-CN" dirty="0"/>
              <a:t>：</a:t>
            </a:r>
            <a:r>
              <a:rPr lang="en-US" altLang="zh-CN" dirty="0" err="1"/>
              <a:t>TeleTYpe</a:t>
            </a:r>
            <a:r>
              <a:rPr lang="zh-CN" altLang="zh-CN" dirty="0"/>
              <a:t>，电传打字机。</a:t>
            </a:r>
            <a:r>
              <a:rPr lang="en-US" altLang="zh-CN" dirty="0"/>
              <a:t>)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2.1 Linux</a:t>
            </a:r>
            <a:r>
              <a:rPr lang="zh-CN" altLang="en-US"/>
              <a:t>操作系统</a:t>
            </a:r>
            <a:r>
              <a:rPr lang="zh-CN" altLang="en-US">
                <a:sym typeface="+mn-ea"/>
              </a:rPr>
              <a:t>安装 </a:t>
            </a: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Ubuntu</a:t>
            </a:r>
            <a:r>
              <a:rPr lang="zh-CN" altLang="en-US" sz="2800" dirty="0"/>
              <a:t>系统安装前的准备工作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安装 </a:t>
            </a:r>
            <a:r>
              <a:rPr lang="en-US" altLang="zh-CN" sz="2800" dirty="0"/>
              <a:t>Ubuntu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登录与退出系统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3</a:t>
            </a:r>
            <a:r>
              <a:rPr lang="zh-CN" altLang="en-US" b="0" dirty="0"/>
              <a:t>、注销，关机</a:t>
            </a:r>
            <a:endParaRPr lang="en-US" altLang="zh-CN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用户应该以注销的方式来结束使用。注销命令：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    logout	 </a:t>
            </a:r>
            <a:r>
              <a:rPr lang="zh-CN" altLang="zh-CN" dirty="0"/>
              <a:t>或</a:t>
            </a:r>
            <a:r>
              <a:rPr lang="en-US" altLang="zh-CN" dirty="0"/>
              <a:t>	  exit       </a:t>
            </a:r>
            <a:r>
              <a:rPr lang="zh-CN" altLang="zh-CN" dirty="0"/>
              <a:t>或</a:t>
            </a:r>
            <a:r>
              <a:rPr lang="en-US" altLang="zh-CN" dirty="0"/>
              <a:t>	   </a:t>
            </a:r>
            <a:r>
              <a:rPr lang="en-US" altLang="zh-CN" dirty="0" err="1"/>
              <a:t>ctrl+d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root</a:t>
            </a:r>
            <a:r>
              <a:rPr lang="zh-CN" altLang="zh-CN" dirty="0"/>
              <a:t>用户在终端界面下的关机或重启命令（常用于远程维护）：</a:t>
            </a:r>
            <a:endParaRPr lang="zh-CN" altLang="zh-CN" dirty="0"/>
          </a:p>
          <a:p>
            <a:pPr>
              <a:defRPr/>
            </a:pPr>
            <a:r>
              <a:rPr lang="en-US" altLang="zh-CN" dirty="0" err="1"/>
              <a:t>init</a:t>
            </a:r>
            <a:r>
              <a:rPr lang="en-US" altLang="zh-CN" dirty="0"/>
              <a:t> 0		</a:t>
            </a:r>
            <a:r>
              <a:rPr lang="zh-CN" altLang="zh-CN" dirty="0"/>
              <a:t>关机</a:t>
            </a:r>
            <a:endParaRPr lang="zh-CN" altLang="zh-CN" dirty="0"/>
          </a:p>
          <a:p>
            <a:pPr>
              <a:defRPr/>
            </a:pPr>
            <a:r>
              <a:rPr lang="en-US" altLang="zh-CN" dirty="0" err="1"/>
              <a:t>init</a:t>
            </a:r>
            <a:r>
              <a:rPr lang="en-US" altLang="zh-CN" dirty="0"/>
              <a:t> 6		</a:t>
            </a:r>
            <a:r>
              <a:rPr lang="zh-CN" altLang="zh-CN" dirty="0"/>
              <a:t>重启</a:t>
            </a:r>
            <a:endParaRPr lang="en-US" altLang="zh-CN" dirty="0"/>
          </a:p>
          <a:p>
            <a:pPr>
              <a:defRPr/>
            </a:pPr>
            <a:endParaRPr lang="zh-CN" altLang="zh-CN" dirty="0"/>
          </a:p>
          <a:p>
            <a:pPr>
              <a:defRPr/>
            </a:pPr>
            <a:r>
              <a:rPr lang="zh-CN" altLang="zh-CN" dirty="0"/>
              <a:t>但是，更提倡使用能够向其他用户发送关机信息的命令：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shutdown –h now	</a:t>
            </a:r>
            <a:r>
              <a:rPr lang="zh-CN" altLang="zh-CN" dirty="0"/>
              <a:t>立即关闭系统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shutdown +10			</a:t>
            </a:r>
            <a:r>
              <a:rPr lang="zh-CN" altLang="zh-CN" dirty="0"/>
              <a:t>系统在</a:t>
            </a:r>
            <a:r>
              <a:rPr lang="en-US" altLang="zh-CN" dirty="0"/>
              <a:t>10</a:t>
            </a:r>
            <a:r>
              <a:rPr lang="zh-CN" altLang="zh-CN" dirty="0"/>
              <a:t>分钟后关闭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shutdown –r +10		           </a:t>
            </a:r>
            <a:r>
              <a:rPr lang="zh-CN" altLang="zh-CN" dirty="0"/>
              <a:t>系统在</a:t>
            </a:r>
            <a:r>
              <a:rPr lang="en-US" altLang="zh-CN" dirty="0"/>
              <a:t>10</a:t>
            </a:r>
            <a:r>
              <a:rPr lang="zh-CN" altLang="zh-CN" dirty="0"/>
              <a:t>分钟后重启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shutdown –r now	 </a:t>
            </a:r>
            <a:r>
              <a:rPr lang="zh-CN" altLang="zh-CN" dirty="0"/>
              <a:t>或</a:t>
            </a:r>
            <a:r>
              <a:rPr lang="en-US" altLang="zh-CN" dirty="0"/>
              <a:t> reboot	</a:t>
            </a:r>
            <a:r>
              <a:rPr lang="zh-CN" altLang="zh-CN" dirty="0"/>
              <a:t>系统立即重启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shutdown +5 "System will shutdown after 5 minutes"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2.1.1 Ubuntu</a:t>
            </a:r>
            <a:r>
              <a:rPr lang="zh-CN" altLang="en-US" dirty="0">
                <a:solidFill>
                  <a:srgbClr val="C00000"/>
                </a:solidFill>
              </a:rPr>
              <a:t>系统安装前的准备工作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获取</a:t>
            </a:r>
            <a:r>
              <a:rPr lang="en-US" altLang="zh-CN" sz="2800" dirty="0"/>
              <a:t>Ubuntu</a:t>
            </a:r>
            <a:r>
              <a:rPr lang="zh-CN" altLang="en-US" sz="2800" dirty="0"/>
              <a:t>安装镜像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分区划分（</a:t>
            </a:r>
            <a:r>
              <a:rPr lang="en-US" altLang="zh-CN" sz="2800" dirty="0"/>
              <a:t>Linux</a:t>
            </a:r>
            <a:r>
              <a:rPr lang="zh-CN" altLang="en-US" sz="2800" dirty="0"/>
              <a:t>分区基础知识，规划分区）</a:t>
            </a:r>
            <a:endParaRPr lang="en-US" altLang="zh-CN" sz="2800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、获取</a:t>
            </a:r>
            <a:r>
              <a:rPr lang="en-US" altLang="zh-CN" dirty="0"/>
              <a:t>Ubuntu</a:t>
            </a:r>
            <a:r>
              <a:rPr lang="zh-CN" altLang="zh-CN" dirty="0"/>
              <a:t>安装镜像</a:t>
            </a:r>
            <a:endParaRPr lang="en-US" altLang="zh-CN" dirty="0"/>
          </a:p>
        </p:txBody>
      </p:sp>
      <p:sp>
        <p:nvSpPr>
          <p:cNvPr id="2253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Ubuntu</a:t>
            </a:r>
            <a:r>
              <a:rPr lang="zh-CN" altLang="en-US" sz="2800" dirty="0"/>
              <a:t>下载地址：</a:t>
            </a:r>
            <a:endParaRPr lang="en-US" altLang="zh-CN" sz="2800" dirty="0"/>
          </a:p>
          <a:p>
            <a:pPr lvl="1"/>
            <a:r>
              <a:rPr lang="en-US" altLang="zh-CN" u="sng" dirty="0">
                <a:latin typeface="Arial" panose="020B0604020202020204" pitchFamily="34" charset="0"/>
                <a:hlinkClick r:id="rId1"/>
              </a:rPr>
              <a:t>https://ubuntu.com/download/desktop</a:t>
            </a:r>
            <a:endParaRPr lang="en-US" altLang="zh-CN" u="sng" dirty="0">
              <a:latin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</a:rPr>
              <a:t>用</a:t>
            </a:r>
            <a:r>
              <a:rPr lang="en-US" altLang="zh-CN" dirty="0">
                <a:latin typeface="Arial" panose="020B0604020202020204" pitchFamily="34" charset="0"/>
              </a:rPr>
              <a:t>U</a:t>
            </a:r>
            <a:r>
              <a:rPr lang="zh-CN" altLang="en-US" dirty="0">
                <a:latin typeface="Arial" panose="020B0604020202020204" pitchFamily="34" charset="0"/>
              </a:rPr>
              <a:t>盘安装要下载</a:t>
            </a:r>
            <a:r>
              <a:rPr lang="en-US" altLang="zh-CN" dirty="0">
                <a:latin typeface="Arial" panose="020B0604020202020204" pitchFamily="34" charset="0"/>
              </a:rPr>
              <a:t>Universal USB Installer</a:t>
            </a:r>
            <a:r>
              <a:rPr lang="zh-CN" altLang="en-US" dirty="0">
                <a:latin typeface="Arial" panose="020B0604020202020204" pitchFamily="34" charset="0"/>
              </a:rPr>
              <a:t>，然后将</a:t>
            </a:r>
            <a:r>
              <a:rPr lang="en-US" altLang="zh-CN" dirty="0"/>
              <a:t>Ubuntu</a:t>
            </a:r>
            <a:r>
              <a:rPr lang="zh-CN" altLang="en-US" dirty="0"/>
              <a:t>安装镜像文件刻录到</a:t>
            </a:r>
            <a:r>
              <a:rPr lang="en-US" altLang="zh-CN" dirty="0"/>
              <a:t>U</a:t>
            </a:r>
            <a:r>
              <a:rPr lang="zh-CN" altLang="en-US" dirty="0"/>
              <a:t>盘。</a:t>
            </a:r>
            <a:endParaRPr lang="en-US" altLang="zh-CN" dirty="0"/>
          </a:p>
          <a:p>
            <a:pPr lvl="1"/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sz="2800" dirty="0"/>
              <a:t>制作</a:t>
            </a:r>
            <a:r>
              <a:rPr lang="en-US" altLang="zh-CN" sz="2800" dirty="0"/>
              <a:t>U</a:t>
            </a:r>
            <a:r>
              <a:rPr lang="zh-CN" altLang="en-US" sz="2800" dirty="0"/>
              <a:t>盘启动盘或者刻录光盘。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、关于虚拟机上安装</a:t>
            </a:r>
            <a:r>
              <a:rPr lang="en-US" altLang="zh-CN" dirty="0"/>
              <a:t>Ubuntu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Windows 10</a:t>
            </a:r>
            <a:r>
              <a:rPr lang="zh-CN" altLang="en-US" sz="2400" dirty="0"/>
              <a:t>上下载虚拟机软件</a:t>
            </a:r>
            <a:r>
              <a:rPr lang="en-US" altLang="zh-CN" sz="2400" dirty="0"/>
              <a:t>VMware Workstation Pro 16</a:t>
            </a:r>
            <a:r>
              <a:rPr lang="zh-CN" altLang="en-US" sz="2400" dirty="0"/>
              <a:t>或以上并安装。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之后在</a:t>
            </a:r>
            <a:r>
              <a:rPr lang="en-US" altLang="zh-CN" sz="2400" dirty="0"/>
              <a:t>VMware Workstation </a:t>
            </a:r>
            <a:r>
              <a:rPr lang="zh-CN" altLang="en-US" sz="2400" dirty="0"/>
              <a:t>上新建虚拟机，安装</a:t>
            </a:r>
            <a:r>
              <a:rPr lang="en-US" altLang="zh-CN" sz="2400" dirty="0"/>
              <a:t>Ubuntu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274955"/>
            <a:ext cx="7279640" cy="59321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、分区划分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硬盘结构与分区</a:t>
            </a:r>
            <a:endParaRPr lang="zh-CN" altLang="en-US" sz="2800" dirty="0"/>
          </a:p>
          <a:p>
            <a:pPr eaLnBrk="1" hangingPunct="1"/>
            <a:r>
              <a:rPr lang="en-US" altLang="zh-CN" sz="2800" dirty="0"/>
              <a:t>Linux</a:t>
            </a:r>
            <a:r>
              <a:rPr lang="zh-CN" altLang="en-US" sz="2800" dirty="0"/>
              <a:t>对于磁盘设备的命名规则</a:t>
            </a:r>
            <a:endParaRPr lang="zh-CN" altLang="en-US" sz="2800" dirty="0"/>
          </a:p>
          <a:p>
            <a:pPr eaLnBrk="1" hangingPunct="1"/>
            <a:r>
              <a:rPr lang="zh-CN" altLang="en-US" sz="2800" dirty="0"/>
              <a:t>给硬盘分区</a:t>
            </a:r>
            <a:r>
              <a:rPr lang="en-US" altLang="zh-CN" sz="2800" dirty="0"/>
              <a:t>—Linux</a:t>
            </a:r>
            <a:r>
              <a:rPr lang="zh-CN" altLang="en-US" sz="2800" dirty="0"/>
              <a:t>通常的分区方案</a:t>
            </a:r>
            <a:endParaRPr lang="zh-CN" altLang="en-US" sz="2800" dirty="0"/>
          </a:p>
          <a:p>
            <a:pPr eaLnBrk="1" hangingPunct="1"/>
            <a:r>
              <a:rPr lang="zh-CN" altLang="en-US" sz="2800" dirty="0"/>
              <a:t>与</a:t>
            </a:r>
            <a:r>
              <a:rPr lang="en-US" altLang="zh-CN" sz="2800" dirty="0"/>
              <a:t>Windows</a:t>
            </a:r>
            <a:r>
              <a:rPr lang="zh-CN" altLang="en-US" sz="2800" dirty="0"/>
              <a:t>分区对比</a:t>
            </a:r>
            <a:endParaRPr lang="zh-CN" altLang="en-US" sz="2800" dirty="0"/>
          </a:p>
          <a:p>
            <a:pPr eaLnBrk="1" hangingPunct="1"/>
            <a:r>
              <a:rPr lang="zh-CN" altLang="en-US" sz="2800" dirty="0"/>
              <a:t>硬盘分区（独立系统或多重系统）</a:t>
            </a:r>
            <a:endParaRPr lang="en-US" altLang="zh-CN" sz="2800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）硬盘结构与分区</a:t>
            </a:r>
            <a:endParaRPr lang="en-US" altLang="zh-CN" dirty="0"/>
          </a:p>
        </p:txBody>
      </p:sp>
      <p:sp>
        <p:nvSpPr>
          <p:cNvPr id="1638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dirty="0"/>
              <a:t>硬盘的种类主要是</a:t>
            </a:r>
            <a:r>
              <a:rPr lang="en-US" altLang="zh-CN" sz="2800" dirty="0"/>
              <a:t>SCSI/SAS </a:t>
            </a:r>
            <a:r>
              <a:rPr lang="zh-CN" altLang="en-US" sz="2800" dirty="0"/>
              <a:t>、</a:t>
            </a:r>
            <a:r>
              <a:rPr lang="en-US" altLang="zh-CN" sz="2800" dirty="0"/>
              <a:t>IDE </a:t>
            </a:r>
            <a:r>
              <a:rPr lang="zh-CN" altLang="en-US" sz="2800" dirty="0"/>
              <a:t>、以及现在流行的</a:t>
            </a:r>
            <a:r>
              <a:rPr lang="en-US" altLang="zh-CN" sz="2800" dirty="0"/>
              <a:t>SATA</a:t>
            </a:r>
            <a:r>
              <a:rPr lang="zh-CN" altLang="en-US" sz="2800" dirty="0"/>
              <a:t>等。</a:t>
            </a:r>
            <a:endParaRPr lang="en-US" altLang="zh-CN" sz="28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/>
              <a:t>硬盘的分区由主分区、扩展分区和逻辑分区组成。</a:t>
            </a:r>
            <a:endParaRPr lang="en-US" altLang="zh-CN" sz="28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/>
              <a:t>硬盘设备（包括移动存储设备）在</a:t>
            </a:r>
            <a:r>
              <a:rPr lang="en-US" altLang="zh-CN" sz="2800" dirty="0"/>
              <a:t>Linux</a:t>
            </a:r>
            <a:r>
              <a:rPr lang="zh-CN" altLang="en-US" sz="2800" dirty="0"/>
              <a:t>或者其它类</a:t>
            </a:r>
            <a:r>
              <a:rPr lang="en-US" altLang="zh-CN" sz="2800" dirty="0"/>
              <a:t>Unix</a:t>
            </a:r>
            <a:r>
              <a:rPr lang="zh-CN" altLang="en-US" sz="2800" dirty="0"/>
              <a:t>系统的表示为</a:t>
            </a:r>
            <a:r>
              <a:rPr lang="en-US" altLang="zh-CN" sz="2800" dirty="0"/>
              <a:t> </a:t>
            </a:r>
            <a:r>
              <a:rPr lang="en-US" altLang="zh-CN" sz="2800" dirty="0" err="1"/>
              <a:t>hd</a:t>
            </a:r>
            <a:r>
              <a:rPr lang="en-US" altLang="zh-CN" sz="2800" dirty="0"/>
              <a:t>*</a:t>
            </a:r>
            <a:r>
              <a:rPr lang="zh-CN" altLang="en-US" sz="2800" dirty="0"/>
              <a:t>或</a:t>
            </a:r>
            <a:r>
              <a:rPr lang="en-US" altLang="zh-CN" sz="2800" dirty="0" err="1"/>
              <a:t>sd</a:t>
            </a:r>
            <a:r>
              <a:rPr lang="en-US" altLang="zh-CN" sz="2800" dirty="0"/>
              <a:t>* 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720,&quot;width&quot;:8246}"/>
</p:tagLst>
</file>

<file path=ppt/theme/theme1.xml><?xml version="1.0" encoding="utf-8"?>
<a:theme xmlns:a="http://schemas.openxmlformats.org/drawingml/2006/main" name="课程介绍">
  <a:themeElements>
    <a:clrScheme name="课程介绍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课程介绍">
      <a:majorFont>
        <a:latin typeface="华文中宋"/>
        <a:ea typeface="华文中宋"/>
        <a:cs typeface=""/>
      </a:majorFont>
      <a:minorFont>
        <a:latin typeface="华文中宋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课程介绍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程介绍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程介绍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程介绍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程介绍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程介绍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程介绍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程介绍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程介绍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程介绍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程介绍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程介绍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">
  <a:themeElements>
    <a:clrScheme name="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1">
      <a:majorFont>
        <a:latin typeface="华文中宋"/>
        <a:ea typeface="华文中宋"/>
        <a:cs typeface=""/>
      </a:majorFont>
      <a:minorFont>
        <a:latin typeface="华文中宋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2">
  <a:themeElements>
    <a:clrScheme name="0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2">
      <a:majorFont>
        <a:latin typeface="华文中宋"/>
        <a:ea typeface="华文中宋"/>
        <a:cs typeface=""/>
      </a:majorFont>
      <a:minorFont>
        <a:latin typeface="华文中宋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03">
  <a:themeElements>
    <a:clrScheme name="0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3">
      <a:majorFont>
        <a:latin typeface="华文中宋"/>
        <a:ea typeface="华文中宋"/>
        <a:cs typeface=""/>
      </a:majorFont>
      <a:minorFont>
        <a:latin typeface="华文中宋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0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04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华文中宋"/>
        <a:ea typeface="华文中宋"/>
        <a:cs typeface=""/>
      </a:majorFont>
      <a:minorFont>
        <a:latin typeface="华文中宋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05">
  <a:themeElements>
    <a:clrScheme name="05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5">
      <a:majorFont>
        <a:latin typeface="华文中宋"/>
        <a:ea typeface="华文中宋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0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06">
  <a:themeElements>
    <a:clrScheme name="0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6">
      <a:majorFont>
        <a:latin typeface="华文中宋"/>
        <a:ea typeface="华文中宋"/>
        <a:cs typeface=""/>
      </a:majorFont>
      <a:minorFont>
        <a:latin typeface="华文中宋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2349</Words>
  <Application>WPS 演示</Application>
  <PresentationFormat>全屏显示(4:3)</PresentationFormat>
  <Paragraphs>211</Paragraphs>
  <Slides>30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30</vt:i4>
      </vt:variant>
    </vt:vector>
  </HeadingPairs>
  <TitlesOfParts>
    <vt:vector size="46" baseType="lpstr">
      <vt:lpstr>Arial</vt:lpstr>
      <vt:lpstr>宋体</vt:lpstr>
      <vt:lpstr>Wingdings</vt:lpstr>
      <vt:lpstr>华文中宋</vt:lpstr>
      <vt:lpstr>微软雅黑</vt:lpstr>
      <vt:lpstr>Arial Unicode MS</vt:lpstr>
      <vt:lpstr>Tahoma</vt:lpstr>
      <vt:lpstr>Wingdings</vt:lpstr>
      <vt:lpstr>华文中宋</vt:lpstr>
      <vt:lpstr>课程介绍</vt:lpstr>
      <vt:lpstr>01</vt:lpstr>
      <vt:lpstr>02</vt:lpstr>
      <vt:lpstr>03</vt:lpstr>
      <vt:lpstr>04</vt:lpstr>
      <vt:lpstr>05</vt:lpstr>
      <vt:lpstr>06</vt:lpstr>
      <vt:lpstr>第二章 嵌入式Linux开发环境</vt:lpstr>
      <vt:lpstr>本章介绍</vt:lpstr>
      <vt:lpstr>2.1 Linux操作系统安装 </vt:lpstr>
      <vt:lpstr>2.1.1 Ubuntu系统安装前的准备工作</vt:lpstr>
      <vt:lpstr>1、获取Ubuntu安装镜像</vt:lpstr>
      <vt:lpstr>2、关于虚拟机上安装Ubuntu</vt:lpstr>
      <vt:lpstr>PowerPoint 演示文稿</vt:lpstr>
      <vt:lpstr>3、分区划分</vt:lpstr>
      <vt:lpstr>1）硬盘结构与分区</vt:lpstr>
      <vt:lpstr>2）Linux对于磁盘设备的命名规则</vt:lpstr>
      <vt:lpstr>PowerPoint 演示文稿</vt:lpstr>
      <vt:lpstr>3）给硬盘分区</vt:lpstr>
      <vt:lpstr>4）关于Linux的多重系统引导装载器</vt:lpstr>
      <vt:lpstr>5）与Windows分区对比</vt:lpstr>
      <vt:lpstr>6）硬盘分区</vt:lpstr>
      <vt:lpstr>2.1.2 安装 Ubuntu</vt:lpstr>
      <vt:lpstr>1、修改BIOS</vt:lpstr>
      <vt:lpstr>2、语言选择</vt:lpstr>
      <vt:lpstr>3、安装选项（安装时是否下载更新）</vt:lpstr>
      <vt:lpstr>4、分配磁盘空间</vt:lpstr>
      <vt:lpstr>PowerPoint 演示文稿</vt:lpstr>
      <vt:lpstr>PowerPoint 演示文稿</vt:lpstr>
      <vt:lpstr>PowerPoint 演示文稿</vt:lpstr>
      <vt:lpstr>PowerPoint 演示文稿</vt:lpstr>
      <vt:lpstr>5、键盘布局</vt:lpstr>
      <vt:lpstr>6、设置计算机名、用户名和密码</vt:lpstr>
      <vt:lpstr>2.1.3 登录与退出系统</vt:lpstr>
      <vt:lpstr>1、用户登录到终端</vt:lpstr>
      <vt:lpstr>2、切换系统虚拟控制台</vt:lpstr>
      <vt:lpstr>3、注销，关机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zxf</dc:creator>
  <cp:lastModifiedBy>admin</cp:lastModifiedBy>
  <cp:revision>4811</cp:revision>
  <cp:lastPrinted>2113-01-01T00:00:00Z</cp:lastPrinted>
  <dcterms:created xsi:type="dcterms:W3CDTF">2113-01-01T00:00:00Z</dcterms:created>
  <dcterms:modified xsi:type="dcterms:W3CDTF">2022-09-16T06:05:34Z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B24E69B11F884AA8ADABBE654AD5D3BE</vt:lpwstr>
  </property>
  <property fmtid="{D5CDD505-2E9C-101B-9397-08002B2CF9AE}" pid="4" name="KSOProductBuildVer">
    <vt:lpwstr>2052-11.8.2.8411</vt:lpwstr>
  </property>
</Properties>
</file>