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9" r:id="rId10"/>
    <p:sldId id="266" r:id="rId11"/>
    <p:sldId id="267" r:id="rId12"/>
    <p:sldId id="268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C3E2-1FBA-4D05-A35E-2659E90B60F6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D517-3C4A-4A59-A3E2-D53B1FD00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55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C3E2-1FBA-4D05-A35E-2659E90B60F6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D517-3C4A-4A59-A3E2-D53B1FD00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18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C3E2-1FBA-4D05-A35E-2659E90B60F6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D517-3C4A-4A59-A3E2-D53B1FD00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55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C3E2-1FBA-4D05-A35E-2659E90B60F6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D517-3C4A-4A59-A3E2-D53B1FD00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09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C3E2-1FBA-4D05-A35E-2659E90B60F6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D517-3C4A-4A59-A3E2-D53B1FD00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37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C3E2-1FBA-4D05-A35E-2659E90B60F6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D517-3C4A-4A59-A3E2-D53B1FD00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4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C3E2-1FBA-4D05-A35E-2659E90B60F6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D517-3C4A-4A59-A3E2-D53B1FD00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18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C3E2-1FBA-4D05-A35E-2659E90B60F6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D517-3C4A-4A59-A3E2-D53B1FD00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26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C3E2-1FBA-4D05-A35E-2659E90B60F6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D517-3C4A-4A59-A3E2-D53B1FD00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71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C3E2-1FBA-4D05-A35E-2659E90B60F6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D517-3C4A-4A59-A3E2-D53B1FD00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85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C3E2-1FBA-4D05-A35E-2659E90B60F6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D517-3C4A-4A59-A3E2-D53B1FD00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43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0C3E2-1FBA-4D05-A35E-2659E90B60F6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AD517-3C4A-4A59-A3E2-D53B1FD00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6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</a:t>
            </a:r>
            <a:r>
              <a:rPr lang="zh-CN" altLang="en-US" dirty="0" smtClean="0"/>
              <a:t>代码框架介绍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07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761" y="382543"/>
            <a:ext cx="10515600" cy="52314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五、配置文件使用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185" y="104503"/>
            <a:ext cx="6479176" cy="4935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185" y="5176448"/>
            <a:ext cx="5222247" cy="168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8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761" y="382543"/>
            <a:ext cx="10515600" cy="52314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六、</a:t>
            </a:r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数据库使用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1" y="905691"/>
            <a:ext cx="11449050" cy="2000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1" y="2982287"/>
            <a:ext cx="5410965" cy="349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87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761" y="382543"/>
            <a:ext cx="10515600" cy="52314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六、</a:t>
            </a:r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数据库使用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835389"/>
            <a:ext cx="8900159" cy="581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5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761" y="382543"/>
            <a:ext cx="10515600" cy="52314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七</a:t>
            </a:r>
            <a:r>
              <a:rPr lang="zh-CN" altLang="en-US" sz="2400" dirty="0" smtClean="0"/>
              <a:t>、代码框架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731" y="209006"/>
            <a:ext cx="8313383" cy="594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53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761" y="382543"/>
            <a:ext cx="10515600" cy="52314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八、代码目录（一）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40" y="905691"/>
            <a:ext cx="5456872" cy="24042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042" y="644117"/>
            <a:ext cx="4763862" cy="17641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41" y="3064310"/>
            <a:ext cx="5550864" cy="20476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4042" y="2669830"/>
            <a:ext cx="5193138" cy="291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7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761" y="382543"/>
            <a:ext cx="10515600" cy="52314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八、代码目录（二）</a:t>
            </a:r>
            <a:endParaRPr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60" y="905691"/>
            <a:ext cx="8488251" cy="467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79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761" y="382543"/>
            <a:ext cx="10515600" cy="52314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九、图片管理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1" y="905691"/>
            <a:ext cx="6898896" cy="50008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695" y="998055"/>
            <a:ext cx="4550224" cy="253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9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761" y="382543"/>
            <a:ext cx="10515600" cy="52314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一、页面布局：</a:t>
            </a:r>
            <a:r>
              <a:rPr lang="en-US" altLang="zh-CN" sz="2400" dirty="0" err="1" smtClean="0"/>
              <a:t>Qwidget</a:t>
            </a:r>
            <a:r>
              <a:rPr lang="zh-CN" altLang="en-US" sz="2400" dirty="0" smtClean="0"/>
              <a:t>嵌套（动态）</a:t>
            </a:r>
            <a:r>
              <a:rPr lang="en-US" altLang="zh-CN" sz="2400" dirty="0" smtClean="0"/>
              <a:t>+</a:t>
            </a:r>
            <a:r>
              <a:rPr lang="en-US" altLang="zh-CN" sz="2400" dirty="0" err="1" smtClean="0"/>
              <a:t>Qlayout</a:t>
            </a:r>
            <a:r>
              <a:rPr lang="zh-CN" altLang="en-US" sz="2400" dirty="0" smtClean="0"/>
              <a:t>（静态）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975359"/>
            <a:ext cx="10789919" cy="615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7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761" y="382543"/>
            <a:ext cx="10515600" cy="52314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一、页面布局：</a:t>
            </a:r>
            <a:r>
              <a:rPr lang="en-US" altLang="zh-CN" sz="2400" dirty="0" err="1"/>
              <a:t>Qwidget</a:t>
            </a:r>
            <a:r>
              <a:rPr lang="zh-CN" altLang="en-US" sz="2400" dirty="0"/>
              <a:t>嵌套（动态）</a:t>
            </a:r>
            <a:r>
              <a:rPr lang="en-US" altLang="zh-CN" sz="2400" dirty="0"/>
              <a:t>+</a:t>
            </a:r>
            <a:r>
              <a:rPr lang="en-US" altLang="zh-CN" sz="2400" dirty="0" err="1"/>
              <a:t>Qlayout</a:t>
            </a:r>
            <a:r>
              <a:rPr lang="zh-CN" altLang="en-US" sz="2400" dirty="0"/>
              <a:t>（静态）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1" y="1088573"/>
            <a:ext cx="6627222" cy="34211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1" y="4692599"/>
            <a:ext cx="6958317" cy="11863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813" y="3796697"/>
            <a:ext cx="4315778" cy="29781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4078" y="1166119"/>
            <a:ext cx="45243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0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761" y="382543"/>
            <a:ext cx="10515600" cy="52314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一</a:t>
            </a:r>
            <a:r>
              <a:rPr lang="zh-CN" altLang="en-US" sz="2400" dirty="0" smtClean="0"/>
              <a:t>、窗口自由拖动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1" y="905691"/>
            <a:ext cx="4641353" cy="40748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938" y="905691"/>
            <a:ext cx="5806140" cy="534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3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761" y="382543"/>
            <a:ext cx="10515600" cy="52314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二、窗口自适应（边框阴影）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1" y="905691"/>
            <a:ext cx="6728714" cy="49714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475" y="905691"/>
            <a:ext cx="4844151" cy="344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1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761" y="382543"/>
            <a:ext cx="10515600" cy="52314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二、窗口自适应（界面最大化）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96" y="905691"/>
            <a:ext cx="5528194" cy="41017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96" y="5077505"/>
            <a:ext cx="6217648" cy="17002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137" y="905691"/>
            <a:ext cx="4819543" cy="399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761" y="382543"/>
            <a:ext cx="10515600" cy="52314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三</a:t>
            </a:r>
            <a:r>
              <a:rPr lang="zh-CN" altLang="en-US" sz="2400" dirty="0" smtClean="0"/>
              <a:t>、日志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52" y="905691"/>
            <a:ext cx="5761360" cy="42999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212" y="905692"/>
            <a:ext cx="5947169" cy="337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4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761" y="382543"/>
            <a:ext cx="10515600" cy="52314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四</a:t>
            </a:r>
            <a:r>
              <a:rPr lang="zh-CN" altLang="en-US" sz="2400" dirty="0" smtClean="0"/>
              <a:t>、全局变量使用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配置信息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905691"/>
            <a:ext cx="11800113" cy="591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99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761" y="382543"/>
            <a:ext cx="10515600" cy="52314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四</a:t>
            </a:r>
            <a:r>
              <a:rPr lang="zh-CN" altLang="en-US" sz="2400" dirty="0" smtClean="0"/>
              <a:t>、全局变量使用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数据库信息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97" y="905691"/>
            <a:ext cx="5893280" cy="536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43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112</Words>
  <Application>Microsoft Office PowerPoint</Application>
  <PresentationFormat>宽屏</PresentationFormat>
  <Paragraphs>16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主题</vt:lpstr>
      <vt:lpstr>项目代码框架介绍</vt:lpstr>
      <vt:lpstr>一、页面布局：Qwidget嵌套（动态）+Qlayout（静态）</vt:lpstr>
      <vt:lpstr>一、页面布局：Qwidget嵌套（动态）+Qlayout（静态）</vt:lpstr>
      <vt:lpstr>一、窗口自由拖动</vt:lpstr>
      <vt:lpstr>二、窗口自适应（边框阴影）</vt:lpstr>
      <vt:lpstr>二、窗口自适应（界面最大化）</vt:lpstr>
      <vt:lpstr>三、日志</vt:lpstr>
      <vt:lpstr>四、全局变量使用(配置信息)</vt:lpstr>
      <vt:lpstr>四、全局变量使用(数据库信息)</vt:lpstr>
      <vt:lpstr>五、配置文件使用</vt:lpstr>
      <vt:lpstr>六、Mysql数据库使用</vt:lpstr>
      <vt:lpstr>六、Mysql数据库使用</vt:lpstr>
      <vt:lpstr>七、代码框架</vt:lpstr>
      <vt:lpstr>八、代码目录（一）</vt:lpstr>
      <vt:lpstr>八、代码目录（二）</vt:lpstr>
      <vt:lpstr>九、图片管理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OneSpace</dc:creator>
  <cp:lastModifiedBy>OneSpace</cp:lastModifiedBy>
  <cp:revision>47</cp:revision>
  <dcterms:created xsi:type="dcterms:W3CDTF">2022-05-19T03:30:21Z</dcterms:created>
  <dcterms:modified xsi:type="dcterms:W3CDTF">2022-05-20T10:28:00Z</dcterms:modified>
</cp:coreProperties>
</file>