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6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C557F-30A5-4215-B53D-D4E129459BD9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E2B1-6275-4A4A-A80C-30980AACC1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14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E2B1-6275-4A4A-A80C-30980AACC1D9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29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71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05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724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80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1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368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638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53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226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2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29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13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01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564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1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66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11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A20C-1B45-45EA-981D-556B4E5457AC}" type="datetimeFigureOut">
              <a:rPr lang="pl-PL" smtClean="0"/>
              <a:t>06.11.2018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A163-6474-482E-A2FF-044B1D072A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7033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Fake</a:t>
            </a:r>
            <a:r>
              <a:rPr lang="pl-PL" dirty="0" smtClean="0"/>
              <a:t> Tower </a:t>
            </a:r>
            <a:r>
              <a:rPr lang="pl-PL" dirty="0" err="1" smtClean="0"/>
              <a:t>Defence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Sekcja 2</a:t>
            </a:r>
            <a:br>
              <a:rPr lang="pl-PL" dirty="0" smtClean="0"/>
            </a:br>
            <a:r>
              <a:rPr lang="pl-PL" dirty="0" smtClean="0"/>
              <a:t>Konrad </a:t>
            </a:r>
            <a:r>
              <a:rPr lang="pl-PL" dirty="0" err="1" smtClean="0"/>
              <a:t>Sladkowski</a:t>
            </a:r>
            <a:r>
              <a:rPr lang="pl-PL" dirty="0" smtClean="0"/>
              <a:t>, Piotr Zuber, Krzysztof Szwej, Bartosz Czech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85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4400" dirty="0" smtClean="0"/>
              <a:t>Gra typu Tower </a:t>
            </a:r>
            <a:r>
              <a:rPr lang="pl-PL" sz="4400" dirty="0" err="1" smtClean="0"/>
              <a:t>Defence</a:t>
            </a:r>
            <a:endParaRPr lang="pl-PL" sz="4400" dirty="0" smtClean="0"/>
          </a:p>
          <a:p>
            <a:r>
              <a:rPr lang="pl-PL" sz="4400" dirty="0" smtClean="0"/>
              <a:t>Proceduralnie generowane mapy</a:t>
            </a:r>
          </a:p>
          <a:p>
            <a:r>
              <a:rPr lang="pl-PL" sz="4400" dirty="0" smtClean="0"/>
              <a:t>Różnorodni przeciwnicy oraz wieże</a:t>
            </a:r>
          </a:p>
          <a:p>
            <a:r>
              <a:rPr lang="pl-PL" sz="4400" dirty="0" smtClean="0"/>
              <a:t>Świat w klimacie </a:t>
            </a:r>
            <a:r>
              <a:rPr lang="pl-PL" sz="4400" dirty="0" err="1" smtClean="0"/>
              <a:t>Sci</a:t>
            </a:r>
            <a:r>
              <a:rPr lang="pl-PL" sz="4400" dirty="0" smtClean="0"/>
              <a:t>-fi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12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ról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Krzysztof Szwej – generowanie mapy na podstawie algorytmu</a:t>
            </a:r>
          </a:p>
          <a:p>
            <a:r>
              <a:rPr lang="pl-PL" sz="3200" dirty="0" smtClean="0"/>
              <a:t>Bartosz Czech – tworzenie modeli 2D i 3D</a:t>
            </a:r>
          </a:p>
          <a:p>
            <a:r>
              <a:rPr lang="pl-PL" sz="3200" dirty="0" smtClean="0"/>
              <a:t>Konrad </a:t>
            </a:r>
            <a:r>
              <a:rPr lang="pl-PL" sz="3200" dirty="0" err="1" smtClean="0"/>
              <a:t>Sladkowski</a:t>
            </a:r>
            <a:r>
              <a:rPr lang="pl-PL" sz="3200" dirty="0" smtClean="0"/>
              <a:t> – implementacja logiki gry</a:t>
            </a:r>
          </a:p>
          <a:p>
            <a:r>
              <a:rPr lang="pl-PL" sz="3200" dirty="0" smtClean="0"/>
              <a:t>Piotr Zuber – stworzenie algorytmu proceduralnego tworzenia mapy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6539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Proceduralne generowanie </a:t>
            </a:r>
            <a:r>
              <a:rPr lang="pl-PL" dirty="0" smtClean="0"/>
              <a:t>terenu – szum Perlina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36873"/>
            <a:ext cx="3599316" cy="3599316"/>
          </a:xfrm>
        </p:spPr>
      </p:pic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4508500" y="2336872"/>
            <a:ext cx="5785681" cy="4114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Szum został stworzony w roku 1983 przez Perlina jako rezultat frustracji spowodowanej „maszyno-podobnym” wyglądem ówczesnej </a:t>
            </a:r>
            <a:r>
              <a:rPr lang="pl-PL" dirty="0" smtClean="0"/>
              <a:t>grafik </a:t>
            </a:r>
            <a:r>
              <a:rPr lang="pl-PL" dirty="0"/>
              <a:t>komputerowej oraz w czasie jego prac nad filmem </a:t>
            </a:r>
            <a:r>
              <a:rPr lang="pl-PL" dirty="0" smtClean="0"/>
              <a:t>Tron. </a:t>
            </a:r>
            <a:r>
              <a:rPr lang="pl-PL" dirty="0"/>
              <a:t>Wyniki swojej pracy Perlin opublikował w 1985 </a:t>
            </a:r>
            <a:r>
              <a:rPr lang="pl-PL" dirty="0" smtClean="0"/>
              <a:t>roku. </a:t>
            </a:r>
            <a:r>
              <a:rPr lang="pl-PL" dirty="0"/>
              <a:t>W 1997 roku autor algorytmu otrzymał za swoją pracę Oscara w kategorii </a:t>
            </a:r>
            <a:r>
              <a:rPr lang="pl-PL" dirty="0" smtClean="0"/>
              <a:t>technicznej</a:t>
            </a:r>
            <a:r>
              <a:rPr lang="pl-PL" baseline="30000" dirty="0" smtClean="0"/>
              <a:t>.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Algorytm</a:t>
            </a:r>
            <a:r>
              <a:rPr lang="pl-PL" dirty="0"/>
              <a:t> generowania szumu </a:t>
            </a:r>
            <a:r>
              <a:rPr lang="pl-PL" dirty="0" smtClean="0"/>
              <a:t>gradientowego. Tworzenie tego szumu polega na utworzeniu siatki losowych gradientów, które są interpolowane w celu uzyskania wartości pomiędzy kratami.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48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Algorytmy szukania ścieżki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81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Do znalezienia najkrótszej ścieżki pomiędzy dwoma wierzchołkami zazwyczaj używane są algorytmy:</a:t>
            </a:r>
          </a:p>
          <a:p>
            <a:endParaRPr lang="pl-PL" dirty="0"/>
          </a:p>
          <a:p>
            <a:r>
              <a:rPr lang="pl-PL" dirty="0"/>
              <a:t>Dijkstry (przy założeniu, że w grafie nie ma wag ujemnych) </a:t>
            </a:r>
            <a:r>
              <a:rPr lang="pl-PL" dirty="0" smtClean="0"/>
              <a:t>o pesymistycznej złożoności obliczeniowej O(</a:t>
            </a:r>
            <a:r>
              <a:rPr lang="pl-PL" dirty="0" err="1" smtClean="0"/>
              <a:t>Vlog</a:t>
            </a:r>
            <a:r>
              <a:rPr lang="pl-PL" dirty="0" smtClean="0"/>
              <a:t> V+E)</a:t>
            </a:r>
          </a:p>
          <a:p>
            <a:r>
              <a:rPr lang="pl-PL" dirty="0" err="1" smtClean="0"/>
              <a:t>Bellmana-Forda</a:t>
            </a:r>
            <a:r>
              <a:rPr lang="pl-PL" dirty="0" smtClean="0"/>
              <a:t> o pesymistycznej złożoności </a:t>
            </a:r>
            <a:br>
              <a:rPr lang="pl-PL" dirty="0" smtClean="0"/>
            </a:br>
            <a:r>
              <a:rPr lang="pl-PL" dirty="0" smtClean="0"/>
              <a:t>obliczeniowej O(VE),</a:t>
            </a:r>
          </a:p>
          <a:p>
            <a:r>
              <a:rPr lang="pl-PL" dirty="0" smtClean="0"/>
              <a:t>A</a:t>
            </a:r>
            <a:r>
              <a:rPr lang="pl-PL" dirty="0"/>
              <a:t>*, używający heurystyki</a:t>
            </a:r>
            <a:r>
              <a:rPr lang="pl-PL" dirty="0" smtClean="0"/>
              <a:t>,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gdzie V to liczba wierzchołków grafu, a E to liczba jego krawędzi.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8391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Algorytmy szukania </a:t>
            </a:r>
            <a:r>
              <a:rPr lang="pl-PL" dirty="0" smtClean="0"/>
              <a:t>ścieżki – algorytm Dijkstry</a:t>
            </a:r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36872"/>
            <a:ext cx="4588317" cy="4229027"/>
          </a:xfrm>
        </p:spPr>
      </p:pic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>
          <a:xfrm>
            <a:off x="5594123" y="2336872"/>
            <a:ext cx="4700058" cy="4368728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Mając dany graf z wyróżnionym wierzchołkiem (źródłem) algorytm znajduje odległości od źródła do wszystkich pozostałych wierzchołków. Łatwo zmodyfikować go tak, aby szukał wyłącznie (najkrótszej) ścieżki do jednego ustalonego wierzchołka, po prostu przerywając działanie w momencie dojścia do wierzchołka docelowego, bądź transponując tablicę incydencji grafu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/>
              <a:t>Algorytm Dijkstry znajduje w grafie wszystkie najkrótsze ścieżki pomiędzy wybranym wierzchołkiem a wszystkimi pozostałymi, przy okazji wyliczając również koszt przejścia każdej z tych </a:t>
            </a:r>
            <a:r>
              <a:rPr lang="pl-PL" dirty="0" smtClean="0"/>
              <a:t>ścieżek.</a:t>
            </a:r>
            <a:endParaRPr lang="pl-PL" dirty="0"/>
          </a:p>
          <a:p>
            <a:r>
              <a:rPr lang="pl-PL" dirty="0"/>
              <a:t>Algorytm Dijkstry jest przykładem algorytmu </a:t>
            </a:r>
            <a:r>
              <a:rPr lang="pl-PL" dirty="0" smtClean="0"/>
              <a:t>zachłannego.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95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Algorytmy szukania </a:t>
            </a:r>
            <a:r>
              <a:rPr lang="pl-PL" dirty="0" smtClean="0"/>
              <a:t>ścieżki – A*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4" y="2336873"/>
            <a:ext cx="5087371" cy="3599315"/>
          </a:xfrm>
        </p:spPr>
      </p:pic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6388080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Dzięki wykorzystaniu heurystyki, algorytm ten jest najszybszy w działaniu.</a:t>
            </a:r>
            <a:r>
              <a:rPr lang="pl-PL" dirty="0"/>
              <a:t> Metody używa się też często do znajdowania rozwiązań przybliżonych, na podstawie których później wylicza się ostateczny rezultat pełnym </a:t>
            </a:r>
            <a:r>
              <a:rPr lang="pl-PL" dirty="0" smtClean="0"/>
              <a:t>algorytmem</a:t>
            </a:r>
            <a:r>
              <a:rPr lang="pl-PL" dirty="0"/>
              <a:t>.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Algorytm </a:t>
            </a:r>
            <a:r>
              <a:rPr lang="pl-PL" dirty="0"/>
              <a:t>A* jest kompletny – w każdym przypadku znajdzie optymalną drogę i zakończy działanie, jeśli taka droga istnieje.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79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142</TotalTime>
  <Words>245</Words>
  <Application>Microsoft Office PowerPoint</Application>
  <PresentationFormat>Panoramiczny</PresentationFormat>
  <Paragraphs>30</Paragraphs>
  <Slides>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Fake Tower Defence</vt:lpstr>
      <vt:lpstr>Założenia projektowe</vt:lpstr>
      <vt:lpstr>Podział ról</vt:lpstr>
      <vt:lpstr>Proceduralne generowanie terenu – szum Perlina</vt:lpstr>
      <vt:lpstr>Algorytmy szukania ścieżki</vt:lpstr>
      <vt:lpstr>Algorytmy szukania ścieżki – algorytm Dijkstry</vt:lpstr>
      <vt:lpstr>Algorytmy szukania ścieżki – A*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Tower Defence</dc:title>
  <dc:creator>Piotr Zubero</dc:creator>
  <cp:lastModifiedBy>Piotr Zubero</cp:lastModifiedBy>
  <cp:revision>25</cp:revision>
  <dcterms:created xsi:type="dcterms:W3CDTF">2018-10-22T17:54:04Z</dcterms:created>
  <dcterms:modified xsi:type="dcterms:W3CDTF">2018-11-06T19:25:57Z</dcterms:modified>
</cp:coreProperties>
</file>