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7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0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24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80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36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38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53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2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29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13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6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1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6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1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03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lin_noise" TargetMode="External"/><Relationship Id="rId2" Type="http://schemas.openxmlformats.org/officeDocument/2006/relationships/hyperlink" Target="https://pl.wikipedia.org/wiki/Szum_Perl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Fake</a:t>
            </a:r>
            <a:r>
              <a:rPr lang="pl-PL" dirty="0" smtClean="0"/>
              <a:t> Tower </a:t>
            </a:r>
            <a:r>
              <a:rPr lang="pl-PL" dirty="0" err="1" smtClean="0"/>
              <a:t>Defence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Sekcja 2</a:t>
            </a:r>
            <a:br>
              <a:rPr lang="pl-PL" dirty="0" smtClean="0"/>
            </a:br>
            <a:r>
              <a:rPr lang="pl-PL" dirty="0" smtClean="0"/>
              <a:t>Konrad </a:t>
            </a:r>
            <a:r>
              <a:rPr lang="pl-PL" dirty="0" err="1" smtClean="0"/>
              <a:t>Sladkowski</a:t>
            </a:r>
            <a:r>
              <a:rPr lang="pl-PL" dirty="0" smtClean="0"/>
              <a:t>, Piotr Zuber, Krzysztof Szwej, Bartosz Czech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85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4400" dirty="0" smtClean="0"/>
              <a:t>Gra typu Tower </a:t>
            </a:r>
            <a:r>
              <a:rPr lang="pl-PL" sz="4400" dirty="0" err="1" smtClean="0"/>
              <a:t>Defence</a:t>
            </a:r>
            <a:endParaRPr lang="pl-PL" sz="4400" dirty="0" smtClean="0"/>
          </a:p>
          <a:p>
            <a:r>
              <a:rPr lang="pl-PL" sz="4400" dirty="0" smtClean="0"/>
              <a:t>Proceduralnie generowane mapy</a:t>
            </a:r>
          </a:p>
          <a:p>
            <a:r>
              <a:rPr lang="pl-PL" sz="4400" dirty="0" smtClean="0"/>
              <a:t>Różnorodni przeciwnicy oraz wieże</a:t>
            </a:r>
          </a:p>
          <a:p>
            <a:r>
              <a:rPr lang="pl-PL" sz="4400" dirty="0" smtClean="0"/>
              <a:t>Świat w klimacie </a:t>
            </a:r>
            <a:r>
              <a:rPr lang="pl-PL" sz="4400" dirty="0" err="1" smtClean="0"/>
              <a:t>Sci</a:t>
            </a:r>
            <a:r>
              <a:rPr lang="pl-PL" sz="4400" dirty="0" smtClean="0"/>
              <a:t>-fi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129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ról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Krzysztof Szwej – generowanie mapy na podstawie algorytmu</a:t>
            </a:r>
          </a:p>
          <a:p>
            <a:r>
              <a:rPr lang="pl-PL" sz="3200" dirty="0" smtClean="0"/>
              <a:t>Bartosz Czech – tworzenie modeli 2D i 3D</a:t>
            </a:r>
          </a:p>
          <a:p>
            <a:r>
              <a:rPr lang="pl-PL" sz="3200" dirty="0" smtClean="0"/>
              <a:t>Konrad </a:t>
            </a:r>
            <a:r>
              <a:rPr lang="pl-PL" sz="3200" dirty="0" err="1" smtClean="0"/>
              <a:t>Sladkowski</a:t>
            </a:r>
            <a:r>
              <a:rPr lang="pl-PL" sz="3200" dirty="0" smtClean="0"/>
              <a:t> – implementacja logiki gry</a:t>
            </a:r>
          </a:p>
          <a:p>
            <a:r>
              <a:rPr lang="pl-PL" sz="3200" dirty="0" smtClean="0"/>
              <a:t>Piotr Zuber – stworzenie algorytmu proceduralnego tworzenia mapy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5393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szukania ścieżki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0320" y="2029142"/>
            <a:ext cx="9613861" cy="4371658"/>
          </a:xfrm>
        </p:spPr>
        <p:txBody>
          <a:bodyPr/>
          <a:lstStyle/>
          <a:p>
            <a:r>
              <a:rPr lang="pl-PL" dirty="0"/>
              <a:t>Algorytm A*</a:t>
            </a:r>
          </a:p>
          <a:p>
            <a:r>
              <a:rPr lang="pl-PL" dirty="0"/>
              <a:t>https://pl.wikipedia.org/wiki/Algorytm_A*#Cechy_algorytmu_A*</a:t>
            </a:r>
          </a:p>
        </p:txBody>
      </p:sp>
    </p:spTree>
    <p:extLst>
      <p:ext uri="{BB962C8B-B14F-4D97-AF65-F5344CB8AC3E}">
        <p14:creationId xmlns:p14="http://schemas.microsoft.com/office/powerpoint/2010/main" val="366794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 szukania ścieżki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Algorytm Dijkstry</a:t>
            </a:r>
          </a:p>
          <a:p>
            <a:r>
              <a:rPr lang="pl-PL" dirty="0"/>
              <a:t>https://pl.wikipedia.org/wiki/Algorytm_Dijkstry#Dzia%C5%82anie</a:t>
            </a:r>
          </a:p>
        </p:txBody>
      </p:sp>
    </p:spTree>
    <p:extLst>
      <p:ext uri="{BB962C8B-B14F-4D97-AF65-F5344CB8AC3E}">
        <p14:creationId xmlns:p14="http://schemas.microsoft.com/office/powerpoint/2010/main" val="143950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Proceduralne generowanie terenu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pl.wikipedia.org/wiki/Szum_Perlina</a:t>
            </a:r>
            <a:r>
              <a:rPr lang="pl-PL" dirty="0" smtClean="0"/>
              <a:t> </a:t>
            </a:r>
          </a:p>
          <a:p>
            <a:r>
              <a:rPr lang="pl-PL">
                <a:hlinkClick r:id="rId3"/>
              </a:rPr>
              <a:t>https</a:t>
            </a:r>
            <a:r>
              <a:rPr lang="pl-PL">
                <a:hlinkClick r:id="rId3"/>
              </a:rPr>
              <a:t>://</a:t>
            </a:r>
            <a:r>
              <a:rPr lang="pl-PL" smtClean="0">
                <a:hlinkClick r:id="rId3"/>
              </a:rPr>
              <a:t>en.wikipedia.org/wiki/Perlin_noise</a:t>
            </a:r>
            <a:endParaRPr lang="pl-PL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485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labiryntów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https://en.wikipedia.org/wiki/Diamond-square_algorithm</a:t>
            </a:r>
          </a:p>
        </p:txBody>
      </p:sp>
    </p:spTree>
    <p:extLst>
      <p:ext uri="{BB962C8B-B14F-4D97-AF65-F5344CB8AC3E}">
        <p14:creationId xmlns:p14="http://schemas.microsoft.com/office/powerpoint/2010/main" val="411759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Generator labiryntów </a:t>
            </a:r>
            <a:r>
              <a:rPr lang="pl-PL" dirty="0" err="1" smtClean="0"/>
              <a:t>Hunt&amp;Kill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http://weblog.jamisbuck.org/2011/1/24/maze-generation-hunt-and-kill-algorithm</a:t>
            </a:r>
          </a:p>
        </p:txBody>
      </p:sp>
    </p:spTree>
    <p:extLst>
      <p:ext uri="{BB962C8B-B14F-4D97-AF65-F5344CB8AC3E}">
        <p14:creationId xmlns:p14="http://schemas.microsoft.com/office/powerpoint/2010/main" val="5860906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47</TotalTime>
  <Words>94</Words>
  <Application>Microsoft Office PowerPoint</Application>
  <PresentationFormat>Panoramiczny</PresentationFormat>
  <Paragraphs>25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Fake Tower Defence</vt:lpstr>
      <vt:lpstr>Założenia projektowe</vt:lpstr>
      <vt:lpstr>Podział ról</vt:lpstr>
      <vt:lpstr>Algorytmy szukania ścieżki</vt:lpstr>
      <vt:lpstr>Algorytmy szukania ścieżki</vt:lpstr>
      <vt:lpstr>Proceduralne generowanie terenu</vt:lpstr>
      <vt:lpstr>Generowanie labiryntów</vt:lpstr>
      <vt:lpstr>Generator labiryntów Hunt&amp;Kill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Tower Defence</dc:title>
  <dc:creator>Piotr Zubero</dc:creator>
  <cp:lastModifiedBy>Piotr Zubero</cp:lastModifiedBy>
  <cp:revision>15</cp:revision>
  <dcterms:created xsi:type="dcterms:W3CDTF">2018-10-22T17:54:04Z</dcterms:created>
  <dcterms:modified xsi:type="dcterms:W3CDTF">2018-11-05T21:27:08Z</dcterms:modified>
</cp:coreProperties>
</file>