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08" autoAdjust="0"/>
  </p:normalViewPr>
  <p:slideViewPr>
    <p:cSldViewPr>
      <p:cViewPr>
        <p:scale>
          <a:sx n="99" d="100"/>
          <a:sy n="99" d="100"/>
        </p:scale>
        <p:origin x="-117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5D98-F056-4E0A-B073-E275D5ABD5FC}" type="datetimeFigureOut">
              <a:rPr lang="ko-KR" altLang="en-US" smtClean="0"/>
              <a:t>2014. 7. 30.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3F5D-9334-4392-9714-8CECF34C1A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388489"/>
              </p:ext>
            </p:extLst>
          </p:nvPr>
        </p:nvGraphicFramePr>
        <p:xfrm>
          <a:off x="72008" y="762272"/>
          <a:ext cx="1259632" cy="1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32"/>
              </a:tblGrid>
              <a:tr h="146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개인정보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38374"/>
              </p:ext>
            </p:extLst>
          </p:nvPr>
        </p:nvGraphicFramePr>
        <p:xfrm>
          <a:off x="72008" y="2348879"/>
          <a:ext cx="1259632" cy="1710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32"/>
              </a:tblGrid>
              <a:tr h="342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성적표조회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평점합계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평점평균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백분율환산점수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59266"/>
              </p:ext>
            </p:extLst>
          </p:nvPr>
        </p:nvGraphicFramePr>
        <p:xfrm>
          <a:off x="72008" y="4149080"/>
          <a:ext cx="1259632" cy="12961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9632"/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교양시간표조회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강의시간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수업계획서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14709"/>
              </p:ext>
            </p:extLst>
          </p:nvPr>
        </p:nvGraphicFramePr>
        <p:xfrm>
          <a:off x="72008" y="5517232"/>
          <a:ext cx="1259632" cy="1340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9632"/>
              </a:tblGrid>
              <a:tr h="33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수강신청</a:t>
                      </a:r>
                      <a:endParaRPr lang="ko-KR" altLang="en-US" sz="1200" dirty="0"/>
                    </a:p>
                  </a:txBody>
                  <a:tcPr/>
                </a:tc>
              </a:tr>
              <a:tr h="33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조회강의결과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33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신청된강의</a:t>
                      </a:r>
                      <a:endParaRPr lang="ko-KR" altLang="en-US" sz="1200" dirty="0"/>
                    </a:p>
                  </a:txBody>
                  <a:tcPr/>
                </a:tc>
              </a:tr>
              <a:tr h="33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>
            <a:stCxn id="9" idx="3"/>
          </p:cNvCxnSpPr>
          <p:nvPr/>
        </p:nvCxnSpPr>
        <p:spPr>
          <a:xfrm flipV="1">
            <a:off x="1331640" y="4768553"/>
            <a:ext cx="1368152" cy="141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3"/>
          </p:cNvCxnSpPr>
          <p:nvPr/>
        </p:nvCxnSpPr>
        <p:spPr>
          <a:xfrm flipV="1">
            <a:off x="1331640" y="5229200"/>
            <a:ext cx="1368152" cy="95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3"/>
          </p:cNvCxnSpPr>
          <p:nvPr/>
        </p:nvCxnSpPr>
        <p:spPr>
          <a:xfrm flipV="1">
            <a:off x="1331640" y="5708762"/>
            <a:ext cx="1368152" cy="47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</p:cNvCxnSpPr>
          <p:nvPr/>
        </p:nvCxnSpPr>
        <p:spPr>
          <a:xfrm flipV="1">
            <a:off x="1331640" y="1124744"/>
            <a:ext cx="1368152" cy="39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" idx="3"/>
          </p:cNvCxnSpPr>
          <p:nvPr/>
        </p:nvCxnSpPr>
        <p:spPr>
          <a:xfrm>
            <a:off x="1331640" y="1519572"/>
            <a:ext cx="1368152" cy="10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3"/>
          </p:cNvCxnSpPr>
          <p:nvPr/>
        </p:nvCxnSpPr>
        <p:spPr>
          <a:xfrm flipV="1">
            <a:off x="1331640" y="2060848"/>
            <a:ext cx="1368152" cy="114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3"/>
          </p:cNvCxnSpPr>
          <p:nvPr/>
        </p:nvCxnSpPr>
        <p:spPr>
          <a:xfrm flipV="1">
            <a:off x="1331640" y="2636912"/>
            <a:ext cx="1368152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</p:cNvCxnSpPr>
          <p:nvPr/>
        </p:nvCxnSpPr>
        <p:spPr>
          <a:xfrm>
            <a:off x="1331640" y="3203971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3"/>
          </p:cNvCxnSpPr>
          <p:nvPr/>
        </p:nvCxnSpPr>
        <p:spPr>
          <a:xfrm flipV="1">
            <a:off x="1331640" y="4149080"/>
            <a:ext cx="136815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1331640" y="3212976"/>
            <a:ext cx="129614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3"/>
          </p:cNvCxnSpPr>
          <p:nvPr/>
        </p:nvCxnSpPr>
        <p:spPr>
          <a:xfrm flipV="1">
            <a:off x="1331640" y="3726687"/>
            <a:ext cx="1368152" cy="107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6" idx="3"/>
          </p:cNvCxnSpPr>
          <p:nvPr/>
        </p:nvCxnSpPr>
        <p:spPr>
          <a:xfrm>
            <a:off x="1331640" y="3203971"/>
            <a:ext cx="1368152" cy="44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149" y="45808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9952" y="467380"/>
            <a:ext cx="113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8384" y="4673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2902"/>
          <a:stretch/>
        </p:blipFill>
        <p:spPr>
          <a:xfrm>
            <a:off x="7760353" y="2401944"/>
            <a:ext cx="1852207" cy="10418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21"/>
          <a:stretch/>
        </p:blipFill>
        <p:spPr>
          <a:xfrm>
            <a:off x="7767764" y="3726687"/>
            <a:ext cx="1288734" cy="104186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21"/>
          <a:stretch/>
        </p:blipFill>
        <p:spPr>
          <a:xfrm>
            <a:off x="7767764" y="5051430"/>
            <a:ext cx="1288734" cy="1041866"/>
          </a:xfrm>
          <a:prstGeom prst="rect">
            <a:avLst/>
          </a:prstGeom>
        </p:spPr>
      </p:pic>
      <p:pic>
        <p:nvPicPr>
          <p:cNvPr id="31" name="내용 개체 틀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21"/>
          <a:stretch/>
        </p:blipFill>
        <p:spPr>
          <a:xfrm>
            <a:off x="7767764" y="1077201"/>
            <a:ext cx="1288734" cy="1041866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>
          <a:xfrm flipH="1" flipV="1">
            <a:off x="1331640" y="928250"/>
            <a:ext cx="1368152" cy="1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1331640" y="2060848"/>
            <a:ext cx="1368152" cy="42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331640" y="5301208"/>
            <a:ext cx="1368152" cy="40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1331640" y="5708762"/>
            <a:ext cx="1368152" cy="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1331640" y="4653136"/>
            <a:ext cx="1368152" cy="10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46843"/>
              </p:ext>
            </p:extLst>
          </p:nvPr>
        </p:nvGraphicFramePr>
        <p:xfrm>
          <a:off x="2730584" y="928239"/>
          <a:ext cx="4056112" cy="502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112"/>
              </a:tblGrid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개인 정보 저장 및 수정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개인 정보 조회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학기 별 성적 조회 기능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전체 성적 조회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파일로 내보기기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인쇄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교과목 조회 및 정렬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장바구니 신청 내역 불러오기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 신청 기능</a:t>
                      </a:r>
                      <a:endParaRPr lang="ko-KR" altLang="en-US" dirty="0"/>
                    </a:p>
                  </a:txBody>
                  <a:tcPr/>
                </a:tc>
              </a:tr>
              <a:tr h="50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 삭제 기능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직선 화살표 연결선 79"/>
          <p:cNvCxnSpPr/>
          <p:nvPr/>
        </p:nvCxnSpPr>
        <p:spPr>
          <a:xfrm flipH="1" flipV="1">
            <a:off x="1332816" y="934867"/>
            <a:ext cx="1366976" cy="77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1331640" y="2495200"/>
            <a:ext cx="1368152" cy="21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331640" y="4122941"/>
            <a:ext cx="1368152" cy="15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31" idx="1"/>
          </p:cNvCxnSpPr>
          <p:nvPr/>
        </p:nvCxnSpPr>
        <p:spPr>
          <a:xfrm flipH="1" flipV="1">
            <a:off x="6804248" y="1124744"/>
            <a:ext cx="963516" cy="4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31" idx="1"/>
          </p:cNvCxnSpPr>
          <p:nvPr/>
        </p:nvCxnSpPr>
        <p:spPr>
          <a:xfrm flipH="1">
            <a:off x="6804248" y="1598134"/>
            <a:ext cx="963516" cy="11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6" idx="1"/>
          </p:cNvCxnSpPr>
          <p:nvPr/>
        </p:nvCxnSpPr>
        <p:spPr>
          <a:xfrm flipH="1" flipV="1">
            <a:off x="6804248" y="2204864"/>
            <a:ext cx="956105" cy="7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6" idx="1"/>
          </p:cNvCxnSpPr>
          <p:nvPr/>
        </p:nvCxnSpPr>
        <p:spPr>
          <a:xfrm flipH="1" flipV="1">
            <a:off x="6804248" y="2636912"/>
            <a:ext cx="956105" cy="28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6" idx="1"/>
          </p:cNvCxnSpPr>
          <p:nvPr/>
        </p:nvCxnSpPr>
        <p:spPr>
          <a:xfrm flipH="1">
            <a:off x="6804248" y="2922877"/>
            <a:ext cx="956105" cy="21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6" idx="1"/>
          </p:cNvCxnSpPr>
          <p:nvPr/>
        </p:nvCxnSpPr>
        <p:spPr>
          <a:xfrm flipH="1">
            <a:off x="6804248" y="2922877"/>
            <a:ext cx="956105" cy="80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27" idx="1"/>
          </p:cNvCxnSpPr>
          <p:nvPr/>
        </p:nvCxnSpPr>
        <p:spPr>
          <a:xfrm flipH="1" flipV="1">
            <a:off x="6804248" y="3203971"/>
            <a:ext cx="963516" cy="104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27" idx="1"/>
          </p:cNvCxnSpPr>
          <p:nvPr/>
        </p:nvCxnSpPr>
        <p:spPr>
          <a:xfrm flipH="1" flipV="1">
            <a:off x="6804248" y="3726687"/>
            <a:ext cx="963516" cy="52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27" idx="1"/>
          </p:cNvCxnSpPr>
          <p:nvPr/>
        </p:nvCxnSpPr>
        <p:spPr>
          <a:xfrm flipH="1" flipV="1">
            <a:off x="6804248" y="4149080"/>
            <a:ext cx="963516" cy="9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29" idx="1"/>
          </p:cNvCxnSpPr>
          <p:nvPr/>
        </p:nvCxnSpPr>
        <p:spPr>
          <a:xfrm flipH="1" flipV="1">
            <a:off x="6804248" y="5229200"/>
            <a:ext cx="963516" cy="3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9" idx="1"/>
          </p:cNvCxnSpPr>
          <p:nvPr/>
        </p:nvCxnSpPr>
        <p:spPr>
          <a:xfrm flipH="1">
            <a:off x="6804248" y="5572363"/>
            <a:ext cx="963516" cy="8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9" idx="1"/>
          </p:cNvCxnSpPr>
          <p:nvPr/>
        </p:nvCxnSpPr>
        <p:spPr>
          <a:xfrm flipH="1" flipV="1">
            <a:off x="6804248" y="4653136"/>
            <a:ext cx="963516" cy="91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 flipV="1">
            <a:off x="1331640" y="2489281"/>
            <a:ext cx="1368152" cy="123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>
            <a:off x="1331640" y="3726687"/>
            <a:ext cx="1368152" cy="52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1331640" y="3203971"/>
            <a:ext cx="1368152" cy="107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1331640" y="2489281"/>
            <a:ext cx="1368152" cy="7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1403648" y="2204864"/>
            <a:ext cx="1296144" cy="28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1331640" y="1519572"/>
            <a:ext cx="1368152" cy="16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1331640" y="1519572"/>
            <a:ext cx="1368152" cy="220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 flipV="1">
            <a:off x="1331640" y="934867"/>
            <a:ext cx="1368152" cy="206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 flipV="1">
            <a:off x="1331640" y="928250"/>
            <a:ext cx="1368152" cy="271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804248" y="1196752"/>
            <a:ext cx="956105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6804248" y="1268760"/>
            <a:ext cx="95610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31" idx="1"/>
          </p:cNvCxnSpPr>
          <p:nvPr/>
        </p:nvCxnSpPr>
        <p:spPr>
          <a:xfrm flipH="1">
            <a:off x="6804248" y="1598134"/>
            <a:ext cx="963516" cy="147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31" idx="1"/>
          </p:cNvCxnSpPr>
          <p:nvPr/>
        </p:nvCxnSpPr>
        <p:spPr>
          <a:xfrm flipH="1">
            <a:off x="6804248" y="1598134"/>
            <a:ext cx="963516" cy="204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6804248" y="2119067"/>
            <a:ext cx="956105" cy="37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6804248" y="2489281"/>
            <a:ext cx="963516" cy="21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V="1">
            <a:off x="6804248" y="2489281"/>
            <a:ext cx="956105" cy="71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V="1">
            <a:off x="6804248" y="5229200"/>
            <a:ext cx="956105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6804248" y="5229200"/>
            <a:ext cx="9635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6804248" y="4706872"/>
            <a:ext cx="963516" cy="53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V="1">
            <a:off x="6804248" y="3904457"/>
            <a:ext cx="956105" cy="34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6804248" y="3698760"/>
            <a:ext cx="963516" cy="20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149"/>
          <p:cNvCxnSpPr/>
          <p:nvPr/>
        </p:nvCxnSpPr>
        <p:spPr>
          <a:xfrm flipV="1">
            <a:off x="6804248" y="1268760"/>
            <a:ext cx="936104" cy="193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149"/>
          <p:cNvCxnSpPr/>
          <p:nvPr/>
        </p:nvCxnSpPr>
        <p:spPr>
          <a:xfrm>
            <a:off x="6804248" y="3207586"/>
            <a:ext cx="936104" cy="65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60"/>
          <p:cNvCxnSpPr/>
          <p:nvPr/>
        </p:nvCxnSpPr>
        <p:spPr>
          <a:xfrm flipV="1">
            <a:off x="6804248" y="2492896"/>
            <a:ext cx="93610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160"/>
          <p:cNvCxnSpPr/>
          <p:nvPr/>
        </p:nvCxnSpPr>
        <p:spPr>
          <a:xfrm flipV="1">
            <a:off x="6804248" y="1412776"/>
            <a:ext cx="936104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0" y="14011"/>
            <a:ext cx="576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WISE MVC</a:t>
            </a:r>
            <a:r>
              <a:rPr lang="ko-KR" altLang="en-US" sz="2000" dirty="0"/>
              <a:t>디자인 패턴 </a:t>
            </a:r>
            <a:r>
              <a:rPr lang="ko-KR" altLang="en-US" sz="2000" dirty="0" smtClean="0"/>
              <a:t>분석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김찬민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전성숙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조세연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최태</a:t>
            </a:r>
            <a:r>
              <a:rPr lang="ko-KR" altLang="en-US" sz="1600" dirty="0" smtClean="0"/>
              <a:t>림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74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</dc:creator>
  <cp:lastModifiedBy>전성숙</cp:lastModifiedBy>
  <cp:revision>11</cp:revision>
  <dcterms:created xsi:type="dcterms:W3CDTF">2014-07-29T12:55:17Z</dcterms:created>
  <dcterms:modified xsi:type="dcterms:W3CDTF">2014-07-30T02:49:16Z</dcterms:modified>
</cp:coreProperties>
</file>