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d006326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d006326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this app is to facilitate the organization of visits within the CS department. It ensures the coordination of these visits to be manageable.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 is used for the of CS department faculty members who would handle these visits.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006326c5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d006326c5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d006326c5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d006326c5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d006326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d006326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d006326c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d006326c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280897"/>
            <a:ext cx="5361300" cy="19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Department Scheduling 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Nunito"/>
                <a:ea typeface="Nunito"/>
                <a:cs typeface="Nunito"/>
                <a:sym typeface="Nunito"/>
              </a:rPr>
              <a:t>Jared Burns, David Dillard, Brandon Nguyen, Peter Shim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Motivation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76550"/>
            <a:ext cx="3752700" cy="31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Organize visits to the CS department and maintain them  </a:t>
            </a:r>
            <a:endParaRPr sz="7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Simplify the process of arranging meetings between faculties and high school students</a:t>
            </a:r>
            <a:endParaRPr sz="7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Designed for the use of the CS department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250" y="709039"/>
            <a:ext cx="3752700" cy="3874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3753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Goals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12049" t="0"/>
          <a:stretch/>
        </p:blipFill>
        <p:spPr>
          <a:xfrm>
            <a:off x="819138" y="2140850"/>
            <a:ext cx="3753000" cy="9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775" y="501525"/>
            <a:ext cx="1642749" cy="164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62" y="3430750"/>
            <a:ext cx="3981125" cy="8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757200" y="3021700"/>
            <a:ext cx="38769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2000" u="sng"/>
              <a:t>Sprint 1</a:t>
            </a:r>
            <a:endParaRPr sz="20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757188" y="1669975"/>
            <a:ext cx="38769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2000" u="sng"/>
              <a:t>Sprint 2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893294" y="149275"/>
            <a:ext cx="7096627" cy="478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Sprint Achievements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9150" y="1476550"/>
            <a:ext cx="38769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u="sng"/>
              <a:t>Built the frontend for the:</a:t>
            </a:r>
            <a:endParaRPr sz="7200" u="sng"/>
          </a:p>
          <a:p>
            <a:pPr indent="-37719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Login Page</a:t>
            </a:r>
            <a:endParaRPr sz="7200"/>
          </a:p>
          <a:p>
            <a:pPr indent="-3771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Request Creation Page</a:t>
            </a:r>
            <a:endParaRPr sz="7200"/>
          </a:p>
          <a:p>
            <a:pPr indent="-3771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Faculty Page</a:t>
            </a:r>
            <a:endParaRPr sz="7200"/>
          </a:p>
          <a:p>
            <a:pPr indent="-3771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Request List Page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5480250" y="1476550"/>
            <a:ext cx="31968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/>
              <a:t>Implemented</a:t>
            </a:r>
            <a:r>
              <a:rPr lang="en" sz="2300" u="sng"/>
              <a:t> the backend for the:</a:t>
            </a:r>
            <a:endParaRPr sz="2300" u="sng"/>
          </a:p>
          <a:p>
            <a:pPr indent="-3746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Login Page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 amt="58999"/>
          </a:blip>
          <a:srcRect b="9649" l="0" r="-2469" t="0"/>
          <a:stretch/>
        </p:blipFill>
        <p:spPr>
          <a:xfrm>
            <a:off x="4616700" y="1158577"/>
            <a:ext cx="4110850" cy="36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476975" y="1477175"/>
            <a:ext cx="5502000" cy="33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Learn</a:t>
            </a:r>
            <a:r>
              <a:rPr lang="en" sz="1500"/>
              <a:t> how to work on the frontside of the application learning React, HTML framework, </a:t>
            </a:r>
            <a:r>
              <a:rPr lang="en" sz="1500"/>
              <a:t>and </a:t>
            </a:r>
            <a:r>
              <a:rPr lang="en" sz="1500"/>
              <a:t>CSS styling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 enough </a:t>
            </a:r>
            <a:r>
              <a:rPr lang="en" sz="1500"/>
              <a:t>time</a:t>
            </a:r>
            <a:r>
              <a:rPr lang="en" sz="1500"/>
              <a:t> put into the backend like the display of the </a:t>
            </a:r>
            <a:r>
              <a:rPr lang="en" sz="1500"/>
              <a:t>database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Next sprint goal is to solely work on the backend of the application while touching up some of the frontend</a:t>
            </a:r>
            <a:endParaRPr sz="1500"/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476975" y="449950"/>
            <a:ext cx="4807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not completed and Lessons Learned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