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d006326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d006326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app is to facilitate the organization of visits within the CS department. It ensures the coordination of these visits to be manageable.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is used for the of CS department faculty members who would handle these visits.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c736c3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ec736c3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ec736c3f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ec736c3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c736c3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c736c3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d006326c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d006326c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284347"/>
            <a:ext cx="53613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Department Scheduling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64300" y="3461125"/>
            <a:ext cx="86154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Jared Burns		David Dillard		Brandon Nguyen	      Peter Shim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Github link: https://github.com/FakeShim/CS_Sked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300" y="2274250"/>
            <a:ext cx="1292412" cy="128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50" y="2274250"/>
            <a:ext cx="1289305" cy="128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800" y="2274250"/>
            <a:ext cx="1289304" cy="1289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6150" y="2274250"/>
            <a:ext cx="1289304" cy="128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476550"/>
            <a:ext cx="37527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Organize visits to the CS department and maintain them  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Simplify the process of arranging meetings between faculty and high school students</a:t>
            </a:r>
            <a:endParaRPr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Designed for the use of the CS department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0" y="709039"/>
            <a:ext cx="3752700" cy="38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93294" y="149275"/>
            <a:ext cx="7096627" cy="47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Project Functionality Implemented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317980"/>
            <a:ext cx="75057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 page with </a:t>
            </a:r>
            <a:r>
              <a:rPr lang="en" sz="2400"/>
              <a:t>encryption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 development for Sending Emails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CRUD operations for MongoDB Atlas as utilized in API functions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</a:t>
            </a:r>
            <a:r>
              <a:rPr lang="en"/>
              <a:t>Backlog Items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567900"/>
            <a:ext cx="75057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CSS styling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Reminder Logic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Email cleanup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Template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Fix sending to spam folder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Migrating to preferred email account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Hosting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Currently backend is on Heroku, should be migrated to personal host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 input overhaul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Tracking total requests completed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374100"/>
            <a:ext cx="75057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Reflections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251225" y="1076025"/>
            <a:ext cx="42300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Jared:</a:t>
            </a:r>
            <a:endParaRPr sz="1302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I learned a lot about the need for communication with sponsors.</a:t>
            </a:r>
            <a:endParaRPr sz="1302"/>
          </a:p>
          <a:p>
            <a:pPr indent="-31130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The hardest part was deciding on the </a:t>
            </a:r>
            <a:r>
              <a:rPr lang="en" sz="1302"/>
              <a:t>platforms</a:t>
            </a:r>
            <a:r>
              <a:rPr lang="en" sz="1302"/>
              <a:t> to use </a:t>
            </a:r>
            <a:r>
              <a:rPr lang="en" sz="1302"/>
              <a:t>because of my limited experience.</a:t>
            </a:r>
            <a:endParaRPr sz="1302"/>
          </a:p>
          <a:p>
            <a:pPr indent="-31130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-"/>
            </a:pPr>
            <a:r>
              <a:rPr lang="en" sz="1302"/>
              <a:t>I felt my contributions were sufficient.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572125" y="1076025"/>
            <a:ext cx="4233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David:</a:t>
            </a:r>
            <a:br>
              <a:rPr lang="en"/>
            </a:br>
            <a:r>
              <a:rPr lang="en"/>
              <a:t> - I had very little experience with networking, javascript, react, or node and as such made poor planning decisions</a:t>
            </a:r>
            <a:br>
              <a:rPr lang="en"/>
            </a:br>
            <a:r>
              <a:rPr lang="en"/>
              <a:t> - I learned that I should have kept up with other team members’ progress more closely, as when they needed help it was very on the wire</a:t>
            </a:r>
            <a:br>
              <a:rPr lang="en"/>
            </a:br>
            <a:r>
              <a:rPr lang="en"/>
              <a:t> - Regardless, I am happy with my contributions and was happy to learn new skills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249425" y="2950800"/>
            <a:ext cx="42336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learned a lot about the effort and requirements needed to work on a project like this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hardest part was making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time and learning the skills meant for this project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feel like I should have contributed more. There were times that I felt that I didn’t put in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effort into my part of the project that caused us to get behind.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572125" y="2950800"/>
            <a:ext cx="42336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Peter: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learned a lot about planning and about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communicating on a consistent basis.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-The hardest part of the project was the need to learn new tools and languages that I had no prior knowledge to.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-My contribution definitely could have been better as I missed many days, but I still think I made valuable contributions to the team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