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d006326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d006326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app is to facilitate the organization of visits within the CS department. It ensures the coordination of these visits to be manageable.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is used for the of CS department faculty members who would handle these visits.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6326c5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d006326c5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d006326c5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d006326c5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6326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d006326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d006326c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d006326c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d006326c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d006326c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d00632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d00632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OT5ZC_hFYY8uoUa9XQWvsFyjD7xlcslG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80897"/>
            <a:ext cx="53613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Department Scheduling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Jared Burns, David Dillard, Brandon Nguyen, Peter Shim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76550"/>
            <a:ext cx="3752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Organize visits to the CS department and maintain them 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Simplify the process of arranging meetings between faculties and high school students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Designed for the use of the CS department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0" y="709039"/>
            <a:ext cx="3752700" cy="38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21550"/>
            <a:ext cx="7505700" cy="27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Setting up a website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Reading from Outlook Emails through a Python Script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Database in MongoDB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write/update into the database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scripts to read and write email body to the database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25" y="1863875"/>
            <a:ext cx="1766400" cy="114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825" y="845612"/>
            <a:ext cx="2885427" cy="77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675" y="2190575"/>
            <a:ext cx="2624375" cy="26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93294" y="149275"/>
            <a:ext cx="7096627" cy="4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Sprint Achievements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76550"/>
            <a:ext cx="48780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Set up the </a:t>
            </a:r>
            <a:r>
              <a:rPr lang="en" sz="7200"/>
              <a:t>website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Read in outlook emails through a python script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Created a database in MongoDB atlas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Created a python script to write/update to the database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1800200"/>
            <a:ext cx="8272199" cy="2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backlog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37382" t="0"/>
          <a:stretch/>
        </p:blipFill>
        <p:spPr>
          <a:xfrm>
            <a:off x="4124893" y="622513"/>
            <a:ext cx="4543683" cy="38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756100"/>
            <a:ext cx="30651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set in stone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Pivoted mid-sprint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pic>
        <p:nvPicPr>
          <p:cNvPr id="171" name="Google Shape;171;p19" title="Deliverab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200" y="766451"/>
            <a:ext cx="5361700" cy="3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 amt="58999"/>
          </a:blip>
          <a:srcRect b="9649" l="0" r="-2469" t="0"/>
          <a:stretch/>
        </p:blipFill>
        <p:spPr>
          <a:xfrm>
            <a:off x="4637025" y="1158477"/>
            <a:ext cx="4110850" cy="3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0" y="1158475"/>
            <a:ext cx="8646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read from the emails and were able to input to the database using python but were unable to use values received from the email 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Meet in a more structured format every week 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Communicate with our sponsor in a more productive manner</a:t>
            </a:r>
            <a:endParaRPr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476975" y="449950"/>
            <a:ext cx="480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not completed and Lessons Learned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