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6" r:id="rId2"/>
    <p:sldId id="383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4" r:id="rId12"/>
    <p:sldId id="393" r:id="rId13"/>
    <p:sldId id="395" r:id="rId14"/>
    <p:sldId id="396" r:id="rId15"/>
    <p:sldId id="397" r:id="rId16"/>
    <p:sldId id="399" r:id="rId17"/>
    <p:sldId id="400" r:id="rId18"/>
    <p:sldId id="401" r:id="rId19"/>
    <p:sldId id="406" r:id="rId20"/>
    <p:sldId id="403" r:id="rId21"/>
    <p:sldId id="405" r:id="rId22"/>
    <p:sldId id="404" r:id="rId23"/>
    <p:sldId id="402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H Sarabun New" panose="020B0500040200020003" pitchFamily="34" charset="-34"/>
      <p:regular r:id="rId29"/>
      <p:bold r:id="rId30"/>
      <p:italic r:id="rId31"/>
      <p:boldItalic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D9E53-4820-4A6D-B844-0A063FE2AFBB}">
          <p14:sldIdLst>
            <p14:sldId id="256"/>
            <p14:sldId id="383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4"/>
            <p14:sldId id="393"/>
            <p14:sldId id="395"/>
            <p14:sldId id="396"/>
            <p14:sldId id="397"/>
            <p14:sldId id="399"/>
            <p14:sldId id="400"/>
            <p14:sldId id="401"/>
            <p14:sldId id="406"/>
            <p14:sldId id="403"/>
            <p14:sldId id="405"/>
            <p14:sldId id="404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37FF01"/>
    <a:srgbClr val="FFFFFF"/>
    <a:srgbClr val="FF9999"/>
    <a:srgbClr val="FF9201"/>
    <a:srgbClr val="000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80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69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0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35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2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15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88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72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775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C0DC23-9D4B-444B-B3D0-42C092592B46}" type="datetimeFigureOut">
              <a:rPr lang="th-TH" smtClean="0"/>
              <a:t>28/02/66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D81356-589F-46BD-B505-1FD2006F2633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0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4398-C9F6-EB2B-596A-E5097756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790879"/>
            <a:ext cx="9231410" cy="3563007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OOP &amp; data struct</a:t>
            </a:r>
            <a:b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 case study</a:t>
            </a:r>
            <a:endParaRPr lang="th-TH" sz="6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BF36-4575-AE23-FB9B-D448A2659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5174313"/>
            <a:ext cx="7132335" cy="72115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Somsin Thongkrairat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381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27E-0069-942A-AEE8-2919FB6F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  <a:endParaRPr lang="th-T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F3D01D-4A42-C551-90DF-92E62D5B2A1A}"/>
              </a:ext>
            </a:extLst>
          </p:cNvPr>
          <p:cNvSpPr/>
          <p:nvPr/>
        </p:nvSpPr>
        <p:spPr>
          <a:xfrm>
            <a:off x="602329" y="2123488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669308-1E24-44B9-D8D0-ADA4AA71ABE5}"/>
              </a:ext>
            </a:extLst>
          </p:cNvPr>
          <p:cNvSpPr/>
          <p:nvPr/>
        </p:nvSpPr>
        <p:spPr>
          <a:xfrm>
            <a:off x="5631529" y="2123489"/>
            <a:ext cx="4672388" cy="983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square_problem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912C24-516F-E4DA-03E4-5A3761AE8064}"/>
              </a:ext>
            </a:extLst>
          </p:cNvPr>
          <p:cNvSpPr/>
          <p:nvPr/>
        </p:nvSpPr>
        <p:spPr>
          <a:xfrm>
            <a:off x="5601049" y="3359766"/>
            <a:ext cx="4672388" cy="983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row_problem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86C07D-5C20-BF35-B079-E07A423A1ED9}"/>
              </a:ext>
            </a:extLst>
          </p:cNvPr>
          <p:cNvSpPr/>
          <p:nvPr/>
        </p:nvSpPr>
        <p:spPr>
          <a:xfrm>
            <a:off x="5631529" y="4679170"/>
            <a:ext cx="4672388" cy="983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column_problem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CF46E-9D26-CE64-4AC8-49064475451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16648" y="2615293"/>
            <a:ext cx="1614881" cy="1"/>
          </a:xfrm>
          <a:prstGeom prst="straightConnector1">
            <a:avLst/>
          </a:prstGeom>
          <a:ln w="57150">
            <a:solidFill>
              <a:srgbClr val="F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CE70E1-1D78-CA2A-0558-7100478A64B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016648" y="2615293"/>
            <a:ext cx="1584401" cy="1236278"/>
          </a:xfrm>
          <a:prstGeom prst="straightConnector1">
            <a:avLst/>
          </a:prstGeom>
          <a:ln w="57150">
            <a:solidFill>
              <a:srgbClr val="F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58A7AC-16B3-7D66-C8BE-DC8BE24D11E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16648" y="2615293"/>
            <a:ext cx="1614881" cy="2555682"/>
          </a:xfrm>
          <a:prstGeom prst="straightConnector1">
            <a:avLst/>
          </a:prstGeom>
          <a:ln w="57150">
            <a:solidFill>
              <a:srgbClr val="F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B6DF3-8B51-3B23-7C65-8AEDDE13A365}"/>
              </a:ext>
            </a:extLst>
          </p:cNvPr>
          <p:cNvSpPr txBox="1"/>
          <p:nvPr/>
        </p:nvSpPr>
        <p:spPr>
          <a:xfrm>
            <a:off x="10779853" y="2231472"/>
            <a:ext cx="378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9</a:t>
            </a:r>
            <a:endParaRPr lang="th-TH" sz="4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AD1B9-0819-5CF9-4781-658F06540837}"/>
              </a:ext>
            </a:extLst>
          </p:cNvPr>
          <p:cNvSpPr txBox="1"/>
          <p:nvPr/>
        </p:nvSpPr>
        <p:spPr>
          <a:xfrm>
            <a:off x="10758038" y="3497627"/>
            <a:ext cx="378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9</a:t>
            </a:r>
            <a:endParaRPr lang="th-TH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6030D-5FB7-D3C1-3117-7E3482785DB3}"/>
              </a:ext>
            </a:extLst>
          </p:cNvPr>
          <p:cNvSpPr txBox="1"/>
          <p:nvPr/>
        </p:nvSpPr>
        <p:spPr>
          <a:xfrm>
            <a:off x="10839974" y="4817031"/>
            <a:ext cx="378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9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95341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previous puzzle, showing its solution.">
            <a:extLst>
              <a:ext uri="{FF2B5EF4-FFF2-40B4-BE49-F238E27FC236}">
                <a16:creationId xmlns:a16="http://schemas.microsoft.com/office/drawing/2014/main" id="{55086C3D-DCBF-7D99-E343-7A563E6C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5" y="715161"/>
            <a:ext cx="5427678" cy="542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8481C-7420-DF3B-0779-A2C1440D37F9}"/>
              </a:ext>
            </a:extLst>
          </p:cNvPr>
          <p:cNvSpPr txBox="1"/>
          <p:nvPr/>
        </p:nvSpPr>
        <p:spPr>
          <a:xfrm>
            <a:off x="4764947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th-TH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05A34-F4C1-B360-55CC-7B27F61EB549}"/>
              </a:ext>
            </a:extLst>
          </p:cNvPr>
          <p:cNvSpPr txBox="1"/>
          <p:nvPr/>
        </p:nvSpPr>
        <p:spPr>
          <a:xfrm>
            <a:off x="5395520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th-TH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09EA7-ACCD-E246-77DE-B1BBF5D41A5D}"/>
              </a:ext>
            </a:extLst>
          </p:cNvPr>
          <p:cNvSpPr txBox="1"/>
          <p:nvPr/>
        </p:nvSpPr>
        <p:spPr>
          <a:xfrm>
            <a:off x="5954786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th-TH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1F1DC-C25F-257F-BAC5-9C2ABD79241D}"/>
              </a:ext>
            </a:extLst>
          </p:cNvPr>
          <p:cNvSpPr txBox="1"/>
          <p:nvPr/>
        </p:nvSpPr>
        <p:spPr>
          <a:xfrm>
            <a:off x="6579765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th-TH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BC269-32CB-185E-F847-9AC350DCBC76}"/>
              </a:ext>
            </a:extLst>
          </p:cNvPr>
          <p:cNvSpPr txBox="1"/>
          <p:nvPr/>
        </p:nvSpPr>
        <p:spPr>
          <a:xfrm>
            <a:off x="7736048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  <a:endParaRPr lang="th-TH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1470E-B796-7946-785D-433B01EDC8D2}"/>
              </a:ext>
            </a:extLst>
          </p:cNvPr>
          <p:cNvSpPr txBox="1"/>
          <p:nvPr/>
        </p:nvSpPr>
        <p:spPr>
          <a:xfrm>
            <a:off x="8366621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  <a:endParaRPr lang="th-TH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79CD1-A069-CA71-BD3A-4C50444F3EE2}"/>
              </a:ext>
            </a:extLst>
          </p:cNvPr>
          <p:cNvSpPr txBox="1"/>
          <p:nvPr/>
        </p:nvSpPr>
        <p:spPr>
          <a:xfrm>
            <a:off x="8906640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</a:t>
            </a:r>
            <a:endParaRPr lang="th-TH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9355E-C3A9-D677-DB98-8475FC5D824E}"/>
              </a:ext>
            </a:extLst>
          </p:cNvPr>
          <p:cNvSpPr txBox="1"/>
          <p:nvPr/>
        </p:nvSpPr>
        <p:spPr>
          <a:xfrm>
            <a:off x="9550866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  <a:endParaRPr lang="th-TH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2B78E-8F63-7BBD-2D4E-76E6CEAB5AEE}"/>
              </a:ext>
            </a:extLst>
          </p:cNvPr>
          <p:cNvSpPr txBox="1"/>
          <p:nvPr/>
        </p:nvSpPr>
        <p:spPr>
          <a:xfrm>
            <a:off x="7167323" y="19194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th-TH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1AC456-7D4A-9132-8D96-124F538186AC}"/>
              </a:ext>
            </a:extLst>
          </p:cNvPr>
          <p:cNvSpPr/>
          <p:nvPr/>
        </p:nvSpPr>
        <p:spPr>
          <a:xfrm>
            <a:off x="4557526" y="633368"/>
            <a:ext cx="704676" cy="5591263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CF0C8-087D-C089-516B-44AB1AEC7FA6}"/>
              </a:ext>
            </a:extLst>
          </p:cNvPr>
          <p:cNvSpPr/>
          <p:nvPr/>
        </p:nvSpPr>
        <p:spPr>
          <a:xfrm>
            <a:off x="4403565" y="692091"/>
            <a:ext cx="5754848" cy="68643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116D7-BA50-9CF2-EB3F-E1234E2B94B8}"/>
              </a:ext>
            </a:extLst>
          </p:cNvPr>
          <p:cNvSpPr/>
          <p:nvPr/>
        </p:nvSpPr>
        <p:spPr>
          <a:xfrm>
            <a:off x="8115365" y="4242731"/>
            <a:ext cx="1984653" cy="1981900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FD0A7-486B-D10E-2B0C-336C280BDDF3}"/>
              </a:ext>
            </a:extLst>
          </p:cNvPr>
          <p:cNvSpPr txBox="1"/>
          <p:nvPr/>
        </p:nvSpPr>
        <p:spPr>
          <a:xfrm>
            <a:off x="1577130" y="2598002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Check</a:t>
            </a:r>
            <a:endParaRPr lang="th-TH" sz="4800" b="1" dirty="0"/>
          </a:p>
        </p:txBody>
      </p:sp>
    </p:spTree>
    <p:extLst>
      <p:ext uri="{BB962C8B-B14F-4D97-AF65-F5344CB8AC3E}">
        <p14:creationId xmlns:p14="http://schemas.microsoft.com/office/powerpoint/2010/main" val="35125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E8A-6336-A2FE-0ABC-43008CCD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Complete Sudoku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E526-AB3D-F9B7-AF0F-3F792F6C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fill all slot completely</a:t>
            </a:r>
          </a:p>
          <a:p>
            <a:r>
              <a:rPr lang="th-TH" sz="3200" dirty="0"/>
              <a:t>เติมทุกช่องแบบสมบูรณ์</a:t>
            </a:r>
          </a:p>
        </p:txBody>
      </p:sp>
      <p:pic>
        <p:nvPicPr>
          <p:cNvPr id="4" name="Picture 2" descr="The previous puzzle, showing its solution.">
            <a:extLst>
              <a:ext uri="{FF2B5EF4-FFF2-40B4-BE49-F238E27FC236}">
                <a16:creationId xmlns:a16="http://schemas.microsoft.com/office/drawing/2014/main" id="{67ED7D88-F5EB-DE9A-D66C-881E1295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011981"/>
            <a:ext cx="4401069" cy="44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7D069762-64BF-06BC-7475-018BE889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26" y="3210887"/>
            <a:ext cx="2117941" cy="211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16103-2B1D-AB48-ADEC-4A1B9313FF69}"/>
              </a:ext>
            </a:extLst>
          </p:cNvPr>
          <p:cNvSpPr txBox="1"/>
          <p:nvPr/>
        </p:nvSpPr>
        <p:spPr>
          <a:xfrm>
            <a:off x="8028264" y="5484373"/>
            <a:ext cx="107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True</a:t>
            </a:r>
            <a:endParaRPr lang="th-TH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EC1F-E3A9-26BC-0098-FBE43721A729}"/>
              </a:ext>
            </a:extLst>
          </p:cNvPr>
          <p:cNvSpPr txBox="1"/>
          <p:nvPr/>
        </p:nvSpPr>
        <p:spPr>
          <a:xfrm>
            <a:off x="2031326" y="5453595"/>
            <a:ext cx="1184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False</a:t>
            </a:r>
            <a:endParaRPr lang="th-TH" sz="4800" b="1" dirty="0"/>
          </a:p>
        </p:txBody>
      </p:sp>
    </p:spTree>
    <p:extLst>
      <p:ext uri="{BB962C8B-B14F-4D97-AF65-F5344CB8AC3E}">
        <p14:creationId xmlns:p14="http://schemas.microsoft.com/office/powerpoint/2010/main" val="126319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E8A-6336-A2FE-0ABC-43008CCD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Valid Sudoku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E526-AB3D-F9B7-AF0F-3F792F6C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conflict can continue play</a:t>
            </a:r>
          </a:p>
          <a:p>
            <a:r>
              <a:rPr lang="th-TH" sz="3200" dirty="0"/>
              <a:t>ไม่ผิดกฎ สามารถเล่นต่อไปได้</a:t>
            </a:r>
          </a:p>
        </p:txBody>
      </p:sp>
      <p:pic>
        <p:nvPicPr>
          <p:cNvPr id="5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7D069762-64BF-06BC-7475-018BE889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26" y="3210887"/>
            <a:ext cx="2117941" cy="211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16103-2B1D-AB48-ADEC-4A1B9313FF69}"/>
              </a:ext>
            </a:extLst>
          </p:cNvPr>
          <p:cNvSpPr txBox="1"/>
          <p:nvPr/>
        </p:nvSpPr>
        <p:spPr>
          <a:xfrm>
            <a:off x="8028264" y="5484373"/>
            <a:ext cx="1184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False</a:t>
            </a:r>
            <a:endParaRPr lang="th-TH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EC1F-E3A9-26BC-0098-FBE43721A729}"/>
              </a:ext>
            </a:extLst>
          </p:cNvPr>
          <p:cNvSpPr txBox="1"/>
          <p:nvPr/>
        </p:nvSpPr>
        <p:spPr>
          <a:xfrm>
            <a:off x="2031326" y="5453595"/>
            <a:ext cx="107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True</a:t>
            </a:r>
            <a:endParaRPr lang="th-TH" sz="4800" b="1" dirty="0"/>
          </a:p>
        </p:txBody>
      </p:sp>
      <p:pic>
        <p:nvPicPr>
          <p:cNvPr id="8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138FBEEE-334B-A279-FD16-774C5CB2E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843785"/>
            <a:ext cx="4586401" cy="45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891DE2-3A5F-6147-972D-60317C414DDB}"/>
              </a:ext>
            </a:extLst>
          </p:cNvPr>
          <p:cNvSpPr txBox="1"/>
          <p:nvPr/>
        </p:nvSpPr>
        <p:spPr>
          <a:xfrm>
            <a:off x="7189365" y="8437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Ubuntu" panose="020B0504030602030204" pitchFamily="34" charset="0"/>
              </a:rPr>
              <a:t>3</a:t>
            </a:r>
            <a:endParaRPr lang="th-TH" sz="32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624E7-5BFF-7B21-F11E-5EAD32300E05}"/>
              </a:ext>
            </a:extLst>
          </p:cNvPr>
          <p:cNvSpPr txBox="1"/>
          <p:nvPr/>
        </p:nvSpPr>
        <p:spPr>
          <a:xfrm>
            <a:off x="9213204" y="13603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Ubuntu" panose="020B0504030602030204" pitchFamily="34" charset="0"/>
              </a:rPr>
              <a:t>5</a:t>
            </a:r>
            <a:endParaRPr lang="th-TH" sz="32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97024-2CE5-DB55-AEE4-94E5E9D222DD}"/>
              </a:ext>
            </a:extLst>
          </p:cNvPr>
          <p:cNvSpPr txBox="1"/>
          <p:nvPr/>
        </p:nvSpPr>
        <p:spPr>
          <a:xfrm>
            <a:off x="6672738" y="338347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Ubuntu" panose="020B0504030602030204" pitchFamily="34" charset="0"/>
              </a:rPr>
              <a:t>3</a:t>
            </a:r>
            <a:endParaRPr lang="th-TH" sz="32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04DBB-4B3E-E1D6-5B2C-97EF38C75DF0}"/>
              </a:ext>
            </a:extLst>
          </p:cNvPr>
          <p:cNvSpPr/>
          <p:nvPr/>
        </p:nvSpPr>
        <p:spPr>
          <a:xfrm>
            <a:off x="6057132" y="748121"/>
            <a:ext cx="1711073" cy="1726631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4383F-46BC-8913-9408-92851B7AE58D}"/>
              </a:ext>
            </a:extLst>
          </p:cNvPr>
          <p:cNvSpPr/>
          <p:nvPr/>
        </p:nvSpPr>
        <p:spPr>
          <a:xfrm>
            <a:off x="5931017" y="1283516"/>
            <a:ext cx="4941115" cy="661594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3393C-A50B-E0D7-15B8-017DEBF36B29}"/>
              </a:ext>
            </a:extLst>
          </p:cNvPr>
          <p:cNvSpPr/>
          <p:nvPr/>
        </p:nvSpPr>
        <p:spPr>
          <a:xfrm>
            <a:off x="6501468" y="428287"/>
            <a:ext cx="783167" cy="5146197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578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previous puzzle, showing its solution.">
            <a:extLst>
              <a:ext uri="{FF2B5EF4-FFF2-40B4-BE49-F238E27FC236}">
                <a16:creationId xmlns:a16="http://schemas.microsoft.com/office/drawing/2014/main" id="{2E565EFC-524E-2F32-F3C4-06F66C39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1" y="782273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9555A-AFEF-6A3D-0139-EFEE6FFE94E0}"/>
              </a:ext>
            </a:extLst>
          </p:cNvPr>
          <p:cNvSpPr txBox="1"/>
          <p:nvPr/>
        </p:nvSpPr>
        <p:spPr>
          <a:xfrm>
            <a:off x="1551963" y="4999838"/>
            <a:ext cx="2817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True</a:t>
            </a:r>
          </a:p>
          <a:p>
            <a:r>
              <a:rPr lang="en-US" sz="3600" b="1" dirty="0"/>
              <a:t>Complete -&gt; True</a:t>
            </a:r>
            <a:endParaRPr lang="th-TH" sz="3600" b="1" dirty="0"/>
          </a:p>
        </p:txBody>
      </p:sp>
      <p:pic>
        <p:nvPicPr>
          <p:cNvPr id="8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A4D16C66-1A43-FB43-29C6-12F98C5AE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2272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E4108-7BBE-17D1-254B-A649247F316B}"/>
              </a:ext>
            </a:extLst>
          </p:cNvPr>
          <p:cNvSpPr txBox="1"/>
          <p:nvPr/>
        </p:nvSpPr>
        <p:spPr>
          <a:xfrm>
            <a:off x="7016272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91C79-FDE6-8385-DB10-CDD0342FDBD5}"/>
              </a:ext>
            </a:extLst>
          </p:cNvPr>
          <p:cNvSpPr txBox="1"/>
          <p:nvPr/>
        </p:nvSpPr>
        <p:spPr>
          <a:xfrm>
            <a:off x="6653868" y="4999837"/>
            <a:ext cx="290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True</a:t>
            </a:r>
          </a:p>
          <a:p>
            <a:r>
              <a:rPr lang="en-US" sz="3600" b="1" dirty="0"/>
              <a:t>Complete -&gt; False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39846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previous puzzle, showing its solution.">
            <a:extLst>
              <a:ext uri="{FF2B5EF4-FFF2-40B4-BE49-F238E27FC236}">
                <a16:creationId xmlns:a16="http://schemas.microsoft.com/office/drawing/2014/main" id="{2E565EFC-524E-2F32-F3C4-06F66C39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1" y="782273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9555A-AFEF-6A3D-0139-EFEE6FFE94E0}"/>
              </a:ext>
            </a:extLst>
          </p:cNvPr>
          <p:cNvSpPr txBox="1"/>
          <p:nvPr/>
        </p:nvSpPr>
        <p:spPr>
          <a:xfrm>
            <a:off x="1551963" y="4999838"/>
            <a:ext cx="2817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True</a:t>
            </a:r>
          </a:p>
          <a:p>
            <a:r>
              <a:rPr lang="en-US" sz="3600" b="1" dirty="0"/>
              <a:t>Complete -&gt; True</a:t>
            </a:r>
            <a:endParaRPr lang="th-TH" sz="3600" b="1" dirty="0"/>
          </a:p>
        </p:txBody>
      </p:sp>
      <p:pic>
        <p:nvPicPr>
          <p:cNvPr id="8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A4D16C66-1A43-FB43-29C6-12F98C5AE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2272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E4108-7BBE-17D1-254B-A649247F316B}"/>
              </a:ext>
            </a:extLst>
          </p:cNvPr>
          <p:cNvSpPr txBox="1"/>
          <p:nvPr/>
        </p:nvSpPr>
        <p:spPr>
          <a:xfrm>
            <a:off x="7016272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91C79-FDE6-8385-DB10-CDD0342FDBD5}"/>
              </a:ext>
            </a:extLst>
          </p:cNvPr>
          <p:cNvSpPr txBox="1"/>
          <p:nvPr/>
        </p:nvSpPr>
        <p:spPr>
          <a:xfrm>
            <a:off x="6653868" y="4999837"/>
            <a:ext cx="290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True</a:t>
            </a:r>
          </a:p>
          <a:p>
            <a:r>
              <a:rPr lang="en-US" sz="3600" b="1" dirty="0"/>
              <a:t>Complete -&gt; False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342668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9555A-AFEF-6A3D-0139-EFEE6FFE94E0}"/>
              </a:ext>
            </a:extLst>
          </p:cNvPr>
          <p:cNvSpPr txBox="1"/>
          <p:nvPr/>
        </p:nvSpPr>
        <p:spPr>
          <a:xfrm>
            <a:off x="1551963" y="4999838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?</a:t>
            </a:r>
          </a:p>
          <a:p>
            <a:r>
              <a:rPr lang="en-US" sz="3600" b="1" dirty="0"/>
              <a:t>Complete -&gt; ?</a:t>
            </a:r>
            <a:endParaRPr lang="th-TH" sz="3600" b="1" dirty="0"/>
          </a:p>
        </p:txBody>
      </p:sp>
      <p:pic>
        <p:nvPicPr>
          <p:cNvPr id="8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A4D16C66-1A43-FB43-29C6-12F98C5AE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2272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E4108-7BBE-17D1-254B-A649247F316B}"/>
              </a:ext>
            </a:extLst>
          </p:cNvPr>
          <p:cNvSpPr txBox="1"/>
          <p:nvPr/>
        </p:nvSpPr>
        <p:spPr>
          <a:xfrm>
            <a:off x="7016272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91C79-FDE6-8385-DB10-CDD0342FDBD5}"/>
              </a:ext>
            </a:extLst>
          </p:cNvPr>
          <p:cNvSpPr txBox="1"/>
          <p:nvPr/>
        </p:nvSpPr>
        <p:spPr>
          <a:xfrm>
            <a:off x="6653868" y="4999837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Valid -&gt; ?</a:t>
            </a:r>
          </a:p>
          <a:p>
            <a:r>
              <a:rPr lang="en-US" sz="3600" b="1" dirty="0"/>
              <a:t>Complete -&gt; ?</a:t>
            </a:r>
            <a:endParaRPr lang="th-TH" sz="3600" b="1" dirty="0"/>
          </a:p>
        </p:txBody>
      </p:sp>
      <p:pic>
        <p:nvPicPr>
          <p:cNvPr id="2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24EB07DA-A3EC-B22F-F3AF-9B72F67B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9" y="782272"/>
            <a:ext cx="4007841" cy="4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A594B7-84FF-2129-82D8-ED86A8DC3EBA}"/>
              </a:ext>
            </a:extLst>
          </p:cNvPr>
          <p:cNvSpPr txBox="1"/>
          <p:nvPr/>
        </p:nvSpPr>
        <p:spPr>
          <a:xfrm>
            <a:off x="4520966" y="1665214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B7C46-924A-43DD-39A7-36BF3CA157AC}"/>
              </a:ext>
            </a:extLst>
          </p:cNvPr>
          <p:cNvSpPr txBox="1"/>
          <p:nvPr/>
        </p:nvSpPr>
        <p:spPr>
          <a:xfrm>
            <a:off x="1023730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th-TH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F3561-1942-A3C1-2A80-96BCE9CE91B0}"/>
              </a:ext>
            </a:extLst>
          </p:cNvPr>
          <p:cNvSpPr txBox="1"/>
          <p:nvPr/>
        </p:nvSpPr>
        <p:spPr>
          <a:xfrm>
            <a:off x="1431994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th-TH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4ED9A-B327-1417-6CE5-F941062BAF32}"/>
              </a:ext>
            </a:extLst>
          </p:cNvPr>
          <p:cNvSpPr txBox="1"/>
          <p:nvPr/>
        </p:nvSpPr>
        <p:spPr>
          <a:xfrm>
            <a:off x="1859091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th-TH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75BF3-DCC6-436A-FBB9-C4EA0E097E30}"/>
              </a:ext>
            </a:extLst>
          </p:cNvPr>
          <p:cNvSpPr txBox="1"/>
          <p:nvPr/>
        </p:nvSpPr>
        <p:spPr>
          <a:xfrm>
            <a:off x="2329203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th-TH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14D41-D775-E7D2-9B48-EA9CF14ECEF0}"/>
              </a:ext>
            </a:extLst>
          </p:cNvPr>
          <p:cNvSpPr txBox="1"/>
          <p:nvPr/>
        </p:nvSpPr>
        <p:spPr>
          <a:xfrm>
            <a:off x="3203147" y="25276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  <a:endParaRPr lang="th-TH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0CCBE-E509-6C8A-32A5-787562A22C24}"/>
              </a:ext>
            </a:extLst>
          </p:cNvPr>
          <p:cNvSpPr txBox="1"/>
          <p:nvPr/>
        </p:nvSpPr>
        <p:spPr>
          <a:xfrm>
            <a:off x="3669296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  <a:endParaRPr lang="th-TH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5ADAD-BA92-CD66-C719-F938D5ECAD36}"/>
              </a:ext>
            </a:extLst>
          </p:cNvPr>
          <p:cNvSpPr txBox="1"/>
          <p:nvPr/>
        </p:nvSpPr>
        <p:spPr>
          <a:xfrm>
            <a:off x="4101198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</a:t>
            </a:r>
            <a:endParaRPr lang="th-TH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9E55F-2F15-5534-2E75-2A2F87F50FEF}"/>
              </a:ext>
            </a:extLst>
          </p:cNvPr>
          <p:cNvSpPr txBox="1"/>
          <p:nvPr/>
        </p:nvSpPr>
        <p:spPr>
          <a:xfrm>
            <a:off x="4548887" y="25276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  <a:endParaRPr lang="th-TH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B712E-8EA9-F64B-7CE7-DBAA53FE474F}"/>
              </a:ext>
            </a:extLst>
          </p:cNvPr>
          <p:cNvSpPr txBox="1"/>
          <p:nvPr/>
        </p:nvSpPr>
        <p:spPr>
          <a:xfrm>
            <a:off x="2770555" y="25905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th-TH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55499-6BFC-98E2-9C90-E8D058439B45}"/>
              </a:ext>
            </a:extLst>
          </p:cNvPr>
          <p:cNvSpPr txBox="1"/>
          <p:nvPr/>
        </p:nvSpPr>
        <p:spPr>
          <a:xfrm>
            <a:off x="498374" y="775981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th-TH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BFF0AB-49A0-A348-969F-2C356599D0DC}"/>
              </a:ext>
            </a:extLst>
          </p:cNvPr>
          <p:cNvSpPr txBox="1"/>
          <p:nvPr/>
        </p:nvSpPr>
        <p:spPr>
          <a:xfrm>
            <a:off x="498374" y="1141994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th-TH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E870B1-8A81-C31B-093E-91E23D85591B}"/>
              </a:ext>
            </a:extLst>
          </p:cNvPr>
          <p:cNvSpPr txBox="1"/>
          <p:nvPr/>
        </p:nvSpPr>
        <p:spPr>
          <a:xfrm>
            <a:off x="483085" y="1640045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th-TH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F9DD8-E9F4-91C1-22DC-EC6AE981B80F}"/>
              </a:ext>
            </a:extLst>
          </p:cNvPr>
          <p:cNvSpPr txBox="1"/>
          <p:nvPr/>
        </p:nvSpPr>
        <p:spPr>
          <a:xfrm>
            <a:off x="467796" y="2104538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th-TH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66A7BE-A2E3-C8AD-0CC3-413E101543BC}"/>
              </a:ext>
            </a:extLst>
          </p:cNvPr>
          <p:cNvSpPr txBox="1"/>
          <p:nvPr/>
        </p:nvSpPr>
        <p:spPr>
          <a:xfrm>
            <a:off x="464861" y="254386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th-TH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8686F-BA8B-38A6-8E41-AE152258A362}"/>
              </a:ext>
            </a:extLst>
          </p:cNvPr>
          <p:cNvSpPr txBox="1"/>
          <p:nvPr/>
        </p:nvSpPr>
        <p:spPr>
          <a:xfrm>
            <a:off x="450160" y="2983186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  <a:endParaRPr lang="th-TH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A322C-25E6-41B3-E795-664EA1AAAD56}"/>
              </a:ext>
            </a:extLst>
          </p:cNvPr>
          <p:cNvSpPr txBox="1"/>
          <p:nvPr/>
        </p:nvSpPr>
        <p:spPr>
          <a:xfrm>
            <a:off x="432456" y="3418315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  <a:endParaRPr lang="th-TH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5B1AD-2A5D-06D0-7266-A703C7114EE5}"/>
              </a:ext>
            </a:extLst>
          </p:cNvPr>
          <p:cNvSpPr txBox="1"/>
          <p:nvPr/>
        </p:nvSpPr>
        <p:spPr>
          <a:xfrm>
            <a:off x="450160" y="3857639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</a:t>
            </a:r>
            <a:endParaRPr lang="th-TH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30BF4-0312-290E-8693-FA5EA2756571}"/>
              </a:ext>
            </a:extLst>
          </p:cNvPr>
          <p:cNvSpPr txBox="1"/>
          <p:nvPr/>
        </p:nvSpPr>
        <p:spPr>
          <a:xfrm>
            <a:off x="430389" y="4292768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  <a:endParaRPr lang="th-TH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672636-BDF8-A0BA-BA76-0BAC9B47D426}"/>
              </a:ext>
            </a:extLst>
          </p:cNvPr>
          <p:cNvSpPr txBox="1"/>
          <p:nvPr/>
        </p:nvSpPr>
        <p:spPr>
          <a:xfrm>
            <a:off x="1845130" y="3444683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1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E2DD3-A62F-8578-A3AD-57EC1E8E08A8}"/>
              </a:ext>
            </a:extLst>
          </p:cNvPr>
          <p:cNvSpPr/>
          <p:nvPr/>
        </p:nvSpPr>
        <p:spPr>
          <a:xfrm>
            <a:off x="2878399" y="6108478"/>
            <a:ext cx="4941115" cy="661594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EDAB17-4F9E-2445-9C70-E4683A65F388}"/>
              </a:ext>
            </a:extLst>
          </p:cNvPr>
          <p:cNvSpPr/>
          <p:nvPr/>
        </p:nvSpPr>
        <p:spPr>
          <a:xfrm>
            <a:off x="10470664" y="143061"/>
            <a:ext cx="783167" cy="5146197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AF577B-30A2-228D-4550-A9C8804D3CA2}"/>
              </a:ext>
            </a:extLst>
          </p:cNvPr>
          <p:cNvSpPr txBox="1"/>
          <p:nvPr/>
        </p:nvSpPr>
        <p:spPr>
          <a:xfrm>
            <a:off x="3669296" y="802712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7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FBB0-21EA-BF2E-404D-AA3C21D58F2B}"/>
              </a:ext>
            </a:extLst>
          </p:cNvPr>
          <p:cNvSpPr txBox="1"/>
          <p:nvPr/>
        </p:nvSpPr>
        <p:spPr>
          <a:xfrm>
            <a:off x="7482610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2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4B33A-DA0B-79B0-94F3-231204F37685}"/>
              </a:ext>
            </a:extLst>
          </p:cNvPr>
          <p:cNvSpPr txBox="1"/>
          <p:nvPr/>
        </p:nvSpPr>
        <p:spPr>
          <a:xfrm>
            <a:off x="8321686" y="775981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4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727B2B-968E-EFDE-84D7-A304D349A330}"/>
              </a:ext>
            </a:extLst>
          </p:cNvPr>
          <p:cNvSpPr txBox="1"/>
          <p:nvPr/>
        </p:nvSpPr>
        <p:spPr>
          <a:xfrm>
            <a:off x="8810604" y="781726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8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D49DCE-C475-3A5E-7376-B7A198806920}"/>
              </a:ext>
            </a:extLst>
          </p:cNvPr>
          <p:cNvSpPr txBox="1"/>
          <p:nvPr/>
        </p:nvSpPr>
        <p:spPr>
          <a:xfrm>
            <a:off x="9238535" y="784370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9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F9CE33-ED06-7F71-F01B-BB07BAF79637}"/>
              </a:ext>
            </a:extLst>
          </p:cNvPr>
          <p:cNvSpPr txBox="1"/>
          <p:nvPr/>
        </p:nvSpPr>
        <p:spPr>
          <a:xfrm>
            <a:off x="6180588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th-TH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90DF3-89F6-FE0C-A679-845FFA0EA64C}"/>
              </a:ext>
            </a:extLst>
          </p:cNvPr>
          <p:cNvSpPr txBox="1"/>
          <p:nvPr/>
        </p:nvSpPr>
        <p:spPr>
          <a:xfrm>
            <a:off x="6588852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th-TH" sz="2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17A454-7C38-9CBD-6E26-48901785526A}"/>
              </a:ext>
            </a:extLst>
          </p:cNvPr>
          <p:cNvSpPr txBox="1"/>
          <p:nvPr/>
        </p:nvSpPr>
        <p:spPr>
          <a:xfrm>
            <a:off x="7015949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th-TH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D7C8FF-8B24-53FC-D078-D07F5E09DF86}"/>
              </a:ext>
            </a:extLst>
          </p:cNvPr>
          <p:cNvSpPr txBox="1"/>
          <p:nvPr/>
        </p:nvSpPr>
        <p:spPr>
          <a:xfrm>
            <a:off x="7486061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  <a:endParaRPr lang="th-TH" sz="2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8A994C-0089-CA5A-0D80-A5620F7221B8}"/>
              </a:ext>
            </a:extLst>
          </p:cNvPr>
          <p:cNvSpPr txBox="1"/>
          <p:nvPr/>
        </p:nvSpPr>
        <p:spPr>
          <a:xfrm>
            <a:off x="8360005" y="27949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  <a:endParaRPr lang="th-TH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CEFE6-5FAF-3996-C225-715B76157889}"/>
              </a:ext>
            </a:extLst>
          </p:cNvPr>
          <p:cNvSpPr txBox="1"/>
          <p:nvPr/>
        </p:nvSpPr>
        <p:spPr>
          <a:xfrm>
            <a:off x="8826154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  <a:endParaRPr lang="th-TH" sz="2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BEB3E5-30E0-BC0C-A517-C1F1003DC6B2}"/>
              </a:ext>
            </a:extLst>
          </p:cNvPr>
          <p:cNvSpPr txBox="1"/>
          <p:nvPr/>
        </p:nvSpPr>
        <p:spPr>
          <a:xfrm>
            <a:off x="9258056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8</a:t>
            </a:r>
            <a:endParaRPr lang="th-TH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BB3651-D24D-2C7C-1779-36E889BC75EF}"/>
              </a:ext>
            </a:extLst>
          </p:cNvPr>
          <p:cNvSpPr txBox="1"/>
          <p:nvPr/>
        </p:nvSpPr>
        <p:spPr>
          <a:xfrm>
            <a:off x="9705745" y="279492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  <a:endParaRPr lang="th-TH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C1E502-043B-9955-F0D0-418C4E1E27DD}"/>
              </a:ext>
            </a:extLst>
          </p:cNvPr>
          <p:cNvSpPr txBox="1"/>
          <p:nvPr/>
        </p:nvSpPr>
        <p:spPr>
          <a:xfrm>
            <a:off x="7927413" y="285783"/>
            <a:ext cx="32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th-TH" sz="28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6273A2-5308-2370-1E3F-BD5502107DF3}"/>
              </a:ext>
            </a:extLst>
          </p:cNvPr>
          <p:cNvSpPr/>
          <p:nvPr/>
        </p:nvSpPr>
        <p:spPr>
          <a:xfrm>
            <a:off x="5880210" y="3348435"/>
            <a:ext cx="1711073" cy="1726631"/>
          </a:xfrm>
          <a:prstGeom prst="rect">
            <a:avLst/>
          </a:prstGeom>
          <a:noFill/>
          <a:ln w="57150">
            <a:solidFill>
              <a:srgbClr val="F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C77C2D-72D0-EC92-9070-F26F082F454D}"/>
              </a:ext>
            </a:extLst>
          </p:cNvPr>
          <p:cNvSpPr txBox="1"/>
          <p:nvPr/>
        </p:nvSpPr>
        <p:spPr>
          <a:xfrm>
            <a:off x="4071833" y="802712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7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7BED37-DE03-A34C-A66B-0F50B6D3A8AF}"/>
              </a:ext>
            </a:extLst>
          </p:cNvPr>
          <p:cNvSpPr txBox="1"/>
          <p:nvPr/>
        </p:nvSpPr>
        <p:spPr>
          <a:xfrm>
            <a:off x="988798" y="1674692"/>
            <a:ext cx="3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Ubuntu" panose="020B0504030602030204" pitchFamily="34" charset="0"/>
              </a:rPr>
              <a:t>7</a:t>
            </a:r>
            <a:endParaRPr lang="th-TH" sz="2800" dirty="0">
              <a:solidFill>
                <a:srgbClr val="FF000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4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EF99DED7-F027-CEDE-0ECC-8865B8D7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23" y="919146"/>
            <a:ext cx="9280554" cy="46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1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3948EB1E-CB89-4B65-5A2F-22FA5C7A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3" y="922745"/>
            <a:ext cx="4726495" cy="40435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3AEE5D-2450-22F7-6F03-703F67A9B9E0}"/>
              </a:ext>
            </a:extLst>
          </p:cNvPr>
          <p:cNvSpPr/>
          <p:nvPr/>
        </p:nvSpPr>
        <p:spPr>
          <a:xfrm>
            <a:off x="7073493" y="18550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00E70D-EFDB-00C5-3D55-986D398A770F}"/>
              </a:ext>
            </a:extLst>
          </p:cNvPr>
          <p:cNvSpPr/>
          <p:nvPr/>
        </p:nvSpPr>
        <p:spPr>
          <a:xfrm>
            <a:off x="7225893" y="20074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B10E6B-6C32-B4FE-B319-436D74CA0F2B}"/>
              </a:ext>
            </a:extLst>
          </p:cNvPr>
          <p:cNvSpPr/>
          <p:nvPr/>
        </p:nvSpPr>
        <p:spPr>
          <a:xfrm>
            <a:off x="7378293" y="21598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1C495-9E7A-D300-C65D-743DFBB6784F}"/>
              </a:ext>
            </a:extLst>
          </p:cNvPr>
          <p:cNvSpPr/>
          <p:nvPr/>
        </p:nvSpPr>
        <p:spPr>
          <a:xfrm>
            <a:off x="7530693" y="23122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4F4268-340F-2734-9E24-7576809AFDAA}"/>
              </a:ext>
            </a:extLst>
          </p:cNvPr>
          <p:cNvSpPr/>
          <p:nvPr/>
        </p:nvSpPr>
        <p:spPr>
          <a:xfrm>
            <a:off x="7683093" y="24646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A66593-9A1B-FDA1-8E88-8D2CF230A872}"/>
              </a:ext>
            </a:extLst>
          </p:cNvPr>
          <p:cNvSpPr/>
          <p:nvPr/>
        </p:nvSpPr>
        <p:spPr>
          <a:xfrm>
            <a:off x="7835493" y="26170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091531-559E-4A85-CAAE-EED51F83D03C}"/>
              </a:ext>
            </a:extLst>
          </p:cNvPr>
          <p:cNvSpPr/>
          <p:nvPr/>
        </p:nvSpPr>
        <p:spPr>
          <a:xfrm>
            <a:off x="7987893" y="2769440"/>
            <a:ext cx="3414319" cy="983609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sub_problem</a:t>
            </a:r>
            <a:endParaRPr lang="th-TH" sz="4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00A32F-1391-28FF-DAA8-48DF4A46CA3C}"/>
              </a:ext>
            </a:extLst>
          </p:cNvPr>
          <p:cNvCxnSpPr/>
          <p:nvPr/>
        </p:nvCxnSpPr>
        <p:spPr>
          <a:xfrm>
            <a:off x="4689446" y="2769440"/>
            <a:ext cx="2004969" cy="0"/>
          </a:xfrm>
          <a:prstGeom prst="straightConnector1">
            <a:avLst/>
          </a:prstGeom>
          <a:ln w="76200">
            <a:solidFill>
              <a:srgbClr val="F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5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B9E4E80-75D0-4056-DDC9-B0270890C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76" y="1237197"/>
            <a:ext cx="3959648" cy="39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2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BD4BBCEF-D03A-A182-CACA-C7591806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21" y="341744"/>
            <a:ext cx="5726545" cy="572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930EF-2003-9197-8897-4046A9D47801}"/>
              </a:ext>
            </a:extLst>
          </p:cNvPr>
          <p:cNvSpPr txBox="1"/>
          <p:nvPr/>
        </p:nvSpPr>
        <p:spPr>
          <a:xfrm>
            <a:off x="606158" y="2097020"/>
            <a:ext cx="41633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Sudoku</a:t>
            </a:r>
            <a:endParaRPr lang="th-TH" sz="13800" dirty="0"/>
          </a:p>
        </p:txBody>
      </p:sp>
    </p:spTree>
    <p:extLst>
      <p:ext uri="{BB962C8B-B14F-4D97-AF65-F5344CB8AC3E}">
        <p14:creationId xmlns:p14="http://schemas.microsoft.com/office/powerpoint/2010/main" val="236211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: Samurai Sudoku Example [135]">
            <a:extLst>
              <a:ext uri="{FF2B5EF4-FFF2-40B4-BE49-F238E27FC236}">
                <a16:creationId xmlns:a16="http://schemas.microsoft.com/office/drawing/2014/main" id="{A3359F98-0B2F-45BA-497B-835A613D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94" y="250796"/>
            <a:ext cx="5814310" cy="581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5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D98378D-46C2-1EC0-9AE2-126900CF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33" y="251757"/>
            <a:ext cx="5734662" cy="57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9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CBBB7-22CA-C600-078A-AD2A21D786F1}"/>
              </a:ext>
            </a:extLst>
          </p:cNvPr>
          <p:cNvSpPr txBox="1"/>
          <p:nvPr/>
        </p:nvSpPr>
        <p:spPr>
          <a:xfrm>
            <a:off x="4564971" y="2632364"/>
            <a:ext cx="3062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Next solver</a:t>
            </a:r>
            <a:endParaRPr lang="th-TH" sz="6600" dirty="0"/>
          </a:p>
        </p:txBody>
      </p:sp>
    </p:spTree>
    <p:extLst>
      <p:ext uri="{BB962C8B-B14F-4D97-AF65-F5344CB8AC3E}">
        <p14:creationId xmlns:p14="http://schemas.microsoft.com/office/powerpoint/2010/main" val="368135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00021-36E8-2781-CF3C-ED3597B5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22571"/>
            <a:ext cx="10058400" cy="4023360"/>
          </a:xfrm>
        </p:spPr>
        <p:txBody>
          <a:bodyPr>
            <a:normAutofit/>
          </a:bodyPr>
          <a:lstStyle/>
          <a:p>
            <a:r>
              <a:rPr lang="en-US" sz="4400" dirty="0"/>
              <a:t>- class , object , attribute , method (encapsulate)</a:t>
            </a:r>
          </a:p>
          <a:p>
            <a:r>
              <a:rPr lang="en-US" sz="4400" dirty="0"/>
              <a:t>- inheritance</a:t>
            </a:r>
          </a:p>
          <a:p>
            <a:r>
              <a:rPr lang="en-US" sz="4400" dirty="0"/>
              <a:t>- polymorphism</a:t>
            </a:r>
          </a:p>
          <a:p>
            <a:r>
              <a:rPr lang="en-US" sz="4400" dirty="0"/>
              <a:t>- static member</a:t>
            </a:r>
            <a:endParaRPr lang="th-TH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EDB033-3919-5F3D-387B-34784F12D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988828"/>
            <a:ext cx="2927404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term exam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210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7C83-3EF1-A3B6-16F4-AA9CA79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89F1-A9C0-BA69-9FAF-F314E38F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 Each row must contain the digits 1-9 without repetition.</a:t>
            </a:r>
          </a:p>
          <a:p>
            <a:r>
              <a:rPr lang="en-US" sz="4000" dirty="0"/>
              <a:t>- Each column must contain the digits 1-9 without repetition.</a:t>
            </a:r>
          </a:p>
          <a:p>
            <a:r>
              <a:rPr lang="en-US" sz="4000" dirty="0"/>
              <a:t>- Each of the nine 3 x 3 sub-boxes of the grid must contain the digits 1-9 without repetition.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4735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7C83-3EF1-A3B6-16F4-AA9CA79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89F1-A9C0-BA69-9FAF-F314E38F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 </a:t>
            </a:r>
            <a:r>
              <a:rPr lang="th-TH" sz="4000" dirty="0"/>
              <a:t>แต่ละแถวห้ามมีตัวเลข 1-9 ซ้ำกัน</a:t>
            </a:r>
            <a:endParaRPr lang="en-US" sz="4000" dirty="0"/>
          </a:p>
          <a:p>
            <a:r>
              <a:rPr lang="en-US" sz="4000" dirty="0"/>
              <a:t>- </a:t>
            </a:r>
            <a:r>
              <a:rPr lang="th-TH" sz="4000" dirty="0"/>
              <a:t>แต่หลัก </a:t>
            </a:r>
            <a:r>
              <a:rPr lang="en-US" sz="4000" dirty="0"/>
              <a:t>(column)</a:t>
            </a:r>
            <a:r>
              <a:rPr lang="th-TH" sz="4000" dirty="0"/>
              <a:t> ห้ามมีตัวเลข 1-9 ซ้ำกัน</a:t>
            </a:r>
            <a:endParaRPr lang="en-US" sz="4000" dirty="0"/>
          </a:p>
          <a:p>
            <a:r>
              <a:rPr lang="en-US" sz="4000" dirty="0"/>
              <a:t>- </a:t>
            </a:r>
            <a:r>
              <a:rPr lang="th-TH" sz="4000" dirty="0"/>
              <a:t>แต่ละช่อง 3</a:t>
            </a:r>
            <a:r>
              <a:rPr lang="en-US" sz="4000" dirty="0"/>
              <a:t>x3 </a:t>
            </a:r>
            <a:r>
              <a:rPr lang="th-TH" sz="4000" dirty="0"/>
              <a:t>ย่อย </a:t>
            </a:r>
            <a:r>
              <a:rPr lang="en-US" sz="4000" dirty="0"/>
              <a:t>(</a:t>
            </a:r>
            <a:r>
              <a:rPr lang="th-TH" sz="4000" dirty="0"/>
              <a:t>ห่างกัน 3 ช่อง</a:t>
            </a:r>
            <a:r>
              <a:rPr lang="en-US" sz="4000" dirty="0"/>
              <a:t>)</a:t>
            </a:r>
            <a:r>
              <a:rPr lang="th-TH" sz="4000" dirty="0"/>
              <a:t> ห้ามมีตัวเลข 1-9 ซ้ำกัน</a:t>
            </a:r>
          </a:p>
        </p:txBody>
      </p:sp>
    </p:spTree>
    <p:extLst>
      <p:ext uri="{BB962C8B-B14F-4D97-AF65-F5344CB8AC3E}">
        <p14:creationId xmlns:p14="http://schemas.microsoft.com/office/powerpoint/2010/main" val="42286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e previous puzzle, showing its solution.">
            <a:extLst>
              <a:ext uri="{FF2B5EF4-FFF2-40B4-BE49-F238E27FC236}">
                <a16:creationId xmlns:a16="http://schemas.microsoft.com/office/drawing/2014/main" id="{D57502D0-BE5B-579D-BF57-22928E51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67" y="629174"/>
            <a:ext cx="5109594" cy="51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5CB46-3549-8486-6DAD-989F5288D4F3}"/>
              </a:ext>
            </a:extLst>
          </p:cNvPr>
          <p:cNvSpPr/>
          <p:nvPr/>
        </p:nvSpPr>
        <p:spPr>
          <a:xfrm>
            <a:off x="1312527" y="520119"/>
            <a:ext cx="5952339" cy="76689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297E4-16EE-1B4D-43F6-22D53B9ABD4A}"/>
              </a:ext>
            </a:extLst>
          </p:cNvPr>
          <p:cNvSpPr/>
          <p:nvPr/>
        </p:nvSpPr>
        <p:spPr>
          <a:xfrm>
            <a:off x="1312526" y="5080929"/>
            <a:ext cx="5952339" cy="76689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DEAEB-EB07-80EB-E9EC-20060F233336}"/>
              </a:ext>
            </a:extLst>
          </p:cNvPr>
          <p:cNvSpPr txBox="1"/>
          <p:nvPr/>
        </p:nvSpPr>
        <p:spPr>
          <a:xfrm>
            <a:off x="8187656" y="579127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Row 1</a:t>
            </a:r>
            <a:endParaRPr lang="th-TH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94321-2BCC-AD47-095A-0AFD8311CC2C}"/>
              </a:ext>
            </a:extLst>
          </p:cNvPr>
          <p:cNvSpPr txBox="1"/>
          <p:nvPr/>
        </p:nvSpPr>
        <p:spPr>
          <a:xfrm>
            <a:off x="8187655" y="5080929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Row 9</a:t>
            </a:r>
            <a:endParaRPr lang="th-TH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F79BB-6B62-5AAF-A1DE-038E8FD844FD}"/>
              </a:ext>
            </a:extLst>
          </p:cNvPr>
          <p:cNvSpPr txBox="1"/>
          <p:nvPr/>
        </p:nvSpPr>
        <p:spPr>
          <a:xfrm>
            <a:off x="7887893" y="2645362"/>
            <a:ext cx="1737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 repeated</a:t>
            </a:r>
          </a:p>
          <a:p>
            <a:pPr algn="ctr"/>
            <a:r>
              <a:rPr lang="th-TH" sz="3200" dirty="0"/>
              <a:t>ห้ามซ้ำ</a:t>
            </a:r>
          </a:p>
        </p:txBody>
      </p:sp>
    </p:spTree>
    <p:extLst>
      <p:ext uri="{BB962C8B-B14F-4D97-AF65-F5344CB8AC3E}">
        <p14:creationId xmlns:p14="http://schemas.microsoft.com/office/powerpoint/2010/main" val="33728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previous puzzle, showing its solution.">
            <a:extLst>
              <a:ext uri="{FF2B5EF4-FFF2-40B4-BE49-F238E27FC236}">
                <a16:creationId xmlns:a16="http://schemas.microsoft.com/office/drawing/2014/main" id="{BF4EA052-AF42-FBEC-51A6-A87DB0894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57" y="874203"/>
            <a:ext cx="5109594" cy="51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3B2545-7A4B-0E85-84E8-BAC932DFF9E3}"/>
              </a:ext>
            </a:extLst>
          </p:cNvPr>
          <p:cNvSpPr/>
          <p:nvPr/>
        </p:nvSpPr>
        <p:spPr>
          <a:xfrm>
            <a:off x="2768366" y="698035"/>
            <a:ext cx="746620" cy="5436065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F9BF7-9772-3B46-D366-9A51E3EA4036}"/>
              </a:ext>
            </a:extLst>
          </p:cNvPr>
          <p:cNvSpPr/>
          <p:nvPr/>
        </p:nvSpPr>
        <p:spPr>
          <a:xfrm flipH="1">
            <a:off x="4467136" y="719009"/>
            <a:ext cx="746620" cy="543606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1D602-7189-35C6-F9A1-B6048D7EA195}"/>
              </a:ext>
            </a:extLst>
          </p:cNvPr>
          <p:cNvSpPr/>
          <p:nvPr/>
        </p:nvSpPr>
        <p:spPr>
          <a:xfrm flipH="1">
            <a:off x="6165907" y="723900"/>
            <a:ext cx="1939257" cy="1962325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EF5C21-1010-3616-8BFE-80DE9E552FB9}"/>
              </a:ext>
            </a:extLst>
          </p:cNvPr>
          <p:cNvSpPr/>
          <p:nvPr/>
        </p:nvSpPr>
        <p:spPr>
          <a:xfrm flipH="1">
            <a:off x="6165906" y="4171775"/>
            <a:ext cx="1939257" cy="1962325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203B9-1A79-A426-C7FF-B5D765A73723}"/>
              </a:ext>
            </a:extLst>
          </p:cNvPr>
          <p:cNvSpPr txBox="1"/>
          <p:nvPr/>
        </p:nvSpPr>
        <p:spPr>
          <a:xfrm>
            <a:off x="2485086" y="168873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Column 1</a:t>
            </a:r>
            <a:endParaRPr lang="th-TH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E7EEF-CCB0-19A2-DD94-B724B2BF8E6A}"/>
              </a:ext>
            </a:extLst>
          </p:cNvPr>
          <p:cNvSpPr txBox="1"/>
          <p:nvPr/>
        </p:nvSpPr>
        <p:spPr>
          <a:xfrm>
            <a:off x="4183856" y="179707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Column 4</a:t>
            </a:r>
            <a:endParaRPr lang="th-TH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B1EB5-BF1F-5675-A29C-4F1DF46DFFC7}"/>
              </a:ext>
            </a:extLst>
          </p:cNvPr>
          <p:cNvSpPr txBox="1"/>
          <p:nvPr/>
        </p:nvSpPr>
        <p:spPr>
          <a:xfrm>
            <a:off x="8241226" y="1381896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Sub square 3</a:t>
            </a:r>
            <a:endParaRPr lang="th-TH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2F8A1-16CE-63C3-B8D1-D7893B19AF33}"/>
              </a:ext>
            </a:extLst>
          </p:cNvPr>
          <p:cNvSpPr txBox="1"/>
          <p:nvPr/>
        </p:nvSpPr>
        <p:spPr>
          <a:xfrm>
            <a:off x="8241225" y="4829771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Sub square 9</a:t>
            </a:r>
            <a:endParaRPr lang="th-TH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348DF-6E8D-9C1D-DD5A-89E5B6238F20}"/>
              </a:ext>
            </a:extLst>
          </p:cNvPr>
          <p:cNvSpPr txBox="1"/>
          <p:nvPr/>
        </p:nvSpPr>
        <p:spPr>
          <a:xfrm>
            <a:off x="8465860" y="2813142"/>
            <a:ext cx="1737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 repeated</a:t>
            </a:r>
          </a:p>
          <a:p>
            <a:pPr algn="ctr"/>
            <a:r>
              <a:rPr lang="th-TH" sz="3200" dirty="0"/>
              <a:t>ห้ามซ้ำ</a:t>
            </a:r>
          </a:p>
        </p:txBody>
      </p:sp>
    </p:spTree>
    <p:extLst>
      <p:ext uri="{BB962C8B-B14F-4D97-AF65-F5344CB8AC3E}">
        <p14:creationId xmlns:p14="http://schemas.microsoft.com/office/powerpoint/2010/main" val="385596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ADB2-0433-5078-5952-2200FB47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C00D-E15C-DD89-2754-7C4FDA54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5400" dirty="0"/>
              <a:t>- Sub Problem</a:t>
            </a:r>
          </a:p>
          <a:p>
            <a:r>
              <a:rPr lang="en-US" sz="5400" dirty="0"/>
              <a:t>- Complete Sudoku</a:t>
            </a:r>
          </a:p>
          <a:p>
            <a:r>
              <a:rPr lang="en-US" sz="5400" dirty="0"/>
              <a:t>- Valid Sudoku</a:t>
            </a:r>
            <a:endParaRPr lang="th-TH" sz="5400" dirty="0"/>
          </a:p>
        </p:txBody>
      </p:sp>
    </p:spTree>
    <p:extLst>
      <p:ext uri="{BB962C8B-B14F-4D97-AF65-F5344CB8AC3E}">
        <p14:creationId xmlns:p14="http://schemas.microsoft.com/office/powerpoint/2010/main" val="271787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39C-BC19-367C-4A8E-2FA6B549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problem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D726-2A59-601B-D333-BDD736F6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 small problem</a:t>
            </a:r>
          </a:p>
          <a:p>
            <a:r>
              <a:rPr lang="th-TH" sz="4000" dirty="0"/>
              <a:t>ปัญหาย่อยทั้งหมด</a:t>
            </a:r>
          </a:p>
        </p:txBody>
      </p:sp>
      <p:pic>
        <p:nvPicPr>
          <p:cNvPr id="4" name="Picture 2" descr="The previous puzzle, showing its solution.">
            <a:extLst>
              <a:ext uri="{FF2B5EF4-FFF2-40B4-BE49-F238E27FC236}">
                <a16:creationId xmlns:a16="http://schemas.microsoft.com/office/drawing/2014/main" id="{55086C3D-DCBF-7D99-E343-7A563E6C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5" y="897622"/>
            <a:ext cx="4821281" cy="48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14EA1-6E87-AC90-2C0E-469F4F6949E1}"/>
              </a:ext>
            </a:extLst>
          </p:cNvPr>
          <p:cNvSpPr/>
          <p:nvPr/>
        </p:nvSpPr>
        <p:spPr>
          <a:xfrm>
            <a:off x="5301841" y="740422"/>
            <a:ext cx="704676" cy="5128672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B7B45-08C1-9054-9B76-704414016F21}"/>
              </a:ext>
            </a:extLst>
          </p:cNvPr>
          <p:cNvSpPr/>
          <p:nvPr/>
        </p:nvSpPr>
        <p:spPr>
          <a:xfrm>
            <a:off x="6343474" y="740422"/>
            <a:ext cx="704676" cy="5128672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2A8BC-731E-D435-C5BA-CEE987769C6F}"/>
              </a:ext>
            </a:extLst>
          </p:cNvPr>
          <p:cNvSpPr/>
          <p:nvPr/>
        </p:nvSpPr>
        <p:spPr>
          <a:xfrm>
            <a:off x="5167618" y="1359017"/>
            <a:ext cx="5167619" cy="704676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B8F98-D565-DFAB-4434-D732E5BF3451}"/>
              </a:ext>
            </a:extLst>
          </p:cNvPr>
          <p:cNvSpPr/>
          <p:nvPr/>
        </p:nvSpPr>
        <p:spPr>
          <a:xfrm>
            <a:off x="5167617" y="2431431"/>
            <a:ext cx="5167619" cy="704676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9FDCAB-E26B-F4B9-6B79-922DEA90E10B}"/>
              </a:ext>
            </a:extLst>
          </p:cNvPr>
          <p:cNvSpPr/>
          <p:nvPr/>
        </p:nvSpPr>
        <p:spPr>
          <a:xfrm>
            <a:off x="8472881" y="4001549"/>
            <a:ext cx="1862355" cy="1825728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5336F-7630-8C99-0AFF-F98E926375EB}"/>
              </a:ext>
            </a:extLst>
          </p:cNvPr>
          <p:cNvSpPr txBox="1"/>
          <p:nvPr/>
        </p:nvSpPr>
        <p:spPr>
          <a:xfrm>
            <a:off x="1937857" y="4129583"/>
            <a:ext cx="14702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600" b="1" dirty="0"/>
              <a:t>27</a:t>
            </a:r>
            <a:r>
              <a:rPr lang="en-US" sz="9600" b="1" dirty="0"/>
              <a:t>?</a:t>
            </a:r>
            <a:endParaRPr lang="th-TH" sz="9600" b="1" dirty="0"/>
          </a:p>
        </p:txBody>
      </p:sp>
    </p:spTree>
    <p:extLst>
      <p:ext uri="{BB962C8B-B14F-4D97-AF65-F5344CB8AC3E}">
        <p14:creationId xmlns:p14="http://schemas.microsoft.com/office/powerpoint/2010/main" val="400986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E58D-E156-5FE6-5F7E-EFB3D0DC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problem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5981-27EE-D4E5-2175-30BDC1B6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- </a:t>
            </a:r>
            <a:r>
              <a:rPr lang="en-US" sz="4800" dirty="0" err="1"/>
              <a:t>row_problem</a:t>
            </a:r>
            <a:endParaRPr lang="en-US" sz="4800" dirty="0"/>
          </a:p>
          <a:p>
            <a:r>
              <a:rPr lang="en-US" sz="4800" dirty="0"/>
              <a:t>- </a:t>
            </a:r>
            <a:r>
              <a:rPr lang="en-US" sz="4800" dirty="0" err="1"/>
              <a:t>column_problem</a:t>
            </a:r>
            <a:endParaRPr lang="en-US" sz="4800" dirty="0"/>
          </a:p>
          <a:p>
            <a:r>
              <a:rPr lang="en-US" sz="4800" dirty="0"/>
              <a:t>- </a:t>
            </a:r>
            <a:r>
              <a:rPr lang="en-US" sz="4800" dirty="0" err="1"/>
              <a:t>square_problem</a:t>
            </a:r>
            <a:endParaRPr lang="th-TH" sz="4800" dirty="0"/>
          </a:p>
        </p:txBody>
      </p:sp>
      <p:pic>
        <p:nvPicPr>
          <p:cNvPr id="5" name="Picture 2" descr="The previous puzzle, showing its solution.">
            <a:extLst>
              <a:ext uri="{FF2B5EF4-FFF2-40B4-BE49-F238E27FC236}">
                <a16:creationId xmlns:a16="http://schemas.microsoft.com/office/drawing/2014/main" id="{F0656B40-48B1-EDFC-16DB-7419E25F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10" y="906012"/>
            <a:ext cx="4696474" cy="4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8F7F1-AB36-9A2C-D2F8-0767A1A8D8F7}"/>
              </a:ext>
            </a:extLst>
          </p:cNvPr>
          <p:cNvSpPr/>
          <p:nvPr/>
        </p:nvSpPr>
        <p:spPr>
          <a:xfrm>
            <a:off x="6170495" y="748811"/>
            <a:ext cx="686434" cy="4995908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4D28AB-949C-5166-0968-FA3CCB906389}"/>
              </a:ext>
            </a:extLst>
          </p:cNvPr>
          <p:cNvSpPr/>
          <p:nvPr/>
        </p:nvSpPr>
        <p:spPr>
          <a:xfrm>
            <a:off x="7212128" y="748811"/>
            <a:ext cx="686434" cy="4995908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F2EB3-42B6-1558-3A4C-B84ACC72AA30}"/>
              </a:ext>
            </a:extLst>
          </p:cNvPr>
          <p:cNvSpPr/>
          <p:nvPr/>
        </p:nvSpPr>
        <p:spPr>
          <a:xfrm>
            <a:off x="6032921" y="1367406"/>
            <a:ext cx="5033844" cy="68643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E4FB3-02EA-4013-B663-C52E039C1A79}"/>
              </a:ext>
            </a:extLst>
          </p:cNvPr>
          <p:cNvSpPr/>
          <p:nvPr/>
        </p:nvSpPr>
        <p:spPr>
          <a:xfrm>
            <a:off x="6036272" y="2389658"/>
            <a:ext cx="5033844" cy="686434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C4A75-FE9D-5ABA-8104-0128472DE8B0}"/>
              </a:ext>
            </a:extLst>
          </p:cNvPr>
          <p:cNvSpPr/>
          <p:nvPr/>
        </p:nvSpPr>
        <p:spPr>
          <a:xfrm>
            <a:off x="9187605" y="3932394"/>
            <a:ext cx="1814145" cy="1778466"/>
          </a:xfrm>
          <a:prstGeom prst="rect">
            <a:avLst/>
          </a:prstGeom>
          <a:noFill/>
          <a:ln w="57150">
            <a:solidFill>
              <a:srgbClr val="37F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11C31F-C5A4-2152-983B-3BF2B3DC057D}"/>
              </a:ext>
            </a:extLst>
          </p:cNvPr>
          <p:cNvCxnSpPr>
            <a:cxnSpLocks/>
          </p:cNvCxnSpPr>
          <p:nvPr/>
        </p:nvCxnSpPr>
        <p:spPr>
          <a:xfrm flipV="1">
            <a:off x="4040794" y="1710623"/>
            <a:ext cx="1995478" cy="4800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DBFA2-8681-CD0C-6D53-67086D336543}"/>
              </a:ext>
            </a:extLst>
          </p:cNvPr>
          <p:cNvCxnSpPr>
            <a:cxnSpLocks/>
          </p:cNvCxnSpPr>
          <p:nvPr/>
        </p:nvCxnSpPr>
        <p:spPr>
          <a:xfrm>
            <a:off x="4832059" y="3039590"/>
            <a:ext cx="1338436" cy="1096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CC18FB-1FCA-8679-801C-294126874E8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11648" y="4035105"/>
            <a:ext cx="7083030" cy="1675755"/>
          </a:xfrm>
          <a:prstGeom prst="bentConnector4">
            <a:avLst>
              <a:gd name="adj1" fmla="val 130"/>
              <a:gd name="adj2" fmla="val 12765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75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3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3DCE361500448B8B985A5E7644B9" ma:contentTypeVersion="8" ma:contentTypeDescription="Create a new document." ma:contentTypeScope="" ma:versionID="d1159ceccca026b5abfc0291de47cc19">
  <xsd:schema xmlns:xsd="http://www.w3.org/2001/XMLSchema" xmlns:xs="http://www.w3.org/2001/XMLSchema" xmlns:p="http://schemas.microsoft.com/office/2006/metadata/properties" xmlns:ns2="41afd702-de2b-438a-a687-05413d17710b" targetNamespace="http://schemas.microsoft.com/office/2006/metadata/properties" ma:root="true" ma:fieldsID="6a3424e753f6356b76cd9984e3443b98" ns2:_="">
    <xsd:import namespace="41afd702-de2b-438a-a687-05413d1771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afd702-de2b-438a-a687-05413d177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A4678A-41CD-43CB-AA83-A1729CA33F1A}"/>
</file>

<file path=customXml/itemProps2.xml><?xml version="1.0" encoding="utf-8"?>
<ds:datastoreItem xmlns:ds="http://schemas.openxmlformats.org/officeDocument/2006/customXml" ds:itemID="{56E45089-D7BE-40BB-A49E-84F0CCDCB093}"/>
</file>

<file path=customXml/itemProps3.xml><?xml version="1.0" encoding="utf-8"?>
<ds:datastoreItem xmlns:ds="http://schemas.openxmlformats.org/officeDocument/2006/customXml" ds:itemID="{85D6BCF1-D070-448D-869A-5EC65AA3DE9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4991</TotalTime>
  <Words>333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TH Sarabun New</vt:lpstr>
      <vt:lpstr>Ubuntu</vt:lpstr>
      <vt:lpstr>Calibri</vt:lpstr>
      <vt:lpstr>Retrospect</vt:lpstr>
      <vt:lpstr>OOP &amp; data struct  8. case study</vt:lpstr>
      <vt:lpstr>PowerPoint Presentation</vt:lpstr>
      <vt:lpstr>Rule</vt:lpstr>
      <vt:lpstr>กฎ</vt:lpstr>
      <vt:lpstr>PowerPoint Presentation</vt:lpstr>
      <vt:lpstr>PowerPoint Presentation</vt:lpstr>
      <vt:lpstr>Definition</vt:lpstr>
      <vt:lpstr>Sub problem</vt:lpstr>
      <vt:lpstr>Sub problem</vt:lpstr>
      <vt:lpstr>Class design</vt:lpstr>
      <vt:lpstr>PowerPoint Presentation</vt:lpstr>
      <vt:lpstr>Complete Sudoku</vt:lpstr>
      <vt:lpstr>Valid Sudoku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Mid term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data struct  1.introduction</dc:title>
  <dc:creator>Somsin Thongkrairat</dc:creator>
  <cp:lastModifiedBy>Somsin Thongkrairat</cp:lastModifiedBy>
  <cp:revision>353</cp:revision>
  <dcterms:created xsi:type="dcterms:W3CDTF">2022-12-25T05:12:11Z</dcterms:created>
  <dcterms:modified xsi:type="dcterms:W3CDTF">2023-02-28T03:28:16Z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0x01010065DC3DCE361500448B8B985A5E7644B9</vt:lpwstr>
  </property>
</Properties>
</file>