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8" r:id="rId2"/>
    <p:sldId id="259" r:id="rId3"/>
    <p:sldId id="260" r:id="rId4"/>
    <p:sldId id="261" r:id="rId5"/>
    <p:sldId id="262" r:id="rId6"/>
    <p:sldId id="293" r:id="rId7"/>
    <p:sldId id="296" r:id="rId8"/>
    <p:sldId id="263" r:id="rId9"/>
    <p:sldId id="264" r:id="rId10"/>
    <p:sldId id="266" r:id="rId11"/>
    <p:sldId id="267" r:id="rId12"/>
    <p:sldId id="268" r:id="rId13"/>
    <p:sldId id="269" r:id="rId14"/>
    <p:sldId id="295" r:id="rId15"/>
    <p:sldId id="270" r:id="rId16"/>
    <p:sldId id="271" r:id="rId17"/>
    <p:sldId id="272" r:id="rId18"/>
    <p:sldId id="273" r:id="rId19"/>
    <p:sldId id="274" r:id="rId20"/>
    <p:sldId id="265" r:id="rId21"/>
    <p:sldId id="426" r:id="rId22"/>
    <p:sldId id="427" r:id="rId23"/>
    <p:sldId id="298" r:id="rId24"/>
    <p:sldId id="299" r:id="rId25"/>
    <p:sldId id="300" r:id="rId26"/>
    <p:sldId id="301" r:id="rId27"/>
    <p:sldId id="302" r:id="rId28"/>
    <p:sldId id="303" r:id="rId29"/>
    <p:sldId id="381" r:id="rId30"/>
    <p:sldId id="404" r:id="rId31"/>
    <p:sldId id="405" r:id="rId32"/>
    <p:sldId id="406" r:id="rId33"/>
    <p:sldId id="415" r:id="rId34"/>
    <p:sldId id="407" r:id="rId35"/>
    <p:sldId id="408" r:id="rId36"/>
    <p:sldId id="409" r:id="rId37"/>
    <p:sldId id="410" r:id="rId38"/>
    <p:sldId id="411" r:id="rId39"/>
    <p:sldId id="412" r:id="rId40"/>
    <p:sldId id="413" r:id="rId41"/>
    <p:sldId id="414" r:id="rId42"/>
    <p:sldId id="417" r:id="rId43"/>
    <p:sldId id="416" r:id="rId44"/>
    <p:sldId id="418" r:id="rId45"/>
    <p:sldId id="419" r:id="rId46"/>
    <p:sldId id="420" r:id="rId47"/>
    <p:sldId id="421" r:id="rId48"/>
    <p:sldId id="422" r:id="rId49"/>
    <p:sldId id="423" r:id="rId50"/>
    <p:sldId id="424" r:id="rId51"/>
    <p:sldId id="425"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000"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1EF050-8A5E-4368-0746-BFF03F298EDA}" v="4" dt="2024-06-20T16:02:08.859"/>
    <p1510:client id="{88013736-0E29-3480-EB9A-4C66770DFABC}" v="170" dt="2024-06-22T06:38:38.666"/>
    <p1510:client id="{9E4A9F03-96A9-A8C5-FC64-05F70AF911C4}" v="56" dt="2024-06-20T13:52:10.277"/>
    <p1510:client id="{D61AB6B3-43AE-B361-4743-810D1AB92C7C}" v="54" dt="2024-06-20T15:47:59.9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84" d="100"/>
          <a:sy n="84" d="100"/>
        </p:scale>
        <p:origin x="216" y="60"/>
      </p:cViewPr>
      <p:guideLst>
        <p:guide pos="300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7979D4-6BD4-478F-B1C6-6DFF430BB14C}" type="doc">
      <dgm:prSet loTypeId="urn:microsoft.com/office/officeart/2016/7/layout/RepeatingBendingProcessNew" loCatId="process" qsTypeId="urn:microsoft.com/office/officeart/2005/8/quickstyle/simple4" qsCatId="simple" csTypeId="urn:microsoft.com/office/officeart/2005/8/colors/accent0_3" csCatId="mainScheme" phldr="1"/>
      <dgm:spPr/>
      <dgm:t>
        <a:bodyPr/>
        <a:lstStyle/>
        <a:p>
          <a:endParaRPr lang="en-US"/>
        </a:p>
      </dgm:t>
    </dgm:pt>
    <dgm:pt modelId="{01DFB1E1-7125-4617-BFA8-6594E9458377}">
      <dgm:prSet/>
      <dgm:spPr/>
      <dgm:t>
        <a:bodyPr/>
        <a:lstStyle/>
        <a:p>
          <a:r>
            <a:rPr lang="en-US" b="1" dirty="0"/>
            <a:t>Introduction</a:t>
          </a:r>
          <a:endParaRPr lang="en-US" dirty="0"/>
        </a:p>
      </dgm:t>
    </dgm:pt>
    <dgm:pt modelId="{D056FC6E-842A-4970-BF5D-965869CEC8FE}" type="parTrans" cxnId="{92B8FB99-5F8D-473F-AEE4-F11C76F75337}">
      <dgm:prSet/>
      <dgm:spPr/>
      <dgm:t>
        <a:bodyPr/>
        <a:lstStyle/>
        <a:p>
          <a:endParaRPr lang="en-US"/>
        </a:p>
      </dgm:t>
    </dgm:pt>
    <dgm:pt modelId="{3E844835-3E6E-4D11-922A-356966464A64}" type="sibTrans" cxnId="{92B8FB99-5F8D-473F-AEE4-F11C76F75337}">
      <dgm:prSet/>
      <dgm:spPr/>
      <dgm:t>
        <a:bodyPr/>
        <a:lstStyle/>
        <a:p>
          <a:endParaRPr lang="en-US"/>
        </a:p>
      </dgm:t>
    </dgm:pt>
    <dgm:pt modelId="{41D4FF70-6003-46CC-B619-1AAE98752118}">
      <dgm:prSet/>
      <dgm:spPr/>
      <dgm:t>
        <a:bodyPr/>
        <a:lstStyle/>
        <a:p>
          <a:r>
            <a:rPr lang="en-US" b="1" dirty="0"/>
            <a:t>What is fake </a:t>
          </a:r>
          <a:r>
            <a:rPr lang="en-US" dirty="0"/>
            <a:t>reviews ?</a:t>
          </a:r>
        </a:p>
      </dgm:t>
    </dgm:pt>
    <dgm:pt modelId="{682F4201-D52D-4090-9DDE-20E171752D4C}" type="parTrans" cxnId="{D36D0BBD-F33B-4994-8C38-3D9C6C9F9E5E}">
      <dgm:prSet/>
      <dgm:spPr/>
      <dgm:t>
        <a:bodyPr/>
        <a:lstStyle/>
        <a:p>
          <a:endParaRPr lang="en-US"/>
        </a:p>
      </dgm:t>
    </dgm:pt>
    <dgm:pt modelId="{2D3F08B7-7BBA-4C4D-9F2D-5CBCD778D844}" type="sibTrans" cxnId="{D36D0BBD-F33B-4994-8C38-3D9C6C9F9E5E}">
      <dgm:prSet/>
      <dgm:spPr/>
      <dgm:t>
        <a:bodyPr/>
        <a:lstStyle/>
        <a:p>
          <a:endParaRPr lang="en-US"/>
        </a:p>
      </dgm:t>
    </dgm:pt>
    <dgm:pt modelId="{78A28064-D3D3-44C5-AE79-7178C4AD971D}">
      <dgm:prSet/>
      <dgm:spPr/>
      <dgm:t>
        <a:bodyPr/>
        <a:lstStyle/>
        <a:p>
          <a:r>
            <a:rPr lang="en-US" dirty="0"/>
            <a:t>Type </a:t>
          </a:r>
          <a:r>
            <a:rPr lang="en-US" dirty="0" err="1"/>
            <a:t>fo</a:t>
          </a:r>
          <a:r>
            <a:rPr lang="en-US" dirty="0"/>
            <a:t> fake reviews </a:t>
          </a:r>
        </a:p>
      </dgm:t>
    </dgm:pt>
    <dgm:pt modelId="{83377054-5065-47E8-A563-5309F003AFEC}" type="parTrans" cxnId="{4F83E733-89DD-481E-BFE0-74B5D55AE4B6}">
      <dgm:prSet/>
      <dgm:spPr/>
      <dgm:t>
        <a:bodyPr/>
        <a:lstStyle/>
        <a:p>
          <a:endParaRPr lang="en-US"/>
        </a:p>
      </dgm:t>
    </dgm:pt>
    <dgm:pt modelId="{E6002DEE-7139-41F9-AD1A-FE6434AAAC44}" type="sibTrans" cxnId="{4F83E733-89DD-481E-BFE0-74B5D55AE4B6}">
      <dgm:prSet/>
      <dgm:spPr/>
      <dgm:t>
        <a:bodyPr/>
        <a:lstStyle/>
        <a:p>
          <a:endParaRPr lang="en-US"/>
        </a:p>
      </dgm:t>
    </dgm:pt>
    <dgm:pt modelId="{977AD31A-BCC1-41AA-BA1D-F6B1F0E705DA}">
      <dgm:prSet/>
      <dgm:spPr/>
      <dgm:t>
        <a:bodyPr/>
        <a:lstStyle/>
        <a:p>
          <a:r>
            <a:rPr lang="en-US" dirty="0"/>
            <a:t>Motivation</a:t>
          </a:r>
        </a:p>
      </dgm:t>
    </dgm:pt>
    <dgm:pt modelId="{5D861A47-DEF0-4C58-8B43-7302DF2193AE}" type="parTrans" cxnId="{89DD3400-169C-437D-9E22-44E0F349D7C9}">
      <dgm:prSet/>
      <dgm:spPr/>
      <dgm:t>
        <a:bodyPr/>
        <a:lstStyle/>
        <a:p>
          <a:endParaRPr lang="en-US"/>
        </a:p>
      </dgm:t>
    </dgm:pt>
    <dgm:pt modelId="{6E414E74-569D-4095-9DCC-A88CBFBAC382}" type="sibTrans" cxnId="{89DD3400-169C-437D-9E22-44E0F349D7C9}">
      <dgm:prSet/>
      <dgm:spPr/>
      <dgm:t>
        <a:bodyPr/>
        <a:lstStyle/>
        <a:p>
          <a:endParaRPr lang="en-US"/>
        </a:p>
      </dgm:t>
    </dgm:pt>
    <dgm:pt modelId="{950C766C-47D0-49CB-8AC3-E561FD69FDD9}">
      <dgm:prSet/>
      <dgm:spPr/>
      <dgm:t>
        <a:bodyPr/>
        <a:lstStyle/>
        <a:p>
          <a:r>
            <a:rPr lang="en-US" dirty="0"/>
            <a:t>Related Work </a:t>
          </a:r>
        </a:p>
      </dgm:t>
    </dgm:pt>
    <dgm:pt modelId="{FBA66DF2-98A8-4504-8CB4-A4FEEC60946A}" type="parTrans" cxnId="{B9C153E6-899D-4EF2-B821-85F112AFF40C}">
      <dgm:prSet/>
      <dgm:spPr/>
      <dgm:t>
        <a:bodyPr/>
        <a:lstStyle/>
        <a:p>
          <a:endParaRPr lang="en-US"/>
        </a:p>
      </dgm:t>
    </dgm:pt>
    <dgm:pt modelId="{85FFD08C-B24E-4D37-9BFB-44EB78A9021A}" type="sibTrans" cxnId="{B9C153E6-899D-4EF2-B821-85F112AFF40C}">
      <dgm:prSet/>
      <dgm:spPr/>
      <dgm:t>
        <a:bodyPr/>
        <a:lstStyle/>
        <a:p>
          <a:endParaRPr lang="en-US"/>
        </a:p>
      </dgm:t>
    </dgm:pt>
    <dgm:pt modelId="{0D0AF7B5-3F81-4C12-B8F1-7B2AB6EAEA6F}">
      <dgm:prSet phldr="0"/>
      <dgm:spPr/>
      <dgm:t>
        <a:bodyPr/>
        <a:lstStyle/>
        <a:p>
          <a:r>
            <a:rPr lang="en-US">
              <a:latin typeface="Goudy Old Style"/>
            </a:rPr>
            <a:t>Login </a:t>
          </a:r>
          <a:endParaRPr lang="en-US"/>
        </a:p>
      </dgm:t>
    </dgm:pt>
    <dgm:pt modelId="{57053D34-CFC1-4235-A78E-6CC29C832304}" type="parTrans" cxnId="{74920DE0-6E5A-4A95-958B-C8BA9ECF1E96}">
      <dgm:prSet/>
      <dgm:spPr/>
    </dgm:pt>
    <dgm:pt modelId="{16964BBD-52F2-497C-B894-9F76F8D16419}" type="sibTrans" cxnId="{74920DE0-6E5A-4A95-958B-C8BA9ECF1E96}">
      <dgm:prSet/>
      <dgm:spPr/>
    </dgm:pt>
    <dgm:pt modelId="{23992574-D18B-4BBE-B1FE-85099EE69915}">
      <dgm:prSet phldr="0"/>
      <dgm:spPr/>
      <dgm:t>
        <a:bodyPr/>
        <a:lstStyle/>
        <a:p>
          <a:pPr rtl="0"/>
          <a:r>
            <a:rPr lang="en-US">
              <a:latin typeface="Goudy Old Style"/>
            </a:rPr>
            <a:t>Dataset</a:t>
          </a:r>
        </a:p>
      </dgm:t>
    </dgm:pt>
    <dgm:pt modelId="{991D0F89-9C74-4661-ABCB-833A25DAD734}" type="parTrans" cxnId="{BA6B9BAF-2C56-4200-A1C4-FFD8CFBD3135}">
      <dgm:prSet/>
      <dgm:spPr/>
    </dgm:pt>
    <dgm:pt modelId="{4952C2B8-2C86-4137-8B93-42A326F2E007}" type="sibTrans" cxnId="{BA6B9BAF-2C56-4200-A1C4-FFD8CFBD3135}">
      <dgm:prSet/>
      <dgm:spPr/>
      <dgm:t>
        <a:bodyPr/>
        <a:lstStyle/>
        <a:p>
          <a:endParaRPr lang="en-US"/>
        </a:p>
        <a:p>
          <a:endParaRPr lang="en-US"/>
        </a:p>
      </dgm:t>
    </dgm:pt>
    <dgm:pt modelId="{2A54162B-EF9B-4FB0-9DEF-467350710242}">
      <dgm:prSet phldr="0"/>
      <dgm:spPr/>
      <dgm:t>
        <a:bodyPr/>
        <a:lstStyle/>
        <a:p>
          <a:r>
            <a:rPr lang="en-US">
              <a:latin typeface="Goudy Old Style"/>
            </a:rPr>
            <a:t>Data analysis</a:t>
          </a:r>
        </a:p>
      </dgm:t>
    </dgm:pt>
    <dgm:pt modelId="{EA377A04-CE52-4E36-93F2-090C8890FEF4}" type="parTrans" cxnId="{8199FC3F-532B-46DB-BBDC-2A86F4C76D0E}">
      <dgm:prSet/>
      <dgm:spPr/>
    </dgm:pt>
    <dgm:pt modelId="{57AB040B-1CDE-4BBB-97B6-7C8473CA9D91}" type="sibTrans" cxnId="{8199FC3F-532B-46DB-BBDC-2A86F4C76D0E}">
      <dgm:prSet/>
      <dgm:spPr/>
      <dgm:t>
        <a:bodyPr/>
        <a:lstStyle/>
        <a:p>
          <a:endParaRPr lang="en-US"/>
        </a:p>
        <a:p>
          <a:endParaRPr lang="en-US"/>
        </a:p>
      </dgm:t>
    </dgm:pt>
    <dgm:pt modelId="{48CAC830-60FB-4E82-A5DF-A50B170E4420}">
      <dgm:prSet phldr="0"/>
      <dgm:spPr/>
      <dgm:t>
        <a:bodyPr/>
        <a:lstStyle/>
        <a:p>
          <a:r>
            <a:rPr lang="en-US">
              <a:latin typeface="Goudy Old Style"/>
            </a:rPr>
            <a:t>Preprocessing</a:t>
          </a:r>
        </a:p>
      </dgm:t>
    </dgm:pt>
    <dgm:pt modelId="{1B11B276-EAE1-424A-85C1-36D8A3BFF130}" type="parTrans" cxnId="{87B404D1-A726-441C-A40C-B92449897EA6}">
      <dgm:prSet/>
      <dgm:spPr/>
    </dgm:pt>
    <dgm:pt modelId="{69E65428-11B2-4F97-96F2-BF472E80B45E}" type="sibTrans" cxnId="{87B404D1-A726-441C-A40C-B92449897EA6}">
      <dgm:prSet/>
      <dgm:spPr/>
      <dgm:t>
        <a:bodyPr/>
        <a:lstStyle/>
        <a:p>
          <a:endParaRPr lang="en-US"/>
        </a:p>
        <a:p>
          <a:endParaRPr lang="en-US"/>
        </a:p>
      </dgm:t>
    </dgm:pt>
    <dgm:pt modelId="{0E4B4D1A-8B14-45CD-AE42-3F4A876EDEE3}">
      <dgm:prSet phldr="0"/>
      <dgm:spPr/>
      <dgm:t>
        <a:bodyPr/>
        <a:lstStyle/>
        <a:p>
          <a:r>
            <a:rPr lang="en-US">
              <a:latin typeface="Goudy Old Style"/>
            </a:rPr>
            <a:t>Machine </a:t>
          </a:r>
          <a:r>
            <a:rPr lang="en-US" err="1">
              <a:latin typeface="Goudy Old Style"/>
            </a:rPr>
            <a:t>learing</a:t>
          </a:r>
          <a:r>
            <a:rPr lang="en-US">
              <a:latin typeface="Goudy Old Style"/>
            </a:rPr>
            <a:t> algorithms</a:t>
          </a:r>
        </a:p>
      </dgm:t>
    </dgm:pt>
    <dgm:pt modelId="{82594E62-8AA3-4C1C-8080-4D2D62E75F8B}" type="parTrans" cxnId="{86DE3A00-A499-4181-944B-A9FE08FE844F}">
      <dgm:prSet/>
      <dgm:spPr/>
    </dgm:pt>
    <dgm:pt modelId="{715313B7-9FF6-4402-9590-DD033012A803}" type="sibTrans" cxnId="{86DE3A00-A499-4181-944B-A9FE08FE844F}">
      <dgm:prSet/>
      <dgm:spPr/>
      <dgm:t>
        <a:bodyPr/>
        <a:lstStyle/>
        <a:p>
          <a:endParaRPr lang="en-US"/>
        </a:p>
        <a:p>
          <a:endParaRPr lang="en-US"/>
        </a:p>
      </dgm:t>
    </dgm:pt>
    <dgm:pt modelId="{85A929D2-09B6-46B0-B7D6-FDE65A7B12D0}">
      <dgm:prSet phldr="0"/>
      <dgm:spPr/>
      <dgm:t>
        <a:bodyPr/>
        <a:lstStyle/>
        <a:p>
          <a:r>
            <a:rPr lang="en-US">
              <a:latin typeface="Goudy Old Style"/>
            </a:rPr>
            <a:t>Results</a:t>
          </a:r>
        </a:p>
      </dgm:t>
    </dgm:pt>
    <dgm:pt modelId="{3CBF2CB4-47A0-4272-B04C-96DAD5E5D154}" type="parTrans" cxnId="{ECBCAB29-BBD9-41D6-AEBE-D72292F8E11A}">
      <dgm:prSet/>
      <dgm:spPr/>
    </dgm:pt>
    <dgm:pt modelId="{3FB2E32B-732A-4FFD-A176-0CB11737D2C1}" type="sibTrans" cxnId="{ECBCAB29-BBD9-41D6-AEBE-D72292F8E11A}">
      <dgm:prSet/>
      <dgm:spPr/>
      <dgm:t>
        <a:bodyPr/>
        <a:lstStyle/>
        <a:p>
          <a:endParaRPr lang="en-US"/>
        </a:p>
        <a:p>
          <a:endParaRPr lang="en-US"/>
        </a:p>
      </dgm:t>
    </dgm:pt>
    <dgm:pt modelId="{F394052C-2A8B-4608-80AB-768862DB04EB}">
      <dgm:prSet phldr="0"/>
      <dgm:spPr/>
      <dgm:t>
        <a:bodyPr/>
        <a:lstStyle/>
        <a:p>
          <a:r>
            <a:rPr lang="en-US">
              <a:latin typeface="Goudy Old Style"/>
            </a:rPr>
            <a:t>API</a:t>
          </a:r>
        </a:p>
      </dgm:t>
    </dgm:pt>
    <dgm:pt modelId="{188E59FC-46E8-4C49-A610-EB14227822A9}" type="parTrans" cxnId="{B951FAFC-EADB-487E-B4DD-27D39CFAE4C4}">
      <dgm:prSet/>
      <dgm:spPr/>
    </dgm:pt>
    <dgm:pt modelId="{C78EF1E2-C37F-40DD-BFBD-17EB8195F8EA}" type="sibTrans" cxnId="{B951FAFC-EADB-487E-B4DD-27D39CFAE4C4}">
      <dgm:prSet/>
      <dgm:spPr/>
      <dgm:t>
        <a:bodyPr/>
        <a:lstStyle/>
        <a:p>
          <a:endParaRPr lang="en-US"/>
        </a:p>
        <a:p>
          <a:endParaRPr lang="en-US"/>
        </a:p>
      </dgm:t>
    </dgm:pt>
    <dgm:pt modelId="{25D3C4A9-2D99-40E5-BA50-D4877E3864B4}">
      <dgm:prSet phldr="0"/>
      <dgm:spPr/>
      <dgm:t>
        <a:bodyPr/>
        <a:lstStyle/>
        <a:p>
          <a:r>
            <a:rPr lang="en-US">
              <a:latin typeface="Goudy Old Style"/>
            </a:rPr>
            <a:t>Home </a:t>
          </a:r>
        </a:p>
      </dgm:t>
    </dgm:pt>
    <dgm:pt modelId="{F5127811-A8A1-4571-AAA8-27318D72BF7E}" type="parTrans" cxnId="{455856CA-F9B5-4DBB-97F6-1B83CDA9A4A6}">
      <dgm:prSet/>
      <dgm:spPr/>
    </dgm:pt>
    <dgm:pt modelId="{AC1DCC4A-126F-4545-9557-F683728DA5A0}" type="sibTrans" cxnId="{455856CA-F9B5-4DBB-97F6-1B83CDA9A4A6}">
      <dgm:prSet/>
      <dgm:spPr/>
      <dgm:t>
        <a:bodyPr/>
        <a:lstStyle/>
        <a:p>
          <a:endParaRPr lang="en-US"/>
        </a:p>
        <a:p>
          <a:endParaRPr lang="en-US"/>
        </a:p>
      </dgm:t>
    </dgm:pt>
    <dgm:pt modelId="{FFC33A33-EDD6-49B1-8550-75F50141D389}">
      <dgm:prSet phldr="0"/>
      <dgm:spPr/>
      <dgm:t>
        <a:bodyPr/>
        <a:lstStyle/>
        <a:p>
          <a:r>
            <a:rPr lang="en-US">
              <a:latin typeface="Goudy Old Style"/>
            </a:rPr>
            <a:t>Review by link </a:t>
          </a:r>
        </a:p>
      </dgm:t>
    </dgm:pt>
    <dgm:pt modelId="{32956083-095B-4AAB-A161-288B2A0E65DB}" type="parTrans" cxnId="{452766EB-DB25-45D7-93E5-59FCFCFFC719}">
      <dgm:prSet/>
      <dgm:spPr/>
    </dgm:pt>
    <dgm:pt modelId="{5FAF9E1E-176C-4691-B8C6-AE7C1CF783F3}" type="sibTrans" cxnId="{452766EB-DB25-45D7-93E5-59FCFCFFC719}">
      <dgm:prSet/>
      <dgm:spPr/>
      <dgm:t>
        <a:bodyPr/>
        <a:lstStyle/>
        <a:p>
          <a:endParaRPr lang="en-US"/>
        </a:p>
        <a:p>
          <a:endParaRPr lang="en-US"/>
        </a:p>
      </dgm:t>
    </dgm:pt>
    <dgm:pt modelId="{0AD546CE-551E-4DFA-BA3B-3A0AC17A66A6}">
      <dgm:prSet phldr="0"/>
      <dgm:spPr/>
      <dgm:t>
        <a:bodyPr/>
        <a:lstStyle/>
        <a:p>
          <a:r>
            <a:rPr lang="en-US">
              <a:latin typeface="Goudy Old Style"/>
            </a:rPr>
            <a:t>One review Detection </a:t>
          </a:r>
        </a:p>
      </dgm:t>
    </dgm:pt>
    <dgm:pt modelId="{3A950371-CAFC-483A-B642-82A3281A2049}" type="parTrans" cxnId="{5E16381C-717E-4069-B042-DEDB61E0B588}">
      <dgm:prSet/>
      <dgm:spPr/>
    </dgm:pt>
    <dgm:pt modelId="{537305C6-9E6B-4916-B4B9-D15CD71F73ED}" type="sibTrans" cxnId="{5E16381C-717E-4069-B042-DEDB61E0B588}">
      <dgm:prSet/>
      <dgm:spPr/>
      <dgm:t>
        <a:bodyPr/>
        <a:lstStyle/>
        <a:p>
          <a:endParaRPr lang="en-US"/>
        </a:p>
        <a:p>
          <a:endParaRPr lang="en-US"/>
        </a:p>
      </dgm:t>
    </dgm:pt>
    <dgm:pt modelId="{682A1244-009B-4504-ADB1-85955AD12E31}">
      <dgm:prSet phldr="0"/>
      <dgm:spPr/>
      <dgm:t>
        <a:bodyPr/>
        <a:lstStyle/>
        <a:p>
          <a:r>
            <a:rPr lang="en-US">
              <a:latin typeface="Goudy Old Style"/>
            </a:rPr>
            <a:t>Contact Us </a:t>
          </a:r>
        </a:p>
      </dgm:t>
    </dgm:pt>
    <dgm:pt modelId="{655DA89B-60F9-4C8D-902E-1E50CE470A59}" type="parTrans" cxnId="{D8A8A507-8769-42C1-96BB-6BEB43F16D9B}">
      <dgm:prSet/>
      <dgm:spPr/>
    </dgm:pt>
    <dgm:pt modelId="{A549212B-874B-4B69-ADD0-994CEECB47AC}" type="sibTrans" cxnId="{D8A8A507-8769-42C1-96BB-6BEB43F16D9B}">
      <dgm:prSet/>
      <dgm:spPr/>
      <dgm:t>
        <a:bodyPr/>
        <a:lstStyle/>
        <a:p>
          <a:endParaRPr lang="en-US"/>
        </a:p>
        <a:p>
          <a:endParaRPr lang="en-US"/>
        </a:p>
      </dgm:t>
    </dgm:pt>
    <dgm:pt modelId="{1B6711D3-4A38-4CC9-8F72-DAB031FD611C}">
      <dgm:prSet phldr="0"/>
      <dgm:spPr/>
      <dgm:t>
        <a:bodyPr/>
        <a:lstStyle/>
        <a:p>
          <a:r>
            <a:rPr lang="en-US">
              <a:latin typeface="Goudy Old Style"/>
            </a:rPr>
            <a:t>About Us </a:t>
          </a:r>
        </a:p>
      </dgm:t>
    </dgm:pt>
    <dgm:pt modelId="{C937E300-B4C3-4C75-AC42-98F992C1E8B4}" type="parTrans" cxnId="{CF42C7C8-13E6-4143-BDF6-9D0F852300FE}">
      <dgm:prSet/>
      <dgm:spPr/>
    </dgm:pt>
    <dgm:pt modelId="{C268453F-BA63-43D8-8466-CB6181453938}" type="sibTrans" cxnId="{CF42C7C8-13E6-4143-BDF6-9D0F852300FE}">
      <dgm:prSet/>
      <dgm:spPr/>
      <dgm:t>
        <a:bodyPr/>
        <a:lstStyle/>
        <a:p>
          <a:endParaRPr lang="en-US"/>
        </a:p>
        <a:p>
          <a:endParaRPr lang="en-US"/>
        </a:p>
      </dgm:t>
    </dgm:pt>
    <dgm:pt modelId="{B13732E1-7E94-430F-AC10-F7DC6E0AC23C}">
      <dgm:prSet phldr="0"/>
      <dgm:spPr/>
      <dgm:t>
        <a:bodyPr/>
        <a:lstStyle/>
        <a:p>
          <a:r>
            <a:rPr lang="en-US">
              <a:latin typeface="Goudy Old Style"/>
            </a:rPr>
            <a:t>Register </a:t>
          </a:r>
        </a:p>
      </dgm:t>
    </dgm:pt>
    <dgm:pt modelId="{18BB7D10-36A7-4DF7-AF02-BEA30F18FA87}" type="parTrans" cxnId="{9301F61D-6807-4AB4-B0BB-31DBE55B027D}">
      <dgm:prSet/>
      <dgm:spPr/>
    </dgm:pt>
    <dgm:pt modelId="{AC944776-113A-4A44-9069-91965E8A40B9}" type="sibTrans" cxnId="{9301F61D-6807-4AB4-B0BB-31DBE55B027D}">
      <dgm:prSet/>
      <dgm:spPr/>
      <dgm:t>
        <a:bodyPr/>
        <a:lstStyle/>
        <a:p>
          <a:endParaRPr lang="en-US"/>
        </a:p>
        <a:p>
          <a:endParaRPr lang="en-US"/>
        </a:p>
      </dgm:t>
    </dgm:pt>
    <dgm:pt modelId="{C1BC8FD5-7EB9-436F-99C1-2C6F1FEA59D4}" type="pres">
      <dgm:prSet presAssocID="{DE7979D4-6BD4-478F-B1C6-6DFF430BB14C}" presName="Name0" presStyleCnt="0">
        <dgm:presLayoutVars>
          <dgm:dir/>
          <dgm:resizeHandles val="exact"/>
        </dgm:presLayoutVars>
      </dgm:prSet>
      <dgm:spPr/>
    </dgm:pt>
    <dgm:pt modelId="{0F879E82-A5D5-4F3A-AC24-58DC4280F5B5}" type="pres">
      <dgm:prSet presAssocID="{01DFB1E1-7125-4617-BFA8-6594E9458377}" presName="node" presStyleLbl="node1" presStyleIdx="0" presStyleCnt="18">
        <dgm:presLayoutVars>
          <dgm:bulletEnabled val="1"/>
        </dgm:presLayoutVars>
      </dgm:prSet>
      <dgm:spPr/>
    </dgm:pt>
    <dgm:pt modelId="{859700A6-B868-4E64-8097-D30BDC0726B2}" type="pres">
      <dgm:prSet presAssocID="{3E844835-3E6E-4D11-922A-356966464A64}" presName="sibTrans" presStyleLbl="sibTrans1D1" presStyleIdx="0" presStyleCnt="17"/>
      <dgm:spPr/>
    </dgm:pt>
    <dgm:pt modelId="{EE9E66E8-3D71-44EF-A1FC-AEC46A66CD2A}" type="pres">
      <dgm:prSet presAssocID="{3E844835-3E6E-4D11-922A-356966464A64}" presName="connectorText" presStyleLbl="sibTrans1D1" presStyleIdx="0" presStyleCnt="17"/>
      <dgm:spPr/>
    </dgm:pt>
    <dgm:pt modelId="{C6F5CB81-A361-4050-80E0-4A6E47A1396A}" type="pres">
      <dgm:prSet presAssocID="{41D4FF70-6003-46CC-B619-1AAE98752118}" presName="node" presStyleLbl="node1" presStyleIdx="1" presStyleCnt="18">
        <dgm:presLayoutVars>
          <dgm:bulletEnabled val="1"/>
        </dgm:presLayoutVars>
      </dgm:prSet>
      <dgm:spPr/>
    </dgm:pt>
    <dgm:pt modelId="{860E725A-74D9-433D-812B-9E5C3A94BD76}" type="pres">
      <dgm:prSet presAssocID="{2D3F08B7-7BBA-4C4D-9F2D-5CBCD778D844}" presName="sibTrans" presStyleLbl="sibTrans1D1" presStyleIdx="1" presStyleCnt="17"/>
      <dgm:spPr/>
    </dgm:pt>
    <dgm:pt modelId="{B0868CB1-24CC-4913-8A78-B19EBE12A0EB}" type="pres">
      <dgm:prSet presAssocID="{2D3F08B7-7BBA-4C4D-9F2D-5CBCD778D844}" presName="connectorText" presStyleLbl="sibTrans1D1" presStyleIdx="1" presStyleCnt="17"/>
      <dgm:spPr/>
    </dgm:pt>
    <dgm:pt modelId="{527DAA67-4622-494E-A045-B5C2009FCA1F}" type="pres">
      <dgm:prSet presAssocID="{78A28064-D3D3-44C5-AE79-7178C4AD971D}" presName="node" presStyleLbl="node1" presStyleIdx="2" presStyleCnt="18">
        <dgm:presLayoutVars>
          <dgm:bulletEnabled val="1"/>
        </dgm:presLayoutVars>
      </dgm:prSet>
      <dgm:spPr/>
    </dgm:pt>
    <dgm:pt modelId="{9978F956-61E9-4022-BD82-9227386E7F74}" type="pres">
      <dgm:prSet presAssocID="{E6002DEE-7139-41F9-AD1A-FE6434AAAC44}" presName="sibTrans" presStyleLbl="sibTrans1D1" presStyleIdx="2" presStyleCnt="17"/>
      <dgm:spPr/>
    </dgm:pt>
    <dgm:pt modelId="{9122D948-7200-4FBC-9580-65F25AA3AC92}" type="pres">
      <dgm:prSet presAssocID="{E6002DEE-7139-41F9-AD1A-FE6434AAAC44}" presName="connectorText" presStyleLbl="sibTrans1D1" presStyleIdx="2" presStyleCnt="17"/>
      <dgm:spPr/>
    </dgm:pt>
    <dgm:pt modelId="{1AAEB31E-6201-4870-A87E-98575504CA2D}" type="pres">
      <dgm:prSet presAssocID="{977AD31A-BCC1-41AA-BA1D-F6B1F0E705DA}" presName="node" presStyleLbl="node1" presStyleIdx="3" presStyleCnt="18">
        <dgm:presLayoutVars>
          <dgm:bulletEnabled val="1"/>
        </dgm:presLayoutVars>
      </dgm:prSet>
      <dgm:spPr/>
    </dgm:pt>
    <dgm:pt modelId="{9E5EB229-7114-4B9B-9D47-B14660600595}" type="pres">
      <dgm:prSet presAssocID="{6E414E74-569D-4095-9DCC-A88CBFBAC382}" presName="sibTrans" presStyleLbl="sibTrans1D1" presStyleIdx="3" presStyleCnt="17"/>
      <dgm:spPr/>
    </dgm:pt>
    <dgm:pt modelId="{B3AC0226-7B56-4FD4-9CFC-FE68D78E32ED}" type="pres">
      <dgm:prSet presAssocID="{6E414E74-569D-4095-9DCC-A88CBFBAC382}" presName="connectorText" presStyleLbl="sibTrans1D1" presStyleIdx="3" presStyleCnt="17"/>
      <dgm:spPr/>
    </dgm:pt>
    <dgm:pt modelId="{4E479669-B4C8-4E48-9AAE-3F63250A3EAB}" type="pres">
      <dgm:prSet presAssocID="{950C766C-47D0-49CB-8AC3-E561FD69FDD9}" presName="node" presStyleLbl="node1" presStyleIdx="4" presStyleCnt="18">
        <dgm:presLayoutVars>
          <dgm:bulletEnabled val="1"/>
        </dgm:presLayoutVars>
      </dgm:prSet>
      <dgm:spPr/>
    </dgm:pt>
    <dgm:pt modelId="{E8C1A1F8-B9BE-4B95-856A-868FAAA08A8B}" type="pres">
      <dgm:prSet presAssocID="{85FFD08C-B24E-4D37-9BFB-44EB78A9021A}" presName="sibTrans" presStyleLbl="sibTrans1D1" presStyleIdx="4" presStyleCnt="17"/>
      <dgm:spPr/>
    </dgm:pt>
    <dgm:pt modelId="{926FB244-36E2-48AB-875D-EF73CE373381}" type="pres">
      <dgm:prSet presAssocID="{85FFD08C-B24E-4D37-9BFB-44EB78A9021A}" presName="connectorText" presStyleLbl="sibTrans1D1" presStyleIdx="4" presStyleCnt="17"/>
      <dgm:spPr/>
    </dgm:pt>
    <dgm:pt modelId="{0823F972-8A01-4361-BC32-7B6798C5AE04}" type="pres">
      <dgm:prSet presAssocID="{23992574-D18B-4BBE-B1FE-85099EE69915}" presName="node" presStyleLbl="node1" presStyleIdx="5" presStyleCnt="18">
        <dgm:presLayoutVars>
          <dgm:bulletEnabled val="1"/>
        </dgm:presLayoutVars>
      </dgm:prSet>
      <dgm:spPr/>
    </dgm:pt>
    <dgm:pt modelId="{305DC108-A99E-4B3D-B1C7-C019A594EE6E}" type="pres">
      <dgm:prSet presAssocID="{4952C2B8-2C86-4137-8B93-42A326F2E007}" presName="sibTrans" presStyleLbl="sibTrans1D1" presStyleIdx="5" presStyleCnt="17"/>
      <dgm:spPr/>
    </dgm:pt>
    <dgm:pt modelId="{35A7B2EE-A824-4B0B-9331-867385B31032}" type="pres">
      <dgm:prSet presAssocID="{4952C2B8-2C86-4137-8B93-42A326F2E007}" presName="connectorText" presStyleLbl="sibTrans1D1" presStyleIdx="5" presStyleCnt="17"/>
      <dgm:spPr/>
    </dgm:pt>
    <dgm:pt modelId="{A61688EE-38B2-49C7-BDB3-59A2C8FE1C91}" type="pres">
      <dgm:prSet presAssocID="{2A54162B-EF9B-4FB0-9DEF-467350710242}" presName="node" presStyleLbl="node1" presStyleIdx="6" presStyleCnt="18">
        <dgm:presLayoutVars>
          <dgm:bulletEnabled val="1"/>
        </dgm:presLayoutVars>
      </dgm:prSet>
      <dgm:spPr/>
    </dgm:pt>
    <dgm:pt modelId="{3EFBC2B6-107F-4C52-A5AD-5CAFE22CE1B8}" type="pres">
      <dgm:prSet presAssocID="{57AB040B-1CDE-4BBB-97B6-7C8473CA9D91}" presName="sibTrans" presStyleLbl="sibTrans1D1" presStyleIdx="6" presStyleCnt="17"/>
      <dgm:spPr/>
    </dgm:pt>
    <dgm:pt modelId="{C0F93068-B72E-44D5-A6BE-0407B74FD45C}" type="pres">
      <dgm:prSet presAssocID="{57AB040B-1CDE-4BBB-97B6-7C8473CA9D91}" presName="connectorText" presStyleLbl="sibTrans1D1" presStyleIdx="6" presStyleCnt="17"/>
      <dgm:spPr/>
    </dgm:pt>
    <dgm:pt modelId="{646E7CA1-B317-4A9C-A72B-9A3BF9F96173}" type="pres">
      <dgm:prSet presAssocID="{48CAC830-60FB-4E82-A5DF-A50B170E4420}" presName="node" presStyleLbl="node1" presStyleIdx="7" presStyleCnt="18">
        <dgm:presLayoutVars>
          <dgm:bulletEnabled val="1"/>
        </dgm:presLayoutVars>
      </dgm:prSet>
      <dgm:spPr/>
    </dgm:pt>
    <dgm:pt modelId="{42BF893F-7DF9-4F9C-87B5-ED44E9CCD546}" type="pres">
      <dgm:prSet presAssocID="{69E65428-11B2-4F97-96F2-BF472E80B45E}" presName="sibTrans" presStyleLbl="sibTrans1D1" presStyleIdx="7" presStyleCnt="17"/>
      <dgm:spPr/>
    </dgm:pt>
    <dgm:pt modelId="{75BF2F39-8C13-4E37-8F2A-CC39D1C16278}" type="pres">
      <dgm:prSet presAssocID="{69E65428-11B2-4F97-96F2-BF472E80B45E}" presName="connectorText" presStyleLbl="sibTrans1D1" presStyleIdx="7" presStyleCnt="17"/>
      <dgm:spPr/>
    </dgm:pt>
    <dgm:pt modelId="{228BDFE5-8F6D-402B-BE37-4E0B68425C6E}" type="pres">
      <dgm:prSet presAssocID="{0E4B4D1A-8B14-45CD-AE42-3F4A876EDEE3}" presName="node" presStyleLbl="node1" presStyleIdx="8" presStyleCnt="18">
        <dgm:presLayoutVars>
          <dgm:bulletEnabled val="1"/>
        </dgm:presLayoutVars>
      </dgm:prSet>
      <dgm:spPr/>
    </dgm:pt>
    <dgm:pt modelId="{968F4EB0-21FC-43E6-8AE1-D4D86B41CAE5}" type="pres">
      <dgm:prSet presAssocID="{715313B7-9FF6-4402-9590-DD033012A803}" presName="sibTrans" presStyleLbl="sibTrans1D1" presStyleIdx="8" presStyleCnt="17"/>
      <dgm:spPr/>
    </dgm:pt>
    <dgm:pt modelId="{328C879E-4E22-4BBD-9F48-EC6BA06E7325}" type="pres">
      <dgm:prSet presAssocID="{715313B7-9FF6-4402-9590-DD033012A803}" presName="connectorText" presStyleLbl="sibTrans1D1" presStyleIdx="8" presStyleCnt="17"/>
      <dgm:spPr/>
    </dgm:pt>
    <dgm:pt modelId="{983E6DB2-7499-47F9-8913-65C00041AFA8}" type="pres">
      <dgm:prSet presAssocID="{85A929D2-09B6-46B0-B7D6-FDE65A7B12D0}" presName="node" presStyleLbl="node1" presStyleIdx="9" presStyleCnt="18">
        <dgm:presLayoutVars>
          <dgm:bulletEnabled val="1"/>
        </dgm:presLayoutVars>
      </dgm:prSet>
      <dgm:spPr/>
    </dgm:pt>
    <dgm:pt modelId="{D857A209-AEB0-48F4-B618-90CFE89A0E0F}" type="pres">
      <dgm:prSet presAssocID="{3FB2E32B-732A-4FFD-A176-0CB11737D2C1}" presName="sibTrans" presStyleLbl="sibTrans1D1" presStyleIdx="9" presStyleCnt="17"/>
      <dgm:spPr/>
    </dgm:pt>
    <dgm:pt modelId="{258D685E-9FC9-444E-951C-B57727DC71E3}" type="pres">
      <dgm:prSet presAssocID="{3FB2E32B-732A-4FFD-A176-0CB11737D2C1}" presName="connectorText" presStyleLbl="sibTrans1D1" presStyleIdx="9" presStyleCnt="17"/>
      <dgm:spPr/>
    </dgm:pt>
    <dgm:pt modelId="{289DE787-E464-41F8-B94C-D8FDCE07FB4C}" type="pres">
      <dgm:prSet presAssocID="{F394052C-2A8B-4608-80AB-768862DB04EB}" presName="node" presStyleLbl="node1" presStyleIdx="10" presStyleCnt="18">
        <dgm:presLayoutVars>
          <dgm:bulletEnabled val="1"/>
        </dgm:presLayoutVars>
      </dgm:prSet>
      <dgm:spPr/>
    </dgm:pt>
    <dgm:pt modelId="{FAE71917-FF6E-4E7C-8DA9-218796A67582}" type="pres">
      <dgm:prSet presAssocID="{C78EF1E2-C37F-40DD-BFBD-17EB8195F8EA}" presName="sibTrans" presStyleLbl="sibTrans1D1" presStyleIdx="10" presStyleCnt="17"/>
      <dgm:spPr/>
    </dgm:pt>
    <dgm:pt modelId="{87672474-C58E-401A-AEC3-A3D555CF110F}" type="pres">
      <dgm:prSet presAssocID="{C78EF1E2-C37F-40DD-BFBD-17EB8195F8EA}" presName="connectorText" presStyleLbl="sibTrans1D1" presStyleIdx="10" presStyleCnt="17"/>
      <dgm:spPr/>
    </dgm:pt>
    <dgm:pt modelId="{B98450E7-755D-4647-B2DA-70DBB55630DF}" type="pres">
      <dgm:prSet presAssocID="{25D3C4A9-2D99-40E5-BA50-D4877E3864B4}" presName="node" presStyleLbl="node1" presStyleIdx="11" presStyleCnt="18">
        <dgm:presLayoutVars>
          <dgm:bulletEnabled val="1"/>
        </dgm:presLayoutVars>
      </dgm:prSet>
      <dgm:spPr/>
    </dgm:pt>
    <dgm:pt modelId="{62677445-1FB0-4B5F-A972-7555FA71978F}" type="pres">
      <dgm:prSet presAssocID="{AC1DCC4A-126F-4545-9557-F683728DA5A0}" presName="sibTrans" presStyleLbl="sibTrans1D1" presStyleIdx="11" presStyleCnt="17"/>
      <dgm:spPr/>
    </dgm:pt>
    <dgm:pt modelId="{CC98491E-71F7-4289-90D3-6D96D6F59641}" type="pres">
      <dgm:prSet presAssocID="{AC1DCC4A-126F-4545-9557-F683728DA5A0}" presName="connectorText" presStyleLbl="sibTrans1D1" presStyleIdx="11" presStyleCnt="17"/>
      <dgm:spPr/>
    </dgm:pt>
    <dgm:pt modelId="{E2BA42A4-42F0-4670-B527-D5A84E7725F6}" type="pres">
      <dgm:prSet presAssocID="{FFC33A33-EDD6-49B1-8550-75F50141D389}" presName="node" presStyleLbl="node1" presStyleIdx="12" presStyleCnt="18">
        <dgm:presLayoutVars>
          <dgm:bulletEnabled val="1"/>
        </dgm:presLayoutVars>
      </dgm:prSet>
      <dgm:spPr/>
    </dgm:pt>
    <dgm:pt modelId="{DFB5FCBC-BAB0-401B-B6B8-08021780CC24}" type="pres">
      <dgm:prSet presAssocID="{5FAF9E1E-176C-4691-B8C6-AE7C1CF783F3}" presName="sibTrans" presStyleLbl="sibTrans1D1" presStyleIdx="12" presStyleCnt="17"/>
      <dgm:spPr/>
    </dgm:pt>
    <dgm:pt modelId="{20D03F36-DCAA-4CE3-855D-4688C5B5D125}" type="pres">
      <dgm:prSet presAssocID="{5FAF9E1E-176C-4691-B8C6-AE7C1CF783F3}" presName="connectorText" presStyleLbl="sibTrans1D1" presStyleIdx="12" presStyleCnt="17"/>
      <dgm:spPr/>
    </dgm:pt>
    <dgm:pt modelId="{091AF151-EA3B-4E40-BBD2-3B7044A76B9C}" type="pres">
      <dgm:prSet presAssocID="{0AD546CE-551E-4DFA-BA3B-3A0AC17A66A6}" presName="node" presStyleLbl="node1" presStyleIdx="13" presStyleCnt="18">
        <dgm:presLayoutVars>
          <dgm:bulletEnabled val="1"/>
        </dgm:presLayoutVars>
      </dgm:prSet>
      <dgm:spPr/>
    </dgm:pt>
    <dgm:pt modelId="{75CB5E6F-2849-4540-AA80-017CF0E12159}" type="pres">
      <dgm:prSet presAssocID="{537305C6-9E6B-4916-B4B9-D15CD71F73ED}" presName="sibTrans" presStyleLbl="sibTrans1D1" presStyleIdx="13" presStyleCnt="17"/>
      <dgm:spPr/>
    </dgm:pt>
    <dgm:pt modelId="{837F4FA8-6B24-4E56-B222-5FB8C769361C}" type="pres">
      <dgm:prSet presAssocID="{537305C6-9E6B-4916-B4B9-D15CD71F73ED}" presName="connectorText" presStyleLbl="sibTrans1D1" presStyleIdx="13" presStyleCnt="17"/>
      <dgm:spPr/>
    </dgm:pt>
    <dgm:pt modelId="{F4DC92F1-E977-4D12-AF57-2EC54811D7C5}" type="pres">
      <dgm:prSet presAssocID="{682A1244-009B-4504-ADB1-85955AD12E31}" presName="node" presStyleLbl="node1" presStyleIdx="14" presStyleCnt="18">
        <dgm:presLayoutVars>
          <dgm:bulletEnabled val="1"/>
        </dgm:presLayoutVars>
      </dgm:prSet>
      <dgm:spPr/>
    </dgm:pt>
    <dgm:pt modelId="{3228A623-31BA-4BED-89EC-31B3E3169D28}" type="pres">
      <dgm:prSet presAssocID="{A549212B-874B-4B69-ADD0-994CEECB47AC}" presName="sibTrans" presStyleLbl="sibTrans1D1" presStyleIdx="14" presStyleCnt="17"/>
      <dgm:spPr/>
    </dgm:pt>
    <dgm:pt modelId="{3DADA256-E843-4801-BB21-B7C7D674478A}" type="pres">
      <dgm:prSet presAssocID="{A549212B-874B-4B69-ADD0-994CEECB47AC}" presName="connectorText" presStyleLbl="sibTrans1D1" presStyleIdx="14" presStyleCnt="17"/>
      <dgm:spPr/>
    </dgm:pt>
    <dgm:pt modelId="{2934AEBA-50E8-40E5-B5DB-5E281FA62EA4}" type="pres">
      <dgm:prSet presAssocID="{1B6711D3-4A38-4CC9-8F72-DAB031FD611C}" presName="node" presStyleLbl="node1" presStyleIdx="15" presStyleCnt="18">
        <dgm:presLayoutVars>
          <dgm:bulletEnabled val="1"/>
        </dgm:presLayoutVars>
      </dgm:prSet>
      <dgm:spPr/>
    </dgm:pt>
    <dgm:pt modelId="{0F62AE0A-A4C9-4924-88A0-03E9EA50D112}" type="pres">
      <dgm:prSet presAssocID="{C268453F-BA63-43D8-8466-CB6181453938}" presName="sibTrans" presStyleLbl="sibTrans1D1" presStyleIdx="15" presStyleCnt="17"/>
      <dgm:spPr/>
    </dgm:pt>
    <dgm:pt modelId="{9C1BBDEC-1EB9-4756-8260-08EB17F9D9FD}" type="pres">
      <dgm:prSet presAssocID="{C268453F-BA63-43D8-8466-CB6181453938}" presName="connectorText" presStyleLbl="sibTrans1D1" presStyleIdx="15" presStyleCnt="17"/>
      <dgm:spPr/>
    </dgm:pt>
    <dgm:pt modelId="{F982F3AE-16FC-4A86-B8CC-F0887713BF59}" type="pres">
      <dgm:prSet presAssocID="{B13732E1-7E94-430F-AC10-F7DC6E0AC23C}" presName="node" presStyleLbl="node1" presStyleIdx="16" presStyleCnt="18">
        <dgm:presLayoutVars>
          <dgm:bulletEnabled val="1"/>
        </dgm:presLayoutVars>
      </dgm:prSet>
      <dgm:spPr/>
    </dgm:pt>
    <dgm:pt modelId="{133EA939-F76D-4DBF-A35D-7FA09BD25B37}" type="pres">
      <dgm:prSet presAssocID="{AC944776-113A-4A44-9069-91965E8A40B9}" presName="sibTrans" presStyleLbl="sibTrans1D1" presStyleIdx="16" presStyleCnt="17"/>
      <dgm:spPr/>
    </dgm:pt>
    <dgm:pt modelId="{0EEE432E-2581-4AC0-A32D-B0C6652E09EC}" type="pres">
      <dgm:prSet presAssocID="{AC944776-113A-4A44-9069-91965E8A40B9}" presName="connectorText" presStyleLbl="sibTrans1D1" presStyleIdx="16" presStyleCnt="17"/>
      <dgm:spPr/>
    </dgm:pt>
    <dgm:pt modelId="{5E462CC3-0EED-4817-96A6-47E06BDD01D1}" type="pres">
      <dgm:prSet presAssocID="{0D0AF7B5-3F81-4C12-B8F1-7B2AB6EAEA6F}" presName="node" presStyleLbl="node1" presStyleIdx="17" presStyleCnt="18">
        <dgm:presLayoutVars>
          <dgm:bulletEnabled val="1"/>
        </dgm:presLayoutVars>
      </dgm:prSet>
      <dgm:spPr/>
    </dgm:pt>
  </dgm:ptLst>
  <dgm:cxnLst>
    <dgm:cxn modelId="{89DD3400-169C-437D-9E22-44E0F349D7C9}" srcId="{DE7979D4-6BD4-478F-B1C6-6DFF430BB14C}" destId="{977AD31A-BCC1-41AA-BA1D-F6B1F0E705DA}" srcOrd="3" destOrd="0" parTransId="{5D861A47-DEF0-4C58-8B43-7302DF2193AE}" sibTransId="{6E414E74-569D-4095-9DCC-A88CBFBAC382}"/>
    <dgm:cxn modelId="{86DE3A00-A499-4181-944B-A9FE08FE844F}" srcId="{DE7979D4-6BD4-478F-B1C6-6DFF430BB14C}" destId="{0E4B4D1A-8B14-45CD-AE42-3F4A876EDEE3}" srcOrd="8" destOrd="0" parTransId="{82594E62-8AA3-4C1C-8080-4D2D62E75F8B}" sibTransId="{715313B7-9FF6-4402-9590-DD033012A803}"/>
    <dgm:cxn modelId="{D8A8A507-8769-42C1-96BB-6BEB43F16D9B}" srcId="{DE7979D4-6BD4-478F-B1C6-6DFF430BB14C}" destId="{682A1244-009B-4504-ADB1-85955AD12E31}" srcOrd="14" destOrd="0" parTransId="{655DA89B-60F9-4C8D-902E-1E50CE470A59}" sibTransId="{A549212B-874B-4B69-ADD0-994CEECB47AC}"/>
    <dgm:cxn modelId="{46D1BD07-8E23-4EE6-B87C-C55C96C04E8E}" type="presOf" srcId="{5FAF9E1E-176C-4691-B8C6-AE7C1CF783F3}" destId="{DFB5FCBC-BAB0-401B-B6B8-08021780CC24}" srcOrd="0" destOrd="0" presId="urn:microsoft.com/office/officeart/2016/7/layout/RepeatingBendingProcessNew"/>
    <dgm:cxn modelId="{7154EF0E-09E2-430F-9A76-A28CD27A0B80}" type="presOf" srcId="{57AB040B-1CDE-4BBB-97B6-7C8473CA9D91}" destId="{C0F93068-B72E-44D5-A6BE-0407B74FD45C}" srcOrd="1" destOrd="0" presId="urn:microsoft.com/office/officeart/2016/7/layout/RepeatingBendingProcessNew"/>
    <dgm:cxn modelId="{3760F410-1E18-4A37-9B95-84D325078A78}" type="presOf" srcId="{E6002DEE-7139-41F9-AD1A-FE6434AAAC44}" destId="{9978F956-61E9-4022-BD82-9227386E7F74}" srcOrd="0" destOrd="0" presId="urn:microsoft.com/office/officeart/2016/7/layout/RepeatingBendingProcessNew"/>
    <dgm:cxn modelId="{25D24A1A-7367-4487-B28D-1C5437647CEE}" type="presOf" srcId="{977AD31A-BCC1-41AA-BA1D-F6B1F0E705DA}" destId="{1AAEB31E-6201-4870-A87E-98575504CA2D}" srcOrd="0" destOrd="0" presId="urn:microsoft.com/office/officeart/2016/7/layout/RepeatingBendingProcessNew"/>
    <dgm:cxn modelId="{5E16381C-717E-4069-B042-DEDB61E0B588}" srcId="{DE7979D4-6BD4-478F-B1C6-6DFF430BB14C}" destId="{0AD546CE-551E-4DFA-BA3B-3A0AC17A66A6}" srcOrd="13" destOrd="0" parTransId="{3A950371-CAFC-483A-B642-82A3281A2049}" sibTransId="{537305C6-9E6B-4916-B4B9-D15CD71F73ED}"/>
    <dgm:cxn modelId="{B7B8081D-F2E1-4571-9F1B-4939657C0114}" type="presOf" srcId="{4952C2B8-2C86-4137-8B93-42A326F2E007}" destId="{35A7B2EE-A824-4B0B-9331-867385B31032}" srcOrd="1" destOrd="0" presId="urn:microsoft.com/office/officeart/2016/7/layout/RepeatingBendingProcessNew"/>
    <dgm:cxn modelId="{9301F61D-6807-4AB4-B0BB-31DBE55B027D}" srcId="{DE7979D4-6BD4-478F-B1C6-6DFF430BB14C}" destId="{B13732E1-7E94-430F-AC10-F7DC6E0AC23C}" srcOrd="16" destOrd="0" parTransId="{18BB7D10-36A7-4DF7-AF02-BEA30F18FA87}" sibTransId="{AC944776-113A-4A44-9069-91965E8A40B9}"/>
    <dgm:cxn modelId="{0715BC1F-9F92-4C44-954C-4899F0081318}" type="presOf" srcId="{2D3F08B7-7BBA-4C4D-9F2D-5CBCD778D844}" destId="{B0868CB1-24CC-4913-8A78-B19EBE12A0EB}" srcOrd="1" destOrd="0" presId="urn:microsoft.com/office/officeart/2016/7/layout/RepeatingBendingProcessNew"/>
    <dgm:cxn modelId="{C2084021-D414-474B-9238-A1F3A79F40F1}" type="presOf" srcId="{78A28064-D3D3-44C5-AE79-7178C4AD971D}" destId="{527DAA67-4622-494E-A045-B5C2009FCA1F}" srcOrd="0" destOrd="0" presId="urn:microsoft.com/office/officeart/2016/7/layout/RepeatingBendingProcessNew"/>
    <dgm:cxn modelId="{52C8E421-281B-4FBB-8F68-E9F1DB371A61}" type="presOf" srcId="{950C766C-47D0-49CB-8AC3-E561FD69FDD9}" destId="{4E479669-B4C8-4E48-9AAE-3F63250A3EAB}" srcOrd="0" destOrd="0" presId="urn:microsoft.com/office/officeart/2016/7/layout/RepeatingBendingProcessNew"/>
    <dgm:cxn modelId="{F304ED22-F1C8-4C60-82B6-9039CF308687}" type="presOf" srcId="{537305C6-9E6B-4916-B4B9-D15CD71F73ED}" destId="{837F4FA8-6B24-4E56-B222-5FB8C769361C}" srcOrd="1" destOrd="0" presId="urn:microsoft.com/office/officeart/2016/7/layout/RepeatingBendingProcessNew"/>
    <dgm:cxn modelId="{ECBCAB29-BBD9-41D6-AEBE-D72292F8E11A}" srcId="{DE7979D4-6BD4-478F-B1C6-6DFF430BB14C}" destId="{85A929D2-09B6-46B0-B7D6-FDE65A7B12D0}" srcOrd="9" destOrd="0" parTransId="{3CBF2CB4-47A0-4272-B04C-96DAD5E5D154}" sibTransId="{3FB2E32B-732A-4FFD-A176-0CB11737D2C1}"/>
    <dgm:cxn modelId="{A75F1B2E-A0F8-4761-8A42-C9D5E2E513A1}" type="presOf" srcId="{0E4B4D1A-8B14-45CD-AE42-3F4A876EDEE3}" destId="{228BDFE5-8F6D-402B-BE37-4E0B68425C6E}" srcOrd="0" destOrd="0" presId="urn:microsoft.com/office/officeart/2016/7/layout/RepeatingBendingProcessNew"/>
    <dgm:cxn modelId="{3D21202E-2C50-44AE-B889-2E40A08026BF}" type="presOf" srcId="{C268453F-BA63-43D8-8466-CB6181453938}" destId="{0F62AE0A-A4C9-4924-88A0-03E9EA50D112}" srcOrd="0" destOrd="0" presId="urn:microsoft.com/office/officeart/2016/7/layout/RepeatingBendingProcessNew"/>
    <dgm:cxn modelId="{44AF2B2E-920E-4EFB-928C-70CD1393F54C}" type="presOf" srcId="{85A929D2-09B6-46B0-B7D6-FDE65A7B12D0}" destId="{983E6DB2-7499-47F9-8913-65C00041AFA8}" srcOrd="0" destOrd="0" presId="urn:microsoft.com/office/officeart/2016/7/layout/RepeatingBendingProcessNew"/>
    <dgm:cxn modelId="{57513F33-329E-4A90-8636-A4D760EB6745}" type="presOf" srcId="{69E65428-11B2-4F97-96F2-BF472E80B45E}" destId="{75BF2F39-8C13-4E37-8F2A-CC39D1C16278}" srcOrd="1" destOrd="0" presId="urn:microsoft.com/office/officeart/2016/7/layout/RepeatingBendingProcessNew"/>
    <dgm:cxn modelId="{40E67D33-0C47-4CA5-B64E-93E74A55FA88}" type="presOf" srcId="{3FB2E32B-732A-4FFD-A176-0CB11737D2C1}" destId="{258D685E-9FC9-444E-951C-B57727DC71E3}" srcOrd="1" destOrd="0" presId="urn:microsoft.com/office/officeart/2016/7/layout/RepeatingBendingProcessNew"/>
    <dgm:cxn modelId="{4F83E733-89DD-481E-BFE0-74B5D55AE4B6}" srcId="{DE7979D4-6BD4-478F-B1C6-6DFF430BB14C}" destId="{78A28064-D3D3-44C5-AE79-7178C4AD971D}" srcOrd="2" destOrd="0" parTransId="{83377054-5065-47E8-A563-5309F003AFEC}" sibTransId="{E6002DEE-7139-41F9-AD1A-FE6434AAAC44}"/>
    <dgm:cxn modelId="{A935B139-568A-4ABE-BBBA-65F5F8AA1B20}" type="presOf" srcId="{AC944776-113A-4A44-9069-91965E8A40B9}" destId="{133EA939-F76D-4DBF-A35D-7FA09BD25B37}" srcOrd="0" destOrd="0" presId="urn:microsoft.com/office/officeart/2016/7/layout/RepeatingBendingProcessNew"/>
    <dgm:cxn modelId="{B5ACF33C-DA93-4A1E-BB19-789598405BB5}" type="presOf" srcId="{B13732E1-7E94-430F-AC10-F7DC6E0AC23C}" destId="{F982F3AE-16FC-4A86-B8CC-F0887713BF59}" srcOrd="0" destOrd="0" presId="urn:microsoft.com/office/officeart/2016/7/layout/RepeatingBendingProcessNew"/>
    <dgm:cxn modelId="{2515F03E-8930-49B7-8730-324F5A4EB2C9}" type="presOf" srcId="{0D0AF7B5-3F81-4C12-B8F1-7B2AB6EAEA6F}" destId="{5E462CC3-0EED-4817-96A6-47E06BDD01D1}" srcOrd="0" destOrd="0" presId="urn:microsoft.com/office/officeart/2016/7/layout/RepeatingBendingProcessNew"/>
    <dgm:cxn modelId="{E8ED6C3F-B6D2-4914-8FA0-46A811943EAD}" type="presOf" srcId="{2D3F08B7-7BBA-4C4D-9F2D-5CBCD778D844}" destId="{860E725A-74D9-433D-812B-9E5C3A94BD76}" srcOrd="0" destOrd="0" presId="urn:microsoft.com/office/officeart/2016/7/layout/RepeatingBendingProcessNew"/>
    <dgm:cxn modelId="{4A98AF3F-98F3-4D47-9396-897A6E5BC75F}" type="presOf" srcId="{1B6711D3-4A38-4CC9-8F72-DAB031FD611C}" destId="{2934AEBA-50E8-40E5-B5DB-5E281FA62EA4}" srcOrd="0" destOrd="0" presId="urn:microsoft.com/office/officeart/2016/7/layout/RepeatingBendingProcessNew"/>
    <dgm:cxn modelId="{8199FC3F-532B-46DB-BBDC-2A86F4C76D0E}" srcId="{DE7979D4-6BD4-478F-B1C6-6DFF430BB14C}" destId="{2A54162B-EF9B-4FB0-9DEF-467350710242}" srcOrd="6" destOrd="0" parTransId="{EA377A04-CE52-4E36-93F2-090C8890FEF4}" sibTransId="{57AB040B-1CDE-4BBB-97B6-7C8473CA9D91}"/>
    <dgm:cxn modelId="{ACA1CD40-E815-42E7-86BE-A7B424194C00}" type="presOf" srcId="{5FAF9E1E-176C-4691-B8C6-AE7C1CF783F3}" destId="{20D03F36-DCAA-4CE3-855D-4688C5B5D125}" srcOrd="1" destOrd="0" presId="urn:microsoft.com/office/officeart/2016/7/layout/RepeatingBendingProcessNew"/>
    <dgm:cxn modelId="{EFEE9A60-E167-4801-B6BB-A26C3F9C90C2}" type="presOf" srcId="{2A54162B-EF9B-4FB0-9DEF-467350710242}" destId="{A61688EE-38B2-49C7-BDB3-59A2C8FE1C91}" srcOrd="0" destOrd="0" presId="urn:microsoft.com/office/officeart/2016/7/layout/RepeatingBendingProcessNew"/>
    <dgm:cxn modelId="{3BDE9545-1293-46D2-9240-919547285B91}" type="presOf" srcId="{E6002DEE-7139-41F9-AD1A-FE6434AAAC44}" destId="{9122D948-7200-4FBC-9580-65F25AA3AC92}" srcOrd="1" destOrd="0" presId="urn:microsoft.com/office/officeart/2016/7/layout/RepeatingBendingProcessNew"/>
    <dgm:cxn modelId="{4462FF65-1A09-480D-8A69-7F911A1156D8}" type="presOf" srcId="{23992574-D18B-4BBE-B1FE-85099EE69915}" destId="{0823F972-8A01-4361-BC32-7B6798C5AE04}" srcOrd="0" destOrd="0" presId="urn:microsoft.com/office/officeart/2016/7/layout/RepeatingBendingProcessNew"/>
    <dgm:cxn modelId="{58F6AC66-8D32-443A-B8A0-D3BCB0FBFC85}" type="presOf" srcId="{85FFD08C-B24E-4D37-9BFB-44EB78A9021A}" destId="{926FB244-36E2-48AB-875D-EF73CE373381}" srcOrd="1" destOrd="0" presId="urn:microsoft.com/office/officeart/2016/7/layout/RepeatingBendingProcessNew"/>
    <dgm:cxn modelId="{1D3CCE66-CFCA-4C7E-B7D8-4720AC38AB2A}" type="presOf" srcId="{0AD546CE-551E-4DFA-BA3B-3A0AC17A66A6}" destId="{091AF151-EA3B-4E40-BBD2-3B7044A76B9C}" srcOrd="0" destOrd="0" presId="urn:microsoft.com/office/officeart/2016/7/layout/RepeatingBendingProcessNew"/>
    <dgm:cxn modelId="{39979B73-E6C8-4978-841D-03D1683233F9}" type="presOf" srcId="{C78EF1E2-C37F-40DD-BFBD-17EB8195F8EA}" destId="{87672474-C58E-401A-AEC3-A3D555CF110F}" srcOrd="1" destOrd="0" presId="urn:microsoft.com/office/officeart/2016/7/layout/RepeatingBendingProcessNew"/>
    <dgm:cxn modelId="{AC63D353-12BA-4803-A443-1081DCCFDE7F}" type="presOf" srcId="{3E844835-3E6E-4D11-922A-356966464A64}" destId="{EE9E66E8-3D71-44EF-A1FC-AEC46A66CD2A}" srcOrd="1" destOrd="0" presId="urn:microsoft.com/office/officeart/2016/7/layout/RepeatingBendingProcessNew"/>
    <dgm:cxn modelId="{A47BB454-5D85-4993-BD0E-AAF87302B805}" type="presOf" srcId="{715313B7-9FF6-4402-9590-DD033012A803}" destId="{328C879E-4E22-4BBD-9F48-EC6BA06E7325}" srcOrd="1" destOrd="0" presId="urn:microsoft.com/office/officeart/2016/7/layout/RepeatingBendingProcessNew"/>
    <dgm:cxn modelId="{443D0956-065B-4F6B-A91D-F7F062004682}" type="presOf" srcId="{85FFD08C-B24E-4D37-9BFB-44EB78A9021A}" destId="{E8C1A1F8-B9BE-4B95-856A-868FAAA08A8B}" srcOrd="0" destOrd="0" presId="urn:microsoft.com/office/officeart/2016/7/layout/RepeatingBendingProcessNew"/>
    <dgm:cxn modelId="{3E779456-1E17-49B5-9C1C-781257F5D6B3}" type="presOf" srcId="{FFC33A33-EDD6-49B1-8550-75F50141D389}" destId="{E2BA42A4-42F0-4670-B527-D5A84E7725F6}" srcOrd="0" destOrd="0" presId="urn:microsoft.com/office/officeart/2016/7/layout/RepeatingBendingProcessNew"/>
    <dgm:cxn modelId="{B81DD576-07F7-4545-A04B-402091372623}" type="presOf" srcId="{57AB040B-1CDE-4BBB-97B6-7C8473CA9D91}" destId="{3EFBC2B6-107F-4C52-A5AD-5CAFE22CE1B8}" srcOrd="0" destOrd="0" presId="urn:microsoft.com/office/officeart/2016/7/layout/RepeatingBendingProcessNew"/>
    <dgm:cxn modelId="{CD95847E-DDEC-41DA-A6F8-5F94004D038F}" type="presOf" srcId="{41D4FF70-6003-46CC-B619-1AAE98752118}" destId="{C6F5CB81-A361-4050-80E0-4A6E47A1396A}" srcOrd="0" destOrd="0" presId="urn:microsoft.com/office/officeart/2016/7/layout/RepeatingBendingProcessNew"/>
    <dgm:cxn modelId="{E873CD80-43AC-46DC-A516-18261A26A58B}" type="presOf" srcId="{C78EF1E2-C37F-40DD-BFBD-17EB8195F8EA}" destId="{FAE71917-FF6E-4E7C-8DA9-218796A67582}" srcOrd="0" destOrd="0" presId="urn:microsoft.com/office/officeart/2016/7/layout/RepeatingBendingProcessNew"/>
    <dgm:cxn modelId="{20A00E8A-DBED-42B0-84FE-419A10C676BC}" type="presOf" srcId="{DE7979D4-6BD4-478F-B1C6-6DFF430BB14C}" destId="{C1BC8FD5-7EB9-436F-99C1-2C6F1FEA59D4}" srcOrd="0" destOrd="0" presId="urn:microsoft.com/office/officeart/2016/7/layout/RepeatingBendingProcessNew"/>
    <dgm:cxn modelId="{D885ED8A-3ABE-4873-84EC-2A95A28F0363}" type="presOf" srcId="{AC1DCC4A-126F-4545-9557-F683728DA5A0}" destId="{62677445-1FB0-4B5F-A972-7555FA71978F}" srcOrd="0" destOrd="0" presId="urn:microsoft.com/office/officeart/2016/7/layout/RepeatingBendingProcessNew"/>
    <dgm:cxn modelId="{66294590-818D-47B3-8C1F-134954F90726}" type="presOf" srcId="{25D3C4A9-2D99-40E5-BA50-D4877E3864B4}" destId="{B98450E7-755D-4647-B2DA-70DBB55630DF}" srcOrd="0" destOrd="0" presId="urn:microsoft.com/office/officeart/2016/7/layout/RepeatingBendingProcessNew"/>
    <dgm:cxn modelId="{92B8FB99-5F8D-473F-AEE4-F11C76F75337}" srcId="{DE7979D4-6BD4-478F-B1C6-6DFF430BB14C}" destId="{01DFB1E1-7125-4617-BFA8-6594E9458377}" srcOrd="0" destOrd="0" parTransId="{D056FC6E-842A-4970-BF5D-965869CEC8FE}" sibTransId="{3E844835-3E6E-4D11-922A-356966464A64}"/>
    <dgm:cxn modelId="{0965029A-D420-4CDA-8FF1-E2D3D218D74C}" type="presOf" srcId="{6E414E74-569D-4095-9DCC-A88CBFBAC382}" destId="{B3AC0226-7B56-4FD4-9CFC-FE68D78E32ED}" srcOrd="1" destOrd="0" presId="urn:microsoft.com/office/officeart/2016/7/layout/RepeatingBendingProcessNew"/>
    <dgm:cxn modelId="{51EC05A6-6FFF-46C7-9E2E-4E7CD8F37E78}" type="presOf" srcId="{A549212B-874B-4B69-ADD0-994CEECB47AC}" destId="{3DADA256-E843-4801-BB21-B7C7D674478A}" srcOrd="1" destOrd="0" presId="urn:microsoft.com/office/officeart/2016/7/layout/RepeatingBendingProcessNew"/>
    <dgm:cxn modelId="{87EA19A9-734A-400E-BDDD-29A539909042}" type="presOf" srcId="{3FB2E32B-732A-4FFD-A176-0CB11737D2C1}" destId="{D857A209-AEB0-48F4-B618-90CFE89A0E0F}" srcOrd="0" destOrd="0" presId="urn:microsoft.com/office/officeart/2016/7/layout/RepeatingBendingProcessNew"/>
    <dgm:cxn modelId="{BA6B9BAF-2C56-4200-A1C4-FFD8CFBD3135}" srcId="{DE7979D4-6BD4-478F-B1C6-6DFF430BB14C}" destId="{23992574-D18B-4BBE-B1FE-85099EE69915}" srcOrd="5" destOrd="0" parTransId="{991D0F89-9C74-4661-ABCB-833A25DAD734}" sibTransId="{4952C2B8-2C86-4137-8B93-42A326F2E007}"/>
    <dgm:cxn modelId="{1A9958B1-497B-444C-AB86-F5ECE985FCE4}" type="presOf" srcId="{3E844835-3E6E-4D11-922A-356966464A64}" destId="{859700A6-B868-4E64-8097-D30BDC0726B2}" srcOrd="0" destOrd="0" presId="urn:microsoft.com/office/officeart/2016/7/layout/RepeatingBendingProcessNew"/>
    <dgm:cxn modelId="{1B2E53BA-3173-4C3E-8F28-4CF2A262D942}" type="presOf" srcId="{4952C2B8-2C86-4137-8B93-42A326F2E007}" destId="{305DC108-A99E-4B3D-B1C7-C019A594EE6E}" srcOrd="0" destOrd="0" presId="urn:microsoft.com/office/officeart/2016/7/layout/RepeatingBendingProcessNew"/>
    <dgm:cxn modelId="{D36D0BBD-F33B-4994-8C38-3D9C6C9F9E5E}" srcId="{DE7979D4-6BD4-478F-B1C6-6DFF430BB14C}" destId="{41D4FF70-6003-46CC-B619-1AAE98752118}" srcOrd="1" destOrd="0" parTransId="{682F4201-D52D-4090-9DDE-20E171752D4C}" sibTransId="{2D3F08B7-7BBA-4C4D-9F2D-5CBCD778D844}"/>
    <dgm:cxn modelId="{FC6EB0C6-D293-44C7-8A82-30A0589A5117}" type="presOf" srcId="{6E414E74-569D-4095-9DCC-A88CBFBAC382}" destId="{9E5EB229-7114-4B9B-9D47-B14660600595}" srcOrd="0" destOrd="0" presId="urn:microsoft.com/office/officeart/2016/7/layout/RepeatingBendingProcessNew"/>
    <dgm:cxn modelId="{3DC355C8-07DD-40FC-97AF-DE400BA1E14D}" type="presOf" srcId="{F394052C-2A8B-4608-80AB-768862DB04EB}" destId="{289DE787-E464-41F8-B94C-D8FDCE07FB4C}" srcOrd="0" destOrd="0" presId="urn:microsoft.com/office/officeart/2016/7/layout/RepeatingBendingProcessNew"/>
    <dgm:cxn modelId="{CF42C7C8-13E6-4143-BDF6-9D0F852300FE}" srcId="{DE7979D4-6BD4-478F-B1C6-6DFF430BB14C}" destId="{1B6711D3-4A38-4CC9-8F72-DAB031FD611C}" srcOrd="15" destOrd="0" parTransId="{C937E300-B4C3-4C75-AC42-98F992C1E8B4}" sibTransId="{C268453F-BA63-43D8-8466-CB6181453938}"/>
    <dgm:cxn modelId="{8906F8C8-688C-4EBD-982A-52CB8C9517E5}" type="presOf" srcId="{715313B7-9FF6-4402-9590-DD033012A803}" destId="{968F4EB0-21FC-43E6-8AE1-D4D86B41CAE5}" srcOrd="0" destOrd="0" presId="urn:microsoft.com/office/officeart/2016/7/layout/RepeatingBendingProcessNew"/>
    <dgm:cxn modelId="{455856CA-F9B5-4DBB-97F6-1B83CDA9A4A6}" srcId="{DE7979D4-6BD4-478F-B1C6-6DFF430BB14C}" destId="{25D3C4A9-2D99-40E5-BA50-D4877E3864B4}" srcOrd="11" destOrd="0" parTransId="{F5127811-A8A1-4571-AAA8-27318D72BF7E}" sibTransId="{AC1DCC4A-126F-4545-9557-F683728DA5A0}"/>
    <dgm:cxn modelId="{87B404D1-A726-441C-A40C-B92449897EA6}" srcId="{DE7979D4-6BD4-478F-B1C6-6DFF430BB14C}" destId="{48CAC830-60FB-4E82-A5DF-A50B170E4420}" srcOrd="7" destOrd="0" parTransId="{1B11B276-EAE1-424A-85C1-36D8A3BFF130}" sibTransId="{69E65428-11B2-4F97-96F2-BF472E80B45E}"/>
    <dgm:cxn modelId="{F46422DB-92C8-4794-8665-480FD9AAD2B4}" type="presOf" srcId="{AC1DCC4A-126F-4545-9557-F683728DA5A0}" destId="{CC98491E-71F7-4289-90D3-6D96D6F59641}" srcOrd="1" destOrd="0" presId="urn:microsoft.com/office/officeart/2016/7/layout/RepeatingBendingProcessNew"/>
    <dgm:cxn modelId="{8D76B3DF-EAF6-479A-9686-07415DE5C1CE}" type="presOf" srcId="{AC944776-113A-4A44-9069-91965E8A40B9}" destId="{0EEE432E-2581-4AC0-A32D-B0C6652E09EC}" srcOrd="1" destOrd="0" presId="urn:microsoft.com/office/officeart/2016/7/layout/RepeatingBendingProcessNew"/>
    <dgm:cxn modelId="{74920DE0-6E5A-4A95-958B-C8BA9ECF1E96}" srcId="{DE7979D4-6BD4-478F-B1C6-6DFF430BB14C}" destId="{0D0AF7B5-3F81-4C12-B8F1-7B2AB6EAEA6F}" srcOrd="17" destOrd="0" parTransId="{57053D34-CFC1-4235-A78E-6CC29C832304}" sibTransId="{16964BBD-52F2-497C-B894-9F76F8D16419}"/>
    <dgm:cxn modelId="{93BC4AE6-57D4-41E4-82F3-3D269F588D5B}" type="presOf" srcId="{A549212B-874B-4B69-ADD0-994CEECB47AC}" destId="{3228A623-31BA-4BED-89EC-31B3E3169D28}" srcOrd="0" destOrd="0" presId="urn:microsoft.com/office/officeart/2016/7/layout/RepeatingBendingProcessNew"/>
    <dgm:cxn modelId="{B9C153E6-899D-4EF2-B821-85F112AFF40C}" srcId="{DE7979D4-6BD4-478F-B1C6-6DFF430BB14C}" destId="{950C766C-47D0-49CB-8AC3-E561FD69FDD9}" srcOrd="4" destOrd="0" parTransId="{FBA66DF2-98A8-4504-8CB4-A4FEEC60946A}" sibTransId="{85FFD08C-B24E-4D37-9BFB-44EB78A9021A}"/>
    <dgm:cxn modelId="{09D345E7-C1E3-4B07-A73B-AC71864BFAF9}" type="presOf" srcId="{C268453F-BA63-43D8-8466-CB6181453938}" destId="{9C1BBDEC-1EB9-4756-8260-08EB17F9D9FD}" srcOrd="1" destOrd="0" presId="urn:microsoft.com/office/officeart/2016/7/layout/RepeatingBendingProcessNew"/>
    <dgm:cxn modelId="{452766EB-DB25-45D7-93E5-59FCFCFFC719}" srcId="{DE7979D4-6BD4-478F-B1C6-6DFF430BB14C}" destId="{FFC33A33-EDD6-49B1-8550-75F50141D389}" srcOrd="12" destOrd="0" parTransId="{32956083-095B-4AAB-A161-288B2A0E65DB}" sibTransId="{5FAF9E1E-176C-4691-B8C6-AE7C1CF783F3}"/>
    <dgm:cxn modelId="{A10E1EED-456F-4CAB-87F3-963343F68629}" type="presOf" srcId="{537305C6-9E6B-4916-B4B9-D15CD71F73ED}" destId="{75CB5E6F-2849-4540-AA80-017CF0E12159}" srcOrd="0" destOrd="0" presId="urn:microsoft.com/office/officeart/2016/7/layout/RepeatingBendingProcessNew"/>
    <dgm:cxn modelId="{91B0DBEF-11AD-4728-8438-6BDBDDEC7F1E}" type="presOf" srcId="{69E65428-11B2-4F97-96F2-BF472E80B45E}" destId="{42BF893F-7DF9-4F9C-87B5-ED44E9CCD546}" srcOrd="0" destOrd="0" presId="urn:microsoft.com/office/officeart/2016/7/layout/RepeatingBendingProcessNew"/>
    <dgm:cxn modelId="{8BE579F4-D579-435A-A4C5-70DB67687B31}" type="presOf" srcId="{01DFB1E1-7125-4617-BFA8-6594E9458377}" destId="{0F879E82-A5D5-4F3A-AC24-58DC4280F5B5}" srcOrd="0" destOrd="0" presId="urn:microsoft.com/office/officeart/2016/7/layout/RepeatingBendingProcessNew"/>
    <dgm:cxn modelId="{D94408F9-89D8-4741-95E3-8EFFACF776EC}" type="presOf" srcId="{48CAC830-60FB-4E82-A5DF-A50B170E4420}" destId="{646E7CA1-B317-4A9C-A72B-9A3BF9F96173}" srcOrd="0" destOrd="0" presId="urn:microsoft.com/office/officeart/2016/7/layout/RepeatingBendingProcessNew"/>
    <dgm:cxn modelId="{B951FAFC-EADB-487E-B4DD-27D39CFAE4C4}" srcId="{DE7979D4-6BD4-478F-B1C6-6DFF430BB14C}" destId="{F394052C-2A8B-4608-80AB-768862DB04EB}" srcOrd="10" destOrd="0" parTransId="{188E59FC-46E8-4C49-A610-EB14227822A9}" sibTransId="{C78EF1E2-C37F-40DD-BFBD-17EB8195F8EA}"/>
    <dgm:cxn modelId="{40CAA2FF-8F53-40E4-BB69-6BBB3E546824}" type="presOf" srcId="{682A1244-009B-4504-ADB1-85955AD12E31}" destId="{F4DC92F1-E977-4D12-AF57-2EC54811D7C5}" srcOrd="0" destOrd="0" presId="urn:microsoft.com/office/officeart/2016/7/layout/RepeatingBendingProcessNew"/>
    <dgm:cxn modelId="{BC3EC940-1FFE-4748-B793-CF9A71CC1AE8}" type="presParOf" srcId="{C1BC8FD5-7EB9-436F-99C1-2C6F1FEA59D4}" destId="{0F879E82-A5D5-4F3A-AC24-58DC4280F5B5}" srcOrd="0" destOrd="0" presId="urn:microsoft.com/office/officeart/2016/7/layout/RepeatingBendingProcessNew"/>
    <dgm:cxn modelId="{22D564F9-A8B1-4165-B0AB-455DC740E431}" type="presParOf" srcId="{C1BC8FD5-7EB9-436F-99C1-2C6F1FEA59D4}" destId="{859700A6-B868-4E64-8097-D30BDC0726B2}" srcOrd="1" destOrd="0" presId="urn:microsoft.com/office/officeart/2016/7/layout/RepeatingBendingProcessNew"/>
    <dgm:cxn modelId="{F26D4963-F725-4213-B1EA-E1A0224CF5B6}" type="presParOf" srcId="{859700A6-B868-4E64-8097-D30BDC0726B2}" destId="{EE9E66E8-3D71-44EF-A1FC-AEC46A66CD2A}" srcOrd="0" destOrd="0" presId="urn:microsoft.com/office/officeart/2016/7/layout/RepeatingBendingProcessNew"/>
    <dgm:cxn modelId="{A98177E5-A6DB-4532-91B8-3568384144C0}" type="presParOf" srcId="{C1BC8FD5-7EB9-436F-99C1-2C6F1FEA59D4}" destId="{C6F5CB81-A361-4050-80E0-4A6E47A1396A}" srcOrd="2" destOrd="0" presId="urn:microsoft.com/office/officeart/2016/7/layout/RepeatingBendingProcessNew"/>
    <dgm:cxn modelId="{93294168-4670-4DC2-A215-8E89880B997B}" type="presParOf" srcId="{C1BC8FD5-7EB9-436F-99C1-2C6F1FEA59D4}" destId="{860E725A-74D9-433D-812B-9E5C3A94BD76}" srcOrd="3" destOrd="0" presId="urn:microsoft.com/office/officeart/2016/7/layout/RepeatingBendingProcessNew"/>
    <dgm:cxn modelId="{D02012D6-C82A-474D-9BB2-A6A11624E52D}" type="presParOf" srcId="{860E725A-74D9-433D-812B-9E5C3A94BD76}" destId="{B0868CB1-24CC-4913-8A78-B19EBE12A0EB}" srcOrd="0" destOrd="0" presId="urn:microsoft.com/office/officeart/2016/7/layout/RepeatingBendingProcessNew"/>
    <dgm:cxn modelId="{D227EE7E-7F01-4AD2-9096-7BD58024CD27}" type="presParOf" srcId="{C1BC8FD5-7EB9-436F-99C1-2C6F1FEA59D4}" destId="{527DAA67-4622-494E-A045-B5C2009FCA1F}" srcOrd="4" destOrd="0" presId="urn:microsoft.com/office/officeart/2016/7/layout/RepeatingBendingProcessNew"/>
    <dgm:cxn modelId="{DE621065-60BD-4232-93EC-375706D2145D}" type="presParOf" srcId="{C1BC8FD5-7EB9-436F-99C1-2C6F1FEA59D4}" destId="{9978F956-61E9-4022-BD82-9227386E7F74}" srcOrd="5" destOrd="0" presId="urn:microsoft.com/office/officeart/2016/7/layout/RepeatingBendingProcessNew"/>
    <dgm:cxn modelId="{D2B2CC19-DB5F-432F-8CD3-42BBFFA4C5B5}" type="presParOf" srcId="{9978F956-61E9-4022-BD82-9227386E7F74}" destId="{9122D948-7200-4FBC-9580-65F25AA3AC92}" srcOrd="0" destOrd="0" presId="urn:microsoft.com/office/officeart/2016/7/layout/RepeatingBendingProcessNew"/>
    <dgm:cxn modelId="{78161A1D-6937-4730-83A5-C2D9177041D2}" type="presParOf" srcId="{C1BC8FD5-7EB9-436F-99C1-2C6F1FEA59D4}" destId="{1AAEB31E-6201-4870-A87E-98575504CA2D}" srcOrd="6" destOrd="0" presId="urn:microsoft.com/office/officeart/2016/7/layout/RepeatingBendingProcessNew"/>
    <dgm:cxn modelId="{A05E5FE3-213E-411F-8759-8DA0013F3436}" type="presParOf" srcId="{C1BC8FD5-7EB9-436F-99C1-2C6F1FEA59D4}" destId="{9E5EB229-7114-4B9B-9D47-B14660600595}" srcOrd="7" destOrd="0" presId="urn:microsoft.com/office/officeart/2016/7/layout/RepeatingBendingProcessNew"/>
    <dgm:cxn modelId="{A6499CC7-8204-4B6E-9B9E-476794744C8F}" type="presParOf" srcId="{9E5EB229-7114-4B9B-9D47-B14660600595}" destId="{B3AC0226-7B56-4FD4-9CFC-FE68D78E32ED}" srcOrd="0" destOrd="0" presId="urn:microsoft.com/office/officeart/2016/7/layout/RepeatingBendingProcessNew"/>
    <dgm:cxn modelId="{B170CBAC-CACF-4A7A-86B2-F7571978FA5B}" type="presParOf" srcId="{C1BC8FD5-7EB9-436F-99C1-2C6F1FEA59D4}" destId="{4E479669-B4C8-4E48-9AAE-3F63250A3EAB}" srcOrd="8" destOrd="0" presId="urn:microsoft.com/office/officeart/2016/7/layout/RepeatingBendingProcessNew"/>
    <dgm:cxn modelId="{CBA60191-70AE-4554-AC04-3846A793E124}" type="presParOf" srcId="{C1BC8FD5-7EB9-436F-99C1-2C6F1FEA59D4}" destId="{E8C1A1F8-B9BE-4B95-856A-868FAAA08A8B}" srcOrd="9" destOrd="0" presId="urn:microsoft.com/office/officeart/2016/7/layout/RepeatingBendingProcessNew"/>
    <dgm:cxn modelId="{CEFEE616-7BE0-406A-B9C1-DAF7DD0E098E}" type="presParOf" srcId="{E8C1A1F8-B9BE-4B95-856A-868FAAA08A8B}" destId="{926FB244-36E2-48AB-875D-EF73CE373381}" srcOrd="0" destOrd="0" presId="urn:microsoft.com/office/officeart/2016/7/layout/RepeatingBendingProcessNew"/>
    <dgm:cxn modelId="{AEBB2CF8-10D6-48E6-9733-EEC25D9F8C52}" type="presParOf" srcId="{C1BC8FD5-7EB9-436F-99C1-2C6F1FEA59D4}" destId="{0823F972-8A01-4361-BC32-7B6798C5AE04}" srcOrd="10" destOrd="0" presId="urn:microsoft.com/office/officeart/2016/7/layout/RepeatingBendingProcessNew"/>
    <dgm:cxn modelId="{5C77D794-C360-461A-AE63-98EECEE29712}" type="presParOf" srcId="{C1BC8FD5-7EB9-436F-99C1-2C6F1FEA59D4}" destId="{305DC108-A99E-4B3D-B1C7-C019A594EE6E}" srcOrd="11" destOrd="0" presId="urn:microsoft.com/office/officeart/2016/7/layout/RepeatingBendingProcessNew"/>
    <dgm:cxn modelId="{7D460CB5-88FC-458F-BA75-360DC1149FEB}" type="presParOf" srcId="{305DC108-A99E-4B3D-B1C7-C019A594EE6E}" destId="{35A7B2EE-A824-4B0B-9331-867385B31032}" srcOrd="0" destOrd="0" presId="urn:microsoft.com/office/officeart/2016/7/layout/RepeatingBendingProcessNew"/>
    <dgm:cxn modelId="{CBA27E83-184F-4BDA-9367-DCF7E81603EF}" type="presParOf" srcId="{C1BC8FD5-7EB9-436F-99C1-2C6F1FEA59D4}" destId="{A61688EE-38B2-49C7-BDB3-59A2C8FE1C91}" srcOrd="12" destOrd="0" presId="urn:microsoft.com/office/officeart/2016/7/layout/RepeatingBendingProcessNew"/>
    <dgm:cxn modelId="{14C10FF6-40A5-4FAE-A8B8-54909C11A36A}" type="presParOf" srcId="{C1BC8FD5-7EB9-436F-99C1-2C6F1FEA59D4}" destId="{3EFBC2B6-107F-4C52-A5AD-5CAFE22CE1B8}" srcOrd="13" destOrd="0" presId="urn:microsoft.com/office/officeart/2016/7/layout/RepeatingBendingProcessNew"/>
    <dgm:cxn modelId="{67E7E39C-CB79-4D7A-81FA-70B97E2CF679}" type="presParOf" srcId="{3EFBC2B6-107F-4C52-A5AD-5CAFE22CE1B8}" destId="{C0F93068-B72E-44D5-A6BE-0407B74FD45C}" srcOrd="0" destOrd="0" presId="urn:microsoft.com/office/officeart/2016/7/layout/RepeatingBendingProcessNew"/>
    <dgm:cxn modelId="{B79FAD71-832C-4424-97C4-019C2E9CC49F}" type="presParOf" srcId="{C1BC8FD5-7EB9-436F-99C1-2C6F1FEA59D4}" destId="{646E7CA1-B317-4A9C-A72B-9A3BF9F96173}" srcOrd="14" destOrd="0" presId="urn:microsoft.com/office/officeart/2016/7/layout/RepeatingBendingProcessNew"/>
    <dgm:cxn modelId="{D373F0B6-3EDF-498B-8AB7-9D04B6857D21}" type="presParOf" srcId="{C1BC8FD5-7EB9-436F-99C1-2C6F1FEA59D4}" destId="{42BF893F-7DF9-4F9C-87B5-ED44E9CCD546}" srcOrd="15" destOrd="0" presId="urn:microsoft.com/office/officeart/2016/7/layout/RepeatingBendingProcessNew"/>
    <dgm:cxn modelId="{985AE34E-B4E4-49F0-9045-698BDF1F7E90}" type="presParOf" srcId="{42BF893F-7DF9-4F9C-87B5-ED44E9CCD546}" destId="{75BF2F39-8C13-4E37-8F2A-CC39D1C16278}" srcOrd="0" destOrd="0" presId="urn:microsoft.com/office/officeart/2016/7/layout/RepeatingBendingProcessNew"/>
    <dgm:cxn modelId="{66E3725B-2493-44AF-9AE9-378AF56A1BB9}" type="presParOf" srcId="{C1BC8FD5-7EB9-436F-99C1-2C6F1FEA59D4}" destId="{228BDFE5-8F6D-402B-BE37-4E0B68425C6E}" srcOrd="16" destOrd="0" presId="urn:microsoft.com/office/officeart/2016/7/layout/RepeatingBendingProcessNew"/>
    <dgm:cxn modelId="{5C3D458B-EB3F-4B95-BA6B-FB90F1C86EAB}" type="presParOf" srcId="{C1BC8FD5-7EB9-436F-99C1-2C6F1FEA59D4}" destId="{968F4EB0-21FC-43E6-8AE1-D4D86B41CAE5}" srcOrd="17" destOrd="0" presId="urn:microsoft.com/office/officeart/2016/7/layout/RepeatingBendingProcessNew"/>
    <dgm:cxn modelId="{CB27810B-7D57-42E8-A4FD-9CD1D8233CDF}" type="presParOf" srcId="{968F4EB0-21FC-43E6-8AE1-D4D86B41CAE5}" destId="{328C879E-4E22-4BBD-9F48-EC6BA06E7325}" srcOrd="0" destOrd="0" presId="urn:microsoft.com/office/officeart/2016/7/layout/RepeatingBendingProcessNew"/>
    <dgm:cxn modelId="{01486A65-2896-4863-93A7-8043677EDFD8}" type="presParOf" srcId="{C1BC8FD5-7EB9-436F-99C1-2C6F1FEA59D4}" destId="{983E6DB2-7499-47F9-8913-65C00041AFA8}" srcOrd="18" destOrd="0" presId="urn:microsoft.com/office/officeart/2016/7/layout/RepeatingBendingProcessNew"/>
    <dgm:cxn modelId="{5207D9E8-5C41-4898-84DF-3C52232C7912}" type="presParOf" srcId="{C1BC8FD5-7EB9-436F-99C1-2C6F1FEA59D4}" destId="{D857A209-AEB0-48F4-B618-90CFE89A0E0F}" srcOrd="19" destOrd="0" presId="urn:microsoft.com/office/officeart/2016/7/layout/RepeatingBendingProcessNew"/>
    <dgm:cxn modelId="{C007BE0C-FC55-46B5-AEF4-1415F4DFD684}" type="presParOf" srcId="{D857A209-AEB0-48F4-B618-90CFE89A0E0F}" destId="{258D685E-9FC9-444E-951C-B57727DC71E3}" srcOrd="0" destOrd="0" presId="urn:microsoft.com/office/officeart/2016/7/layout/RepeatingBendingProcessNew"/>
    <dgm:cxn modelId="{23ED7B68-B30D-4C2A-A3B7-18B8D0FBBB07}" type="presParOf" srcId="{C1BC8FD5-7EB9-436F-99C1-2C6F1FEA59D4}" destId="{289DE787-E464-41F8-B94C-D8FDCE07FB4C}" srcOrd="20" destOrd="0" presId="urn:microsoft.com/office/officeart/2016/7/layout/RepeatingBendingProcessNew"/>
    <dgm:cxn modelId="{6A84FBD0-3419-41EF-94D3-30502E906B99}" type="presParOf" srcId="{C1BC8FD5-7EB9-436F-99C1-2C6F1FEA59D4}" destId="{FAE71917-FF6E-4E7C-8DA9-218796A67582}" srcOrd="21" destOrd="0" presId="urn:microsoft.com/office/officeart/2016/7/layout/RepeatingBendingProcessNew"/>
    <dgm:cxn modelId="{E8916334-1932-4E44-B37C-35880385D707}" type="presParOf" srcId="{FAE71917-FF6E-4E7C-8DA9-218796A67582}" destId="{87672474-C58E-401A-AEC3-A3D555CF110F}" srcOrd="0" destOrd="0" presId="urn:microsoft.com/office/officeart/2016/7/layout/RepeatingBendingProcessNew"/>
    <dgm:cxn modelId="{3B27951B-7752-4B38-AB9B-BF7E478E8444}" type="presParOf" srcId="{C1BC8FD5-7EB9-436F-99C1-2C6F1FEA59D4}" destId="{B98450E7-755D-4647-B2DA-70DBB55630DF}" srcOrd="22" destOrd="0" presId="urn:microsoft.com/office/officeart/2016/7/layout/RepeatingBendingProcessNew"/>
    <dgm:cxn modelId="{1F68541B-F597-49DD-8783-AEE9659DF903}" type="presParOf" srcId="{C1BC8FD5-7EB9-436F-99C1-2C6F1FEA59D4}" destId="{62677445-1FB0-4B5F-A972-7555FA71978F}" srcOrd="23" destOrd="0" presId="urn:microsoft.com/office/officeart/2016/7/layout/RepeatingBendingProcessNew"/>
    <dgm:cxn modelId="{3AC8765A-4501-4B27-A339-C48129821BB4}" type="presParOf" srcId="{62677445-1FB0-4B5F-A972-7555FA71978F}" destId="{CC98491E-71F7-4289-90D3-6D96D6F59641}" srcOrd="0" destOrd="0" presId="urn:microsoft.com/office/officeart/2016/7/layout/RepeatingBendingProcessNew"/>
    <dgm:cxn modelId="{9F15D8CF-3597-4E7B-A514-5674F5650379}" type="presParOf" srcId="{C1BC8FD5-7EB9-436F-99C1-2C6F1FEA59D4}" destId="{E2BA42A4-42F0-4670-B527-D5A84E7725F6}" srcOrd="24" destOrd="0" presId="urn:microsoft.com/office/officeart/2016/7/layout/RepeatingBendingProcessNew"/>
    <dgm:cxn modelId="{2D712E7A-4DAF-42ED-9B64-73F5BFCB5EB3}" type="presParOf" srcId="{C1BC8FD5-7EB9-436F-99C1-2C6F1FEA59D4}" destId="{DFB5FCBC-BAB0-401B-B6B8-08021780CC24}" srcOrd="25" destOrd="0" presId="urn:microsoft.com/office/officeart/2016/7/layout/RepeatingBendingProcessNew"/>
    <dgm:cxn modelId="{561A145A-076F-40E7-8F5E-FBFA33B87C1E}" type="presParOf" srcId="{DFB5FCBC-BAB0-401B-B6B8-08021780CC24}" destId="{20D03F36-DCAA-4CE3-855D-4688C5B5D125}" srcOrd="0" destOrd="0" presId="urn:microsoft.com/office/officeart/2016/7/layout/RepeatingBendingProcessNew"/>
    <dgm:cxn modelId="{F2687759-31AB-42DB-9D7B-F0823ED76866}" type="presParOf" srcId="{C1BC8FD5-7EB9-436F-99C1-2C6F1FEA59D4}" destId="{091AF151-EA3B-4E40-BBD2-3B7044A76B9C}" srcOrd="26" destOrd="0" presId="urn:microsoft.com/office/officeart/2016/7/layout/RepeatingBendingProcessNew"/>
    <dgm:cxn modelId="{30D6354C-F4B3-49D5-BF4D-865DE0DAA813}" type="presParOf" srcId="{C1BC8FD5-7EB9-436F-99C1-2C6F1FEA59D4}" destId="{75CB5E6F-2849-4540-AA80-017CF0E12159}" srcOrd="27" destOrd="0" presId="urn:microsoft.com/office/officeart/2016/7/layout/RepeatingBendingProcessNew"/>
    <dgm:cxn modelId="{5ED755F0-FDC4-4B7C-8BEB-CD8FACC44E41}" type="presParOf" srcId="{75CB5E6F-2849-4540-AA80-017CF0E12159}" destId="{837F4FA8-6B24-4E56-B222-5FB8C769361C}" srcOrd="0" destOrd="0" presId="urn:microsoft.com/office/officeart/2016/7/layout/RepeatingBendingProcessNew"/>
    <dgm:cxn modelId="{33619F25-41FB-4DF9-A8C9-292818A3EF87}" type="presParOf" srcId="{C1BC8FD5-7EB9-436F-99C1-2C6F1FEA59D4}" destId="{F4DC92F1-E977-4D12-AF57-2EC54811D7C5}" srcOrd="28" destOrd="0" presId="urn:microsoft.com/office/officeart/2016/7/layout/RepeatingBendingProcessNew"/>
    <dgm:cxn modelId="{553F9B31-2DFD-48D3-BE13-72D14F869546}" type="presParOf" srcId="{C1BC8FD5-7EB9-436F-99C1-2C6F1FEA59D4}" destId="{3228A623-31BA-4BED-89EC-31B3E3169D28}" srcOrd="29" destOrd="0" presId="urn:microsoft.com/office/officeart/2016/7/layout/RepeatingBendingProcessNew"/>
    <dgm:cxn modelId="{E743D371-B791-4F05-AD48-51D629847D1F}" type="presParOf" srcId="{3228A623-31BA-4BED-89EC-31B3E3169D28}" destId="{3DADA256-E843-4801-BB21-B7C7D674478A}" srcOrd="0" destOrd="0" presId="urn:microsoft.com/office/officeart/2016/7/layout/RepeatingBendingProcessNew"/>
    <dgm:cxn modelId="{A6EF2410-A22E-4FBD-9D53-798C9FC3C555}" type="presParOf" srcId="{C1BC8FD5-7EB9-436F-99C1-2C6F1FEA59D4}" destId="{2934AEBA-50E8-40E5-B5DB-5E281FA62EA4}" srcOrd="30" destOrd="0" presId="urn:microsoft.com/office/officeart/2016/7/layout/RepeatingBendingProcessNew"/>
    <dgm:cxn modelId="{65ABC540-BF82-462C-93C1-7155BA488CB6}" type="presParOf" srcId="{C1BC8FD5-7EB9-436F-99C1-2C6F1FEA59D4}" destId="{0F62AE0A-A4C9-4924-88A0-03E9EA50D112}" srcOrd="31" destOrd="0" presId="urn:microsoft.com/office/officeart/2016/7/layout/RepeatingBendingProcessNew"/>
    <dgm:cxn modelId="{80684071-BB72-4B77-8A31-18F68EA67620}" type="presParOf" srcId="{0F62AE0A-A4C9-4924-88A0-03E9EA50D112}" destId="{9C1BBDEC-1EB9-4756-8260-08EB17F9D9FD}" srcOrd="0" destOrd="0" presId="urn:microsoft.com/office/officeart/2016/7/layout/RepeatingBendingProcessNew"/>
    <dgm:cxn modelId="{DC77D70E-F737-4BC6-9134-DB3EF62AE9CD}" type="presParOf" srcId="{C1BC8FD5-7EB9-436F-99C1-2C6F1FEA59D4}" destId="{F982F3AE-16FC-4A86-B8CC-F0887713BF59}" srcOrd="32" destOrd="0" presId="urn:microsoft.com/office/officeart/2016/7/layout/RepeatingBendingProcessNew"/>
    <dgm:cxn modelId="{A0F4FFCD-0EB0-4867-9573-19836464B7A4}" type="presParOf" srcId="{C1BC8FD5-7EB9-436F-99C1-2C6F1FEA59D4}" destId="{133EA939-F76D-4DBF-A35D-7FA09BD25B37}" srcOrd="33" destOrd="0" presId="urn:microsoft.com/office/officeart/2016/7/layout/RepeatingBendingProcessNew"/>
    <dgm:cxn modelId="{6DC9F80A-8F74-480C-A763-1E44D2178870}" type="presParOf" srcId="{133EA939-F76D-4DBF-A35D-7FA09BD25B37}" destId="{0EEE432E-2581-4AC0-A32D-B0C6652E09EC}" srcOrd="0" destOrd="0" presId="urn:microsoft.com/office/officeart/2016/7/layout/RepeatingBendingProcessNew"/>
    <dgm:cxn modelId="{79F7755E-5DA2-4AEF-89AC-AD3BBBA771B7}" type="presParOf" srcId="{C1BC8FD5-7EB9-436F-99C1-2C6F1FEA59D4}" destId="{5E462CC3-0EED-4817-96A6-47E06BDD01D1}" srcOrd="34"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78BC21-D379-4B4C-9A93-23C2DDDE2E45}"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F5A43419-A2B8-4696-9B21-770548B9600A}">
      <dgm:prSet/>
      <dgm:spPr/>
      <dgm:t>
        <a:bodyPr/>
        <a:lstStyle/>
        <a:p>
          <a:r>
            <a:rPr lang="en-US" b="1" i="0"/>
            <a:t>Stemming: Reducing words to their root form using stemming (e.g., "running" to "run") reduces the dimensionality of the text data.</a:t>
          </a:r>
          <a:endParaRPr lang="en-US"/>
        </a:p>
      </dgm:t>
    </dgm:pt>
    <dgm:pt modelId="{EE1AED00-6091-45B5-A9DE-28A17EB8A5B8}" type="parTrans" cxnId="{E3A953EC-ABFA-4534-871E-EE1CD304993B}">
      <dgm:prSet/>
      <dgm:spPr/>
      <dgm:t>
        <a:bodyPr/>
        <a:lstStyle/>
        <a:p>
          <a:endParaRPr lang="en-US"/>
        </a:p>
      </dgm:t>
    </dgm:pt>
    <dgm:pt modelId="{BB2244B6-B18D-463F-9C29-E20D7B733D87}" type="sibTrans" cxnId="{E3A953EC-ABFA-4534-871E-EE1CD304993B}">
      <dgm:prSet/>
      <dgm:spPr/>
      <dgm:t>
        <a:bodyPr/>
        <a:lstStyle/>
        <a:p>
          <a:endParaRPr lang="en-US"/>
        </a:p>
      </dgm:t>
    </dgm:pt>
    <dgm:pt modelId="{388343D0-3DAC-4D83-A5E8-03930B1CCB90}">
      <dgm:prSet/>
      <dgm:spPr/>
      <dgm:t>
        <a:bodyPr/>
        <a:lstStyle/>
        <a:p>
          <a:r>
            <a:rPr lang="en-US" b="1" i="0"/>
            <a:t>Lemmatizing: Similar to stemming, lemmatizing reduces words to their base form, but it does so in a more meaningful way, resulting in more accurate base forms compared to stemming.</a:t>
          </a:r>
          <a:endParaRPr lang="en-US"/>
        </a:p>
      </dgm:t>
    </dgm:pt>
    <dgm:pt modelId="{0DC50371-A45E-476A-99D9-6DF2DDFDC4A6}" type="parTrans" cxnId="{7B4EEC3F-EAE4-4F1A-A66A-C15F938597BB}">
      <dgm:prSet/>
      <dgm:spPr/>
      <dgm:t>
        <a:bodyPr/>
        <a:lstStyle/>
        <a:p>
          <a:endParaRPr lang="en-US"/>
        </a:p>
      </dgm:t>
    </dgm:pt>
    <dgm:pt modelId="{7A04D4B3-D306-4735-ACB2-44AD0CD4572B}" type="sibTrans" cxnId="{7B4EEC3F-EAE4-4F1A-A66A-C15F938597BB}">
      <dgm:prSet/>
      <dgm:spPr/>
      <dgm:t>
        <a:bodyPr/>
        <a:lstStyle/>
        <a:p>
          <a:endParaRPr lang="en-US"/>
        </a:p>
      </dgm:t>
    </dgm:pt>
    <dgm:pt modelId="{8D08DACA-581D-4CFE-A24F-29E334C56FCA}">
      <dgm:prSet/>
      <dgm:spPr/>
      <dgm:t>
        <a:bodyPr/>
        <a:lstStyle/>
        <a:p>
          <a:r>
            <a:rPr lang="en-US" b="1" i="0"/>
            <a:t>Removing digits: Eliminating digits from the text helps in focusing on textual content rather than numerical values.</a:t>
          </a:r>
          <a:endParaRPr lang="en-US"/>
        </a:p>
      </dgm:t>
    </dgm:pt>
    <dgm:pt modelId="{42E65606-46C5-437E-A136-32708BA140C0}" type="parTrans" cxnId="{EFDEBB9A-FC62-4E15-8385-C0DFDE504B27}">
      <dgm:prSet/>
      <dgm:spPr/>
      <dgm:t>
        <a:bodyPr/>
        <a:lstStyle/>
        <a:p>
          <a:endParaRPr lang="en-US"/>
        </a:p>
      </dgm:t>
    </dgm:pt>
    <dgm:pt modelId="{4082F5DB-8D9E-47E7-9816-53978310775D}" type="sibTrans" cxnId="{EFDEBB9A-FC62-4E15-8385-C0DFDE504B27}">
      <dgm:prSet/>
      <dgm:spPr/>
      <dgm:t>
        <a:bodyPr/>
        <a:lstStyle/>
        <a:p>
          <a:endParaRPr lang="en-US"/>
        </a:p>
      </dgm:t>
    </dgm:pt>
    <dgm:pt modelId="{A70A21EE-44EB-4A80-A673-BCE028E4B582}">
      <dgm:prSet/>
      <dgm:spPr/>
      <dgm:t>
        <a:bodyPr/>
        <a:lstStyle/>
        <a:p>
          <a:r>
            <a:rPr lang="en-US" b="1" i="0"/>
            <a:t>These text preprocessing techniques are essential steps in preparing textual data for analysis, modeling, or natural language processing tasks. Each technique serves to clean and standardize the text, making it more suitable for downstream processing and analysis.</a:t>
          </a:r>
          <a:endParaRPr lang="en-US"/>
        </a:p>
      </dgm:t>
    </dgm:pt>
    <dgm:pt modelId="{44219C34-5FEF-435D-A5C1-828DCD6DF32A}" type="parTrans" cxnId="{1FDCBE0E-D42B-480D-B080-A0C70D948C21}">
      <dgm:prSet/>
      <dgm:spPr/>
      <dgm:t>
        <a:bodyPr/>
        <a:lstStyle/>
        <a:p>
          <a:endParaRPr lang="en-US"/>
        </a:p>
      </dgm:t>
    </dgm:pt>
    <dgm:pt modelId="{CD9846F8-9E8D-410B-BF4D-EA1DB567023A}" type="sibTrans" cxnId="{1FDCBE0E-D42B-480D-B080-A0C70D948C21}">
      <dgm:prSet/>
      <dgm:spPr/>
      <dgm:t>
        <a:bodyPr/>
        <a:lstStyle/>
        <a:p>
          <a:endParaRPr lang="en-US"/>
        </a:p>
      </dgm:t>
    </dgm:pt>
    <dgm:pt modelId="{CBED8A4B-90B4-4C4F-B353-4A5347E9A5ED}" type="pres">
      <dgm:prSet presAssocID="{9A78BC21-D379-4B4C-9A93-23C2DDDE2E45}" presName="vert0" presStyleCnt="0">
        <dgm:presLayoutVars>
          <dgm:dir/>
          <dgm:animOne val="branch"/>
          <dgm:animLvl val="lvl"/>
        </dgm:presLayoutVars>
      </dgm:prSet>
      <dgm:spPr/>
    </dgm:pt>
    <dgm:pt modelId="{F5FD078D-5C0F-4012-8E92-8764E6A37022}" type="pres">
      <dgm:prSet presAssocID="{F5A43419-A2B8-4696-9B21-770548B9600A}" presName="thickLine" presStyleLbl="alignNode1" presStyleIdx="0" presStyleCnt="4"/>
      <dgm:spPr/>
    </dgm:pt>
    <dgm:pt modelId="{56DC2816-B2C3-46F5-A9B2-94F020D98C91}" type="pres">
      <dgm:prSet presAssocID="{F5A43419-A2B8-4696-9B21-770548B9600A}" presName="horz1" presStyleCnt="0"/>
      <dgm:spPr/>
    </dgm:pt>
    <dgm:pt modelId="{8930E711-B84C-4FB7-BC6D-0E3549D6F642}" type="pres">
      <dgm:prSet presAssocID="{F5A43419-A2B8-4696-9B21-770548B9600A}" presName="tx1" presStyleLbl="revTx" presStyleIdx="0" presStyleCnt="4"/>
      <dgm:spPr/>
    </dgm:pt>
    <dgm:pt modelId="{A7C8AE77-59D9-4EE8-AD7C-1018C746FC9F}" type="pres">
      <dgm:prSet presAssocID="{F5A43419-A2B8-4696-9B21-770548B9600A}" presName="vert1" presStyleCnt="0"/>
      <dgm:spPr/>
    </dgm:pt>
    <dgm:pt modelId="{ABC3A141-AA02-4CF4-9882-41E3DF394FD6}" type="pres">
      <dgm:prSet presAssocID="{388343D0-3DAC-4D83-A5E8-03930B1CCB90}" presName="thickLine" presStyleLbl="alignNode1" presStyleIdx="1" presStyleCnt="4"/>
      <dgm:spPr/>
    </dgm:pt>
    <dgm:pt modelId="{FA0D4B92-28C8-4A94-A7F5-356492E0E297}" type="pres">
      <dgm:prSet presAssocID="{388343D0-3DAC-4D83-A5E8-03930B1CCB90}" presName="horz1" presStyleCnt="0"/>
      <dgm:spPr/>
    </dgm:pt>
    <dgm:pt modelId="{97DC5D7C-4EA6-4B2A-9A33-D519F8A3C53E}" type="pres">
      <dgm:prSet presAssocID="{388343D0-3DAC-4D83-A5E8-03930B1CCB90}" presName="tx1" presStyleLbl="revTx" presStyleIdx="1" presStyleCnt="4"/>
      <dgm:spPr/>
    </dgm:pt>
    <dgm:pt modelId="{626F7F9F-AAA4-4BD7-A5AB-C5CFE1BFB05F}" type="pres">
      <dgm:prSet presAssocID="{388343D0-3DAC-4D83-A5E8-03930B1CCB90}" presName="vert1" presStyleCnt="0"/>
      <dgm:spPr/>
    </dgm:pt>
    <dgm:pt modelId="{1872D1C3-C1FF-46C7-A3E7-7F28B6CCDB91}" type="pres">
      <dgm:prSet presAssocID="{8D08DACA-581D-4CFE-A24F-29E334C56FCA}" presName="thickLine" presStyleLbl="alignNode1" presStyleIdx="2" presStyleCnt="4"/>
      <dgm:spPr/>
    </dgm:pt>
    <dgm:pt modelId="{FEE5B046-6FEA-4CCA-850A-A762B8246107}" type="pres">
      <dgm:prSet presAssocID="{8D08DACA-581D-4CFE-A24F-29E334C56FCA}" presName="horz1" presStyleCnt="0"/>
      <dgm:spPr/>
    </dgm:pt>
    <dgm:pt modelId="{617F4096-BB34-4E4B-83D3-7F2CC06F56DE}" type="pres">
      <dgm:prSet presAssocID="{8D08DACA-581D-4CFE-A24F-29E334C56FCA}" presName="tx1" presStyleLbl="revTx" presStyleIdx="2" presStyleCnt="4"/>
      <dgm:spPr/>
    </dgm:pt>
    <dgm:pt modelId="{C667465E-A24A-40C6-89B0-EECDF31D1918}" type="pres">
      <dgm:prSet presAssocID="{8D08DACA-581D-4CFE-A24F-29E334C56FCA}" presName="vert1" presStyleCnt="0"/>
      <dgm:spPr/>
    </dgm:pt>
    <dgm:pt modelId="{694C08F5-0117-4735-BCD8-6252A0AF61E3}" type="pres">
      <dgm:prSet presAssocID="{A70A21EE-44EB-4A80-A673-BCE028E4B582}" presName="thickLine" presStyleLbl="alignNode1" presStyleIdx="3" presStyleCnt="4"/>
      <dgm:spPr/>
    </dgm:pt>
    <dgm:pt modelId="{9E20D99A-74BE-4FB9-B922-E97EDCC5EA43}" type="pres">
      <dgm:prSet presAssocID="{A70A21EE-44EB-4A80-A673-BCE028E4B582}" presName="horz1" presStyleCnt="0"/>
      <dgm:spPr/>
    </dgm:pt>
    <dgm:pt modelId="{C8747840-F67B-47A4-A57E-7C95714577CF}" type="pres">
      <dgm:prSet presAssocID="{A70A21EE-44EB-4A80-A673-BCE028E4B582}" presName="tx1" presStyleLbl="revTx" presStyleIdx="3" presStyleCnt="4"/>
      <dgm:spPr/>
    </dgm:pt>
    <dgm:pt modelId="{55B4DA99-0D56-47AC-BBD6-8F649E5F4E70}" type="pres">
      <dgm:prSet presAssocID="{A70A21EE-44EB-4A80-A673-BCE028E4B582}" presName="vert1" presStyleCnt="0"/>
      <dgm:spPr/>
    </dgm:pt>
  </dgm:ptLst>
  <dgm:cxnLst>
    <dgm:cxn modelId="{1FDCBE0E-D42B-480D-B080-A0C70D948C21}" srcId="{9A78BC21-D379-4B4C-9A93-23C2DDDE2E45}" destId="{A70A21EE-44EB-4A80-A673-BCE028E4B582}" srcOrd="3" destOrd="0" parTransId="{44219C34-5FEF-435D-A5C1-828DCD6DF32A}" sibTransId="{CD9846F8-9E8D-410B-BF4D-EA1DB567023A}"/>
    <dgm:cxn modelId="{7B4EEC3F-EAE4-4F1A-A66A-C15F938597BB}" srcId="{9A78BC21-D379-4B4C-9A93-23C2DDDE2E45}" destId="{388343D0-3DAC-4D83-A5E8-03930B1CCB90}" srcOrd="1" destOrd="0" parTransId="{0DC50371-A45E-476A-99D9-6DF2DDFDC4A6}" sibTransId="{7A04D4B3-D306-4735-ACB2-44AD0CD4572B}"/>
    <dgm:cxn modelId="{13852266-B2D8-4787-815C-C7CDBF15B4C0}" type="presOf" srcId="{9A78BC21-D379-4B4C-9A93-23C2DDDE2E45}" destId="{CBED8A4B-90B4-4C4F-B353-4A5347E9A5ED}" srcOrd="0" destOrd="0" presId="urn:microsoft.com/office/officeart/2008/layout/LinedList"/>
    <dgm:cxn modelId="{C7B4C352-B6F2-4895-982F-170004B8859A}" type="presOf" srcId="{F5A43419-A2B8-4696-9B21-770548B9600A}" destId="{8930E711-B84C-4FB7-BC6D-0E3549D6F642}" srcOrd="0" destOrd="0" presId="urn:microsoft.com/office/officeart/2008/layout/LinedList"/>
    <dgm:cxn modelId="{D320E783-217A-4649-8DA5-8ACE2C1065A0}" type="presOf" srcId="{A70A21EE-44EB-4A80-A673-BCE028E4B582}" destId="{C8747840-F67B-47A4-A57E-7C95714577CF}" srcOrd="0" destOrd="0" presId="urn:microsoft.com/office/officeart/2008/layout/LinedList"/>
    <dgm:cxn modelId="{EFDEBB9A-FC62-4E15-8385-C0DFDE504B27}" srcId="{9A78BC21-D379-4B4C-9A93-23C2DDDE2E45}" destId="{8D08DACA-581D-4CFE-A24F-29E334C56FCA}" srcOrd="2" destOrd="0" parTransId="{42E65606-46C5-437E-A136-32708BA140C0}" sibTransId="{4082F5DB-8D9E-47E7-9816-53978310775D}"/>
    <dgm:cxn modelId="{77EC26B7-22C8-40DF-A9F7-E1B9DC115672}" type="presOf" srcId="{388343D0-3DAC-4D83-A5E8-03930B1CCB90}" destId="{97DC5D7C-4EA6-4B2A-9A33-D519F8A3C53E}" srcOrd="0" destOrd="0" presId="urn:microsoft.com/office/officeart/2008/layout/LinedList"/>
    <dgm:cxn modelId="{4C957DE3-4DBF-4F96-88D5-43B92C5E43FF}" type="presOf" srcId="{8D08DACA-581D-4CFE-A24F-29E334C56FCA}" destId="{617F4096-BB34-4E4B-83D3-7F2CC06F56DE}" srcOrd="0" destOrd="0" presId="urn:microsoft.com/office/officeart/2008/layout/LinedList"/>
    <dgm:cxn modelId="{E3A953EC-ABFA-4534-871E-EE1CD304993B}" srcId="{9A78BC21-D379-4B4C-9A93-23C2DDDE2E45}" destId="{F5A43419-A2B8-4696-9B21-770548B9600A}" srcOrd="0" destOrd="0" parTransId="{EE1AED00-6091-45B5-A9DE-28A17EB8A5B8}" sibTransId="{BB2244B6-B18D-463F-9C29-E20D7B733D87}"/>
    <dgm:cxn modelId="{E22D02CB-137E-45EA-AE35-D62CC47DE80F}" type="presParOf" srcId="{CBED8A4B-90B4-4C4F-B353-4A5347E9A5ED}" destId="{F5FD078D-5C0F-4012-8E92-8764E6A37022}" srcOrd="0" destOrd="0" presId="urn:microsoft.com/office/officeart/2008/layout/LinedList"/>
    <dgm:cxn modelId="{98BADE1B-0C28-4075-A70D-BB7769C1072A}" type="presParOf" srcId="{CBED8A4B-90B4-4C4F-B353-4A5347E9A5ED}" destId="{56DC2816-B2C3-46F5-A9B2-94F020D98C91}" srcOrd="1" destOrd="0" presId="urn:microsoft.com/office/officeart/2008/layout/LinedList"/>
    <dgm:cxn modelId="{DF086EB3-434A-42D5-B12E-95D5A30D31FF}" type="presParOf" srcId="{56DC2816-B2C3-46F5-A9B2-94F020D98C91}" destId="{8930E711-B84C-4FB7-BC6D-0E3549D6F642}" srcOrd="0" destOrd="0" presId="urn:microsoft.com/office/officeart/2008/layout/LinedList"/>
    <dgm:cxn modelId="{21BEF013-227D-48FF-8895-20C801F8E3A2}" type="presParOf" srcId="{56DC2816-B2C3-46F5-A9B2-94F020D98C91}" destId="{A7C8AE77-59D9-4EE8-AD7C-1018C746FC9F}" srcOrd="1" destOrd="0" presId="urn:microsoft.com/office/officeart/2008/layout/LinedList"/>
    <dgm:cxn modelId="{DC1FC67C-1C34-44A8-B498-577F0783453A}" type="presParOf" srcId="{CBED8A4B-90B4-4C4F-B353-4A5347E9A5ED}" destId="{ABC3A141-AA02-4CF4-9882-41E3DF394FD6}" srcOrd="2" destOrd="0" presId="urn:microsoft.com/office/officeart/2008/layout/LinedList"/>
    <dgm:cxn modelId="{F73ECB92-68B9-4818-BC84-51D07132B323}" type="presParOf" srcId="{CBED8A4B-90B4-4C4F-B353-4A5347E9A5ED}" destId="{FA0D4B92-28C8-4A94-A7F5-356492E0E297}" srcOrd="3" destOrd="0" presId="urn:microsoft.com/office/officeart/2008/layout/LinedList"/>
    <dgm:cxn modelId="{8C770128-22F9-4AAE-8DA8-5BDE60EB460D}" type="presParOf" srcId="{FA0D4B92-28C8-4A94-A7F5-356492E0E297}" destId="{97DC5D7C-4EA6-4B2A-9A33-D519F8A3C53E}" srcOrd="0" destOrd="0" presId="urn:microsoft.com/office/officeart/2008/layout/LinedList"/>
    <dgm:cxn modelId="{A64EE9A7-A61D-4014-A271-DC22951D7155}" type="presParOf" srcId="{FA0D4B92-28C8-4A94-A7F5-356492E0E297}" destId="{626F7F9F-AAA4-4BD7-A5AB-C5CFE1BFB05F}" srcOrd="1" destOrd="0" presId="urn:microsoft.com/office/officeart/2008/layout/LinedList"/>
    <dgm:cxn modelId="{8FDE6067-2E4F-4DC1-ADBE-87A900F44A41}" type="presParOf" srcId="{CBED8A4B-90B4-4C4F-B353-4A5347E9A5ED}" destId="{1872D1C3-C1FF-46C7-A3E7-7F28B6CCDB91}" srcOrd="4" destOrd="0" presId="urn:microsoft.com/office/officeart/2008/layout/LinedList"/>
    <dgm:cxn modelId="{081AA424-E74D-47B3-A17B-E32FF29A6033}" type="presParOf" srcId="{CBED8A4B-90B4-4C4F-B353-4A5347E9A5ED}" destId="{FEE5B046-6FEA-4CCA-850A-A762B8246107}" srcOrd="5" destOrd="0" presId="urn:microsoft.com/office/officeart/2008/layout/LinedList"/>
    <dgm:cxn modelId="{1D666EEF-C484-4ADD-9966-C18EEF336B1A}" type="presParOf" srcId="{FEE5B046-6FEA-4CCA-850A-A762B8246107}" destId="{617F4096-BB34-4E4B-83D3-7F2CC06F56DE}" srcOrd="0" destOrd="0" presId="urn:microsoft.com/office/officeart/2008/layout/LinedList"/>
    <dgm:cxn modelId="{350C4770-8244-436E-99D2-9A43DB2BF3D1}" type="presParOf" srcId="{FEE5B046-6FEA-4CCA-850A-A762B8246107}" destId="{C667465E-A24A-40C6-89B0-EECDF31D1918}" srcOrd="1" destOrd="0" presId="urn:microsoft.com/office/officeart/2008/layout/LinedList"/>
    <dgm:cxn modelId="{E44628D4-0666-4759-97AB-74032718EF1D}" type="presParOf" srcId="{CBED8A4B-90B4-4C4F-B353-4A5347E9A5ED}" destId="{694C08F5-0117-4735-BCD8-6252A0AF61E3}" srcOrd="6" destOrd="0" presId="urn:microsoft.com/office/officeart/2008/layout/LinedList"/>
    <dgm:cxn modelId="{27B826ED-36A5-4313-AF9C-1E78799674D5}" type="presParOf" srcId="{CBED8A4B-90B4-4C4F-B353-4A5347E9A5ED}" destId="{9E20D99A-74BE-4FB9-B922-E97EDCC5EA43}" srcOrd="7" destOrd="0" presId="urn:microsoft.com/office/officeart/2008/layout/LinedList"/>
    <dgm:cxn modelId="{DE950CBA-D7E7-485E-8417-2743E01B7C52}" type="presParOf" srcId="{9E20D99A-74BE-4FB9-B922-E97EDCC5EA43}" destId="{C8747840-F67B-47A4-A57E-7C95714577CF}" srcOrd="0" destOrd="0" presId="urn:microsoft.com/office/officeart/2008/layout/LinedList"/>
    <dgm:cxn modelId="{A54441AC-4691-4ADD-8AA9-1CC933F39CA7}" type="presParOf" srcId="{9E20D99A-74BE-4FB9-B922-E97EDCC5EA43}" destId="{55B4DA99-0D56-47AC-BBD6-8F649E5F4E70}"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700A6-B868-4E64-8097-D30BDC0726B2}">
      <dsp:nvSpPr>
        <dsp:cNvPr id="0" name=""/>
        <dsp:cNvSpPr/>
      </dsp:nvSpPr>
      <dsp:spPr>
        <a:xfrm>
          <a:off x="1451910" y="611579"/>
          <a:ext cx="301951" cy="91440"/>
        </a:xfrm>
        <a:custGeom>
          <a:avLst/>
          <a:gdLst/>
          <a:ahLst/>
          <a:cxnLst/>
          <a:rect l="0" t="0" r="0" b="0"/>
          <a:pathLst>
            <a:path>
              <a:moveTo>
                <a:pt x="0" y="45720"/>
              </a:moveTo>
              <a:lnTo>
                <a:pt x="301951" y="45720"/>
              </a:lnTo>
            </a:path>
          </a:pathLst>
        </a:custGeom>
        <a:noFill/>
        <a:ln w="9525"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1594572" y="655636"/>
        <a:ext cx="16627" cy="3325"/>
      </dsp:txXfrm>
    </dsp:sp>
    <dsp:sp modelId="{0F879E82-A5D5-4F3A-AC24-58DC4280F5B5}">
      <dsp:nvSpPr>
        <dsp:cNvPr id="0" name=""/>
        <dsp:cNvSpPr/>
      </dsp:nvSpPr>
      <dsp:spPr>
        <a:xfrm>
          <a:off x="7836" y="223536"/>
          <a:ext cx="1445874" cy="867524"/>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0849" tIns="74369" rIns="70849" bIns="74369" numCol="1" spcCol="1270" anchor="ctr" anchorCtr="0">
          <a:noAutofit/>
        </a:bodyPr>
        <a:lstStyle/>
        <a:p>
          <a:pPr marL="0" lvl="0" indent="0" algn="ctr" defTabSz="800100">
            <a:lnSpc>
              <a:spcPct val="90000"/>
            </a:lnSpc>
            <a:spcBef>
              <a:spcPct val="0"/>
            </a:spcBef>
            <a:spcAft>
              <a:spcPct val="35000"/>
            </a:spcAft>
            <a:buNone/>
          </a:pPr>
          <a:r>
            <a:rPr lang="en-US" sz="1800" b="1" kern="1200" dirty="0"/>
            <a:t>Introduction</a:t>
          </a:r>
          <a:endParaRPr lang="en-US" sz="1800" kern="1200" dirty="0"/>
        </a:p>
      </dsp:txBody>
      <dsp:txXfrm>
        <a:off x="7836" y="223536"/>
        <a:ext cx="1445874" cy="867524"/>
      </dsp:txXfrm>
    </dsp:sp>
    <dsp:sp modelId="{860E725A-74D9-433D-812B-9E5C3A94BD76}">
      <dsp:nvSpPr>
        <dsp:cNvPr id="0" name=""/>
        <dsp:cNvSpPr/>
      </dsp:nvSpPr>
      <dsp:spPr>
        <a:xfrm>
          <a:off x="3230336" y="611579"/>
          <a:ext cx="301951" cy="91440"/>
        </a:xfrm>
        <a:custGeom>
          <a:avLst/>
          <a:gdLst/>
          <a:ahLst/>
          <a:cxnLst/>
          <a:rect l="0" t="0" r="0" b="0"/>
          <a:pathLst>
            <a:path>
              <a:moveTo>
                <a:pt x="0" y="45720"/>
              </a:moveTo>
              <a:lnTo>
                <a:pt x="301951" y="45720"/>
              </a:lnTo>
            </a:path>
          </a:pathLst>
        </a:custGeom>
        <a:noFill/>
        <a:ln w="9525"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372998" y="655636"/>
        <a:ext cx="16627" cy="3325"/>
      </dsp:txXfrm>
    </dsp:sp>
    <dsp:sp modelId="{C6F5CB81-A361-4050-80E0-4A6E47A1396A}">
      <dsp:nvSpPr>
        <dsp:cNvPr id="0" name=""/>
        <dsp:cNvSpPr/>
      </dsp:nvSpPr>
      <dsp:spPr>
        <a:xfrm>
          <a:off x="1786261" y="223536"/>
          <a:ext cx="1445874" cy="867524"/>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0849" tIns="74369" rIns="70849" bIns="74369" numCol="1" spcCol="1270" anchor="ctr" anchorCtr="0">
          <a:noAutofit/>
        </a:bodyPr>
        <a:lstStyle/>
        <a:p>
          <a:pPr marL="0" lvl="0" indent="0" algn="ctr" defTabSz="800100">
            <a:lnSpc>
              <a:spcPct val="90000"/>
            </a:lnSpc>
            <a:spcBef>
              <a:spcPct val="0"/>
            </a:spcBef>
            <a:spcAft>
              <a:spcPct val="35000"/>
            </a:spcAft>
            <a:buNone/>
          </a:pPr>
          <a:r>
            <a:rPr lang="en-US" sz="1800" b="1" kern="1200" dirty="0"/>
            <a:t>What is fake </a:t>
          </a:r>
          <a:r>
            <a:rPr lang="en-US" sz="1800" kern="1200" dirty="0"/>
            <a:t>reviews ?</a:t>
          </a:r>
        </a:p>
      </dsp:txBody>
      <dsp:txXfrm>
        <a:off x="1786261" y="223536"/>
        <a:ext cx="1445874" cy="867524"/>
      </dsp:txXfrm>
    </dsp:sp>
    <dsp:sp modelId="{9978F956-61E9-4022-BD82-9227386E7F74}">
      <dsp:nvSpPr>
        <dsp:cNvPr id="0" name=""/>
        <dsp:cNvSpPr/>
      </dsp:nvSpPr>
      <dsp:spPr>
        <a:xfrm>
          <a:off x="5008761" y="611579"/>
          <a:ext cx="301951" cy="91440"/>
        </a:xfrm>
        <a:custGeom>
          <a:avLst/>
          <a:gdLst/>
          <a:ahLst/>
          <a:cxnLst/>
          <a:rect l="0" t="0" r="0" b="0"/>
          <a:pathLst>
            <a:path>
              <a:moveTo>
                <a:pt x="0" y="45720"/>
              </a:moveTo>
              <a:lnTo>
                <a:pt x="301951" y="45720"/>
              </a:lnTo>
            </a:path>
          </a:pathLst>
        </a:custGeom>
        <a:noFill/>
        <a:ln w="9525"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5151423" y="655636"/>
        <a:ext cx="16627" cy="3325"/>
      </dsp:txXfrm>
    </dsp:sp>
    <dsp:sp modelId="{527DAA67-4622-494E-A045-B5C2009FCA1F}">
      <dsp:nvSpPr>
        <dsp:cNvPr id="0" name=""/>
        <dsp:cNvSpPr/>
      </dsp:nvSpPr>
      <dsp:spPr>
        <a:xfrm>
          <a:off x="3564687" y="223536"/>
          <a:ext cx="1445874" cy="867524"/>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0849" tIns="74369" rIns="70849" bIns="74369" numCol="1" spcCol="1270" anchor="ctr" anchorCtr="0">
          <a:noAutofit/>
        </a:bodyPr>
        <a:lstStyle/>
        <a:p>
          <a:pPr marL="0" lvl="0" indent="0" algn="ctr" defTabSz="800100">
            <a:lnSpc>
              <a:spcPct val="90000"/>
            </a:lnSpc>
            <a:spcBef>
              <a:spcPct val="0"/>
            </a:spcBef>
            <a:spcAft>
              <a:spcPct val="35000"/>
            </a:spcAft>
            <a:buNone/>
          </a:pPr>
          <a:r>
            <a:rPr lang="en-US" sz="1800" kern="1200" dirty="0"/>
            <a:t>Type </a:t>
          </a:r>
          <a:r>
            <a:rPr lang="en-US" sz="1800" kern="1200" dirty="0" err="1"/>
            <a:t>fo</a:t>
          </a:r>
          <a:r>
            <a:rPr lang="en-US" sz="1800" kern="1200" dirty="0"/>
            <a:t> fake reviews </a:t>
          </a:r>
        </a:p>
      </dsp:txBody>
      <dsp:txXfrm>
        <a:off x="3564687" y="223536"/>
        <a:ext cx="1445874" cy="867524"/>
      </dsp:txXfrm>
    </dsp:sp>
    <dsp:sp modelId="{9E5EB229-7114-4B9B-9D47-B14660600595}">
      <dsp:nvSpPr>
        <dsp:cNvPr id="0" name=""/>
        <dsp:cNvSpPr/>
      </dsp:nvSpPr>
      <dsp:spPr>
        <a:xfrm>
          <a:off x="6787187" y="611579"/>
          <a:ext cx="301951" cy="91440"/>
        </a:xfrm>
        <a:custGeom>
          <a:avLst/>
          <a:gdLst/>
          <a:ahLst/>
          <a:cxnLst/>
          <a:rect l="0" t="0" r="0" b="0"/>
          <a:pathLst>
            <a:path>
              <a:moveTo>
                <a:pt x="0" y="45720"/>
              </a:moveTo>
              <a:lnTo>
                <a:pt x="301951" y="45720"/>
              </a:lnTo>
            </a:path>
          </a:pathLst>
        </a:custGeom>
        <a:noFill/>
        <a:ln w="9525"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6929849" y="655636"/>
        <a:ext cx="16627" cy="3325"/>
      </dsp:txXfrm>
    </dsp:sp>
    <dsp:sp modelId="{1AAEB31E-6201-4870-A87E-98575504CA2D}">
      <dsp:nvSpPr>
        <dsp:cNvPr id="0" name=""/>
        <dsp:cNvSpPr/>
      </dsp:nvSpPr>
      <dsp:spPr>
        <a:xfrm>
          <a:off x="5343113" y="223536"/>
          <a:ext cx="1445874" cy="867524"/>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0849" tIns="74369" rIns="70849" bIns="74369" numCol="1" spcCol="1270" anchor="ctr" anchorCtr="0">
          <a:noAutofit/>
        </a:bodyPr>
        <a:lstStyle/>
        <a:p>
          <a:pPr marL="0" lvl="0" indent="0" algn="ctr" defTabSz="800100">
            <a:lnSpc>
              <a:spcPct val="90000"/>
            </a:lnSpc>
            <a:spcBef>
              <a:spcPct val="0"/>
            </a:spcBef>
            <a:spcAft>
              <a:spcPct val="35000"/>
            </a:spcAft>
            <a:buNone/>
          </a:pPr>
          <a:r>
            <a:rPr lang="en-US" sz="1800" kern="1200" dirty="0"/>
            <a:t>Motivation</a:t>
          </a:r>
        </a:p>
      </dsp:txBody>
      <dsp:txXfrm>
        <a:off x="5343113" y="223536"/>
        <a:ext cx="1445874" cy="867524"/>
      </dsp:txXfrm>
    </dsp:sp>
    <dsp:sp modelId="{E8C1A1F8-B9BE-4B95-856A-868FAAA08A8B}">
      <dsp:nvSpPr>
        <dsp:cNvPr id="0" name=""/>
        <dsp:cNvSpPr/>
      </dsp:nvSpPr>
      <dsp:spPr>
        <a:xfrm>
          <a:off x="8565613" y="611579"/>
          <a:ext cx="301951" cy="91440"/>
        </a:xfrm>
        <a:custGeom>
          <a:avLst/>
          <a:gdLst/>
          <a:ahLst/>
          <a:cxnLst/>
          <a:rect l="0" t="0" r="0" b="0"/>
          <a:pathLst>
            <a:path>
              <a:moveTo>
                <a:pt x="0" y="45720"/>
              </a:moveTo>
              <a:lnTo>
                <a:pt x="301951" y="45720"/>
              </a:lnTo>
            </a:path>
          </a:pathLst>
        </a:custGeom>
        <a:noFill/>
        <a:ln w="9525"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8708275" y="655636"/>
        <a:ext cx="16627" cy="3325"/>
      </dsp:txXfrm>
    </dsp:sp>
    <dsp:sp modelId="{4E479669-B4C8-4E48-9AAE-3F63250A3EAB}">
      <dsp:nvSpPr>
        <dsp:cNvPr id="0" name=""/>
        <dsp:cNvSpPr/>
      </dsp:nvSpPr>
      <dsp:spPr>
        <a:xfrm>
          <a:off x="7121538" y="223536"/>
          <a:ext cx="1445874" cy="867524"/>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0849" tIns="74369" rIns="70849" bIns="74369" numCol="1" spcCol="1270" anchor="ctr" anchorCtr="0">
          <a:noAutofit/>
        </a:bodyPr>
        <a:lstStyle/>
        <a:p>
          <a:pPr marL="0" lvl="0" indent="0" algn="ctr" defTabSz="800100">
            <a:lnSpc>
              <a:spcPct val="90000"/>
            </a:lnSpc>
            <a:spcBef>
              <a:spcPct val="0"/>
            </a:spcBef>
            <a:spcAft>
              <a:spcPct val="35000"/>
            </a:spcAft>
            <a:buNone/>
          </a:pPr>
          <a:r>
            <a:rPr lang="en-US" sz="1800" kern="1200" dirty="0"/>
            <a:t>Related Work </a:t>
          </a:r>
        </a:p>
      </dsp:txBody>
      <dsp:txXfrm>
        <a:off x="7121538" y="223536"/>
        <a:ext cx="1445874" cy="867524"/>
      </dsp:txXfrm>
    </dsp:sp>
    <dsp:sp modelId="{305DC108-A99E-4B3D-B1C7-C019A594EE6E}">
      <dsp:nvSpPr>
        <dsp:cNvPr id="0" name=""/>
        <dsp:cNvSpPr/>
      </dsp:nvSpPr>
      <dsp:spPr>
        <a:xfrm>
          <a:off x="730773" y="1089261"/>
          <a:ext cx="8892128" cy="301951"/>
        </a:xfrm>
        <a:custGeom>
          <a:avLst/>
          <a:gdLst/>
          <a:ahLst/>
          <a:cxnLst/>
          <a:rect l="0" t="0" r="0" b="0"/>
          <a:pathLst>
            <a:path>
              <a:moveTo>
                <a:pt x="8892128" y="0"/>
              </a:moveTo>
              <a:lnTo>
                <a:pt x="8892128" y="168075"/>
              </a:lnTo>
              <a:lnTo>
                <a:pt x="0" y="168075"/>
              </a:lnTo>
              <a:lnTo>
                <a:pt x="0" y="301951"/>
              </a:lnTo>
            </a:path>
          </a:pathLst>
        </a:custGeom>
        <a:noFill/>
        <a:ln w="9525"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a:p>
          <a:pPr marL="0" lvl="0" indent="0" algn="ctr" defTabSz="266700">
            <a:lnSpc>
              <a:spcPct val="90000"/>
            </a:lnSpc>
            <a:spcBef>
              <a:spcPct val="0"/>
            </a:spcBef>
            <a:spcAft>
              <a:spcPct val="35000"/>
            </a:spcAft>
            <a:buNone/>
          </a:pPr>
          <a:endParaRPr lang="en-US" sz="600" kern="1200"/>
        </a:p>
      </dsp:txBody>
      <dsp:txXfrm>
        <a:off x="4954378" y="1140471"/>
        <a:ext cx="444917" cy="199530"/>
      </dsp:txXfrm>
    </dsp:sp>
    <dsp:sp modelId="{0823F972-8A01-4361-BC32-7B6798C5AE04}">
      <dsp:nvSpPr>
        <dsp:cNvPr id="0" name=""/>
        <dsp:cNvSpPr/>
      </dsp:nvSpPr>
      <dsp:spPr>
        <a:xfrm>
          <a:off x="8899964" y="223536"/>
          <a:ext cx="1445874" cy="867524"/>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0849" tIns="74369" rIns="70849" bIns="74369" numCol="1" spcCol="1270" anchor="ctr" anchorCtr="0">
          <a:noAutofit/>
        </a:bodyPr>
        <a:lstStyle/>
        <a:p>
          <a:pPr marL="0" lvl="0" indent="0" algn="ctr" defTabSz="800100" rtl="0">
            <a:lnSpc>
              <a:spcPct val="90000"/>
            </a:lnSpc>
            <a:spcBef>
              <a:spcPct val="0"/>
            </a:spcBef>
            <a:spcAft>
              <a:spcPct val="35000"/>
            </a:spcAft>
            <a:buNone/>
          </a:pPr>
          <a:r>
            <a:rPr lang="en-US" sz="1800" kern="1200">
              <a:latin typeface="Goudy Old Style"/>
            </a:rPr>
            <a:t>Dataset</a:t>
          </a:r>
        </a:p>
      </dsp:txBody>
      <dsp:txXfrm>
        <a:off x="8899964" y="223536"/>
        <a:ext cx="1445874" cy="867524"/>
      </dsp:txXfrm>
    </dsp:sp>
    <dsp:sp modelId="{3EFBC2B6-107F-4C52-A5AD-5CAFE22CE1B8}">
      <dsp:nvSpPr>
        <dsp:cNvPr id="0" name=""/>
        <dsp:cNvSpPr/>
      </dsp:nvSpPr>
      <dsp:spPr>
        <a:xfrm>
          <a:off x="1451910" y="1811655"/>
          <a:ext cx="301951" cy="91440"/>
        </a:xfrm>
        <a:custGeom>
          <a:avLst/>
          <a:gdLst/>
          <a:ahLst/>
          <a:cxnLst/>
          <a:rect l="0" t="0" r="0" b="0"/>
          <a:pathLst>
            <a:path>
              <a:moveTo>
                <a:pt x="0" y="45720"/>
              </a:moveTo>
              <a:lnTo>
                <a:pt x="142661" y="45720"/>
              </a:lnTo>
            </a:path>
            <a:path>
              <a:moveTo>
                <a:pt x="159289" y="45720"/>
              </a:moveTo>
              <a:lnTo>
                <a:pt x="301951" y="45720"/>
              </a:lnTo>
            </a:path>
          </a:pathLst>
        </a:custGeom>
        <a:noFill/>
        <a:ln w="9525"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a:p>
          <a:pPr marL="0" lvl="0" indent="0" algn="ctr" defTabSz="266700">
            <a:lnSpc>
              <a:spcPct val="90000"/>
            </a:lnSpc>
            <a:spcBef>
              <a:spcPct val="0"/>
            </a:spcBef>
            <a:spcAft>
              <a:spcPct val="35000"/>
            </a:spcAft>
            <a:buNone/>
          </a:pPr>
          <a:endParaRPr lang="en-US" sz="600" kern="1200"/>
        </a:p>
      </dsp:txBody>
      <dsp:txXfrm>
        <a:off x="1594572" y="1763741"/>
        <a:ext cx="16627" cy="187267"/>
      </dsp:txXfrm>
    </dsp:sp>
    <dsp:sp modelId="{A61688EE-38B2-49C7-BDB3-59A2C8FE1C91}">
      <dsp:nvSpPr>
        <dsp:cNvPr id="0" name=""/>
        <dsp:cNvSpPr/>
      </dsp:nvSpPr>
      <dsp:spPr>
        <a:xfrm>
          <a:off x="7836" y="1423612"/>
          <a:ext cx="1445874" cy="867524"/>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0849" tIns="74369" rIns="70849" bIns="74369" numCol="1" spcCol="1270" anchor="ctr" anchorCtr="0">
          <a:noAutofit/>
        </a:bodyPr>
        <a:lstStyle/>
        <a:p>
          <a:pPr marL="0" lvl="0" indent="0" algn="ctr" defTabSz="800100">
            <a:lnSpc>
              <a:spcPct val="90000"/>
            </a:lnSpc>
            <a:spcBef>
              <a:spcPct val="0"/>
            </a:spcBef>
            <a:spcAft>
              <a:spcPct val="35000"/>
            </a:spcAft>
            <a:buNone/>
          </a:pPr>
          <a:r>
            <a:rPr lang="en-US" sz="1800" kern="1200">
              <a:latin typeface="Goudy Old Style"/>
            </a:rPr>
            <a:t>Data analysis</a:t>
          </a:r>
        </a:p>
      </dsp:txBody>
      <dsp:txXfrm>
        <a:off x="7836" y="1423612"/>
        <a:ext cx="1445874" cy="867524"/>
      </dsp:txXfrm>
    </dsp:sp>
    <dsp:sp modelId="{42BF893F-7DF9-4F9C-87B5-ED44E9CCD546}">
      <dsp:nvSpPr>
        <dsp:cNvPr id="0" name=""/>
        <dsp:cNvSpPr/>
      </dsp:nvSpPr>
      <dsp:spPr>
        <a:xfrm>
          <a:off x="3230336" y="1811655"/>
          <a:ext cx="301951" cy="91440"/>
        </a:xfrm>
        <a:custGeom>
          <a:avLst/>
          <a:gdLst/>
          <a:ahLst/>
          <a:cxnLst/>
          <a:rect l="0" t="0" r="0" b="0"/>
          <a:pathLst>
            <a:path>
              <a:moveTo>
                <a:pt x="0" y="45720"/>
              </a:moveTo>
              <a:lnTo>
                <a:pt x="142661" y="45720"/>
              </a:lnTo>
            </a:path>
            <a:path>
              <a:moveTo>
                <a:pt x="159289" y="45720"/>
              </a:moveTo>
              <a:lnTo>
                <a:pt x="301951" y="45720"/>
              </a:lnTo>
            </a:path>
          </a:pathLst>
        </a:custGeom>
        <a:noFill/>
        <a:ln w="9525"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a:p>
          <a:pPr marL="0" lvl="0" indent="0" algn="ctr" defTabSz="266700">
            <a:lnSpc>
              <a:spcPct val="90000"/>
            </a:lnSpc>
            <a:spcBef>
              <a:spcPct val="0"/>
            </a:spcBef>
            <a:spcAft>
              <a:spcPct val="35000"/>
            </a:spcAft>
            <a:buNone/>
          </a:pPr>
          <a:endParaRPr lang="en-US" sz="600" kern="1200"/>
        </a:p>
      </dsp:txBody>
      <dsp:txXfrm>
        <a:off x="3372998" y="1763741"/>
        <a:ext cx="16627" cy="187267"/>
      </dsp:txXfrm>
    </dsp:sp>
    <dsp:sp modelId="{646E7CA1-B317-4A9C-A72B-9A3BF9F96173}">
      <dsp:nvSpPr>
        <dsp:cNvPr id="0" name=""/>
        <dsp:cNvSpPr/>
      </dsp:nvSpPr>
      <dsp:spPr>
        <a:xfrm>
          <a:off x="1786261" y="1423612"/>
          <a:ext cx="1445874" cy="867524"/>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0849" tIns="74369" rIns="70849" bIns="74369" numCol="1" spcCol="1270" anchor="ctr" anchorCtr="0">
          <a:noAutofit/>
        </a:bodyPr>
        <a:lstStyle/>
        <a:p>
          <a:pPr marL="0" lvl="0" indent="0" algn="ctr" defTabSz="800100">
            <a:lnSpc>
              <a:spcPct val="90000"/>
            </a:lnSpc>
            <a:spcBef>
              <a:spcPct val="0"/>
            </a:spcBef>
            <a:spcAft>
              <a:spcPct val="35000"/>
            </a:spcAft>
            <a:buNone/>
          </a:pPr>
          <a:r>
            <a:rPr lang="en-US" sz="1800" kern="1200">
              <a:latin typeface="Goudy Old Style"/>
            </a:rPr>
            <a:t>Preprocessing</a:t>
          </a:r>
        </a:p>
      </dsp:txBody>
      <dsp:txXfrm>
        <a:off x="1786261" y="1423612"/>
        <a:ext cx="1445874" cy="867524"/>
      </dsp:txXfrm>
    </dsp:sp>
    <dsp:sp modelId="{968F4EB0-21FC-43E6-8AE1-D4D86B41CAE5}">
      <dsp:nvSpPr>
        <dsp:cNvPr id="0" name=""/>
        <dsp:cNvSpPr/>
      </dsp:nvSpPr>
      <dsp:spPr>
        <a:xfrm>
          <a:off x="5008761" y="1811655"/>
          <a:ext cx="301951" cy="91440"/>
        </a:xfrm>
        <a:custGeom>
          <a:avLst/>
          <a:gdLst/>
          <a:ahLst/>
          <a:cxnLst/>
          <a:rect l="0" t="0" r="0" b="0"/>
          <a:pathLst>
            <a:path>
              <a:moveTo>
                <a:pt x="0" y="45720"/>
              </a:moveTo>
              <a:lnTo>
                <a:pt x="142661" y="45720"/>
              </a:lnTo>
            </a:path>
            <a:path>
              <a:moveTo>
                <a:pt x="159289" y="45720"/>
              </a:moveTo>
              <a:lnTo>
                <a:pt x="301951" y="45720"/>
              </a:lnTo>
            </a:path>
          </a:pathLst>
        </a:custGeom>
        <a:noFill/>
        <a:ln w="9525"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a:p>
          <a:pPr marL="0" lvl="0" indent="0" algn="ctr" defTabSz="266700">
            <a:lnSpc>
              <a:spcPct val="90000"/>
            </a:lnSpc>
            <a:spcBef>
              <a:spcPct val="0"/>
            </a:spcBef>
            <a:spcAft>
              <a:spcPct val="35000"/>
            </a:spcAft>
            <a:buNone/>
          </a:pPr>
          <a:endParaRPr lang="en-US" sz="600" kern="1200"/>
        </a:p>
      </dsp:txBody>
      <dsp:txXfrm>
        <a:off x="5151423" y="1763741"/>
        <a:ext cx="16627" cy="187267"/>
      </dsp:txXfrm>
    </dsp:sp>
    <dsp:sp modelId="{228BDFE5-8F6D-402B-BE37-4E0B68425C6E}">
      <dsp:nvSpPr>
        <dsp:cNvPr id="0" name=""/>
        <dsp:cNvSpPr/>
      </dsp:nvSpPr>
      <dsp:spPr>
        <a:xfrm>
          <a:off x="3564687" y="1423612"/>
          <a:ext cx="1445874" cy="867524"/>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0849" tIns="74369" rIns="70849" bIns="74369" numCol="1" spcCol="1270" anchor="ctr" anchorCtr="0">
          <a:noAutofit/>
        </a:bodyPr>
        <a:lstStyle/>
        <a:p>
          <a:pPr marL="0" lvl="0" indent="0" algn="ctr" defTabSz="800100">
            <a:lnSpc>
              <a:spcPct val="90000"/>
            </a:lnSpc>
            <a:spcBef>
              <a:spcPct val="0"/>
            </a:spcBef>
            <a:spcAft>
              <a:spcPct val="35000"/>
            </a:spcAft>
            <a:buNone/>
          </a:pPr>
          <a:r>
            <a:rPr lang="en-US" sz="1800" kern="1200">
              <a:latin typeface="Goudy Old Style"/>
            </a:rPr>
            <a:t>Machine </a:t>
          </a:r>
          <a:r>
            <a:rPr lang="en-US" sz="1800" kern="1200" err="1">
              <a:latin typeface="Goudy Old Style"/>
            </a:rPr>
            <a:t>learing</a:t>
          </a:r>
          <a:r>
            <a:rPr lang="en-US" sz="1800" kern="1200">
              <a:latin typeface="Goudy Old Style"/>
            </a:rPr>
            <a:t> algorithms</a:t>
          </a:r>
        </a:p>
      </dsp:txBody>
      <dsp:txXfrm>
        <a:off x="3564687" y="1423612"/>
        <a:ext cx="1445874" cy="867524"/>
      </dsp:txXfrm>
    </dsp:sp>
    <dsp:sp modelId="{D857A209-AEB0-48F4-B618-90CFE89A0E0F}">
      <dsp:nvSpPr>
        <dsp:cNvPr id="0" name=""/>
        <dsp:cNvSpPr/>
      </dsp:nvSpPr>
      <dsp:spPr>
        <a:xfrm>
          <a:off x="6787187" y="1811655"/>
          <a:ext cx="301951" cy="91440"/>
        </a:xfrm>
        <a:custGeom>
          <a:avLst/>
          <a:gdLst/>
          <a:ahLst/>
          <a:cxnLst/>
          <a:rect l="0" t="0" r="0" b="0"/>
          <a:pathLst>
            <a:path>
              <a:moveTo>
                <a:pt x="0" y="45720"/>
              </a:moveTo>
              <a:lnTo>
                <a:pt x="142661" y="45720"/>
              </a:lnTo>
            </a:path>
            <a:path>
              <a:moveTo>
                <a:pt x="159289" y="45720"/>
              </a:moveTo>
              <a:lnTo>
                <a:pt x="301951" y="45720"/>
              </a:lnTo>
            </a:path>
          </a:pathLst>
        </a:custGeom>
        <a:noFill/>
        <a:ln w="9525"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a:p>
          <a:pPr marL="0" lvl="0" indent="0" algn="ctr" defTabSz="266700">
            <a:lnSpc>
              <a:spcPct val="90000"/>
            </a:lnSpc>
            <a:spcBef>
              <a:spcPct val="0"/>
            </a:spcBef>
            <a:spcAft>
              <a:spcPct val="35000"/>
            </a:spcAft>
            <a:buNone/>
          </a:pPr>
          <a:endParaRPr lang="en-US" sz="600" kern="1200"/>
        </a:p>
      </dsp:txBody>
      <dsp:txXfrm>
        <a:off x="6929849" y="1763741"/>
        <a:ext cx="16627" cy="187267"/>
      </dsp:txXfrm>
    </dsp:sp>
    <dsp:sp modelId="{983E6DB2-7499-47F9-8913-65C00041AFA8}">
      <dsp:nvSpPr>
        <dsp:cNvPr id="0" name=""/>
        <dsp:cNvSpPr/>
      </dsp:nvSpPr>
      <dsp:spPr>
        <a:xfrm>
          <a:off x="5343113" y="1423612"/>
          <a:ext cx="1445874" cy="867524"/>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0849" tIns="74369" rIns="70849" bIns="74369" numCol="1" spcCol="1270" anchor="ctr" anchorCtr="0">
          <a:noAutofit/>
        </a:bodyPr>
        <a:lstStyle/>
        <a:p>
          <a:pPr marL="0" lvl="0" indent="0" algn="ctr" defTabSz="800100">
            <a:lnSpc>
              <a:spcPct val="90000"/>
            </a:lnSpc>
            <a:spcBef>
              <a:spcPct val="0"/>
            </a:spcBef>
            <a:spcAft>
              <a:spcPct val="35000"/>
            </a:spcAft>
            <a:buNone/>
          </a:pPr>
          <a:r>
            <a:rPr lang="en-US" sz="1800" kern="1200">
              <a:latin typeface="Goudy Old Style"/>
            </a:rPr>
            <a:t>Results</a:t>
          </a:r>
        </a:p>
      </dsp:txBody>
      <dsp:txXfrm>
        <a:off x="5343113" y="1423612"/>
        <a:ext cx="1445874" cy="867524"/>
      </dsp:txXfrm>
    </dsp:sp>
    <dsp:sp modelId="{FAE71917-FF6E-4E7C-8DA9-218796A67582}">
      <dsp:nvSpPr>
        <dsp:cNvPr id="0" name=""/>
        <dsp:cNvSpPr/>
      </dsp:nvSpPr>
      <dsp:spPr>
        <a:xfrm>
          <a:off x="8565613" y="1811655"/>
          <a:ext cx="301951" cy="91440"/>
        </a:xfrm>
        <a:custGeom>
          <a:avLst/>
          <a:gdLst/>
          <a:ahLst/>
          <a:cxnLst/>
          <a:rect l="0" t="0" r="0" b="0"/>
          <a:pathLst>
            <a:path>
              <a:moveTo>
                <a:pt x="0" y="45720"/>
              </a:moveTo>
              <a:lnTo>
                <a:pt x="142661" y="45720"/>
              </a:lnTo>
            </a:path>
            <a:path>
              <a:moveTo>
                <a:pt x="159289" y="45720"/>
              </a:moveTo>
              <a:lnTo>
                <a:pt x="301951" y="45720"/>
              </a:lnTo>
            </a:path>
          </a:pathLst>
        </a:custGeom>
        <a:noFill/>
        <a:ln w="9525"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a:p>
          <a:pPr marL="0" lvl="0" indent="0" algn="ctr" defTabSz="266700">
            <a:lnSpc>
              <a:spcPct val="90000"/>
            </a:lnSpc>
            <a:spcBef>
              <a:spcPct val="0"/>
            </a:spcBef>
            <a:spcAft>
              <a:spcPct val="35000"/>
            </a:spcAft>
            <a:buNone/>
          </a:pPr>
          <a:endParaRPr lang="en-US" sz="600" kern="1200"/>
        </a:p>
      </dsp:txBody>
      <dsp:txXfrm>
        <a:off x="8708275" y="1763741"/>
        <a:ext cx="16627" cy="187267"/>
      </dsp:txXfrm>
    </dsp:sp>
    <dsp:sp modelId="{289DE787-E464-41F8-B94C-D8FDCE07FB4C}">
      <dsp:nvSpPr>
        <dsp:cNvPr id="0" name=""/>
        <dsp:cNvSpPr/>
      </dsp:nvSpPr>
      <dsp:spPr>
        <a:xfrm>
          <a:off x="7121538" y="1423612"/>
          <a:ext cx="1445874" cy="867524"/>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0849" tIns="74369" rIns="70849" bIns="74369" numCol="1" spcCol="1270" anchor="ctr" anchorCtr="0">
          <a:noAutofit/>
        </a:bodyPr>
        <a:lstStyle/>
        <a:p>
          <a:pPr marL="0" lvl="0" indent="0" algn="ctr" defTabSz="800100">
            <a:lnSpc>
              <a:spcPct val="90000"/>
            </a:lnSpc>
            <a:spcBef>
              <a:spcPct val="0"/>
            </a:spcBef>
            <a:spcAft>
              <a:spcPct val="35000"/>
            </a:spcAft>
            <a:buNone/>
          </a:pPr>
          <a:r>
            <a:rPr lang="en-US" sz="1800" kern="1200">
              <a:latin typeface="Goudy Old Style"/>
            </a:rPr>
            <a:t>API</a:t>
          </a:r>
        </a:p>
      </dsp:txBody>
      <dsp:txXfrm>
        <a:off x="7121538" y="1423612"/>
        <a:ext cx="1445874" cy="867524"/>
      </dsp:txXfrm>
    </dsp:sp>
    <dsp:sp modelId="{62677445-1FB0-4B5F-A972-7555FA71978F}">
      <dsp:nvSpPr>
        <dsp:cNvPr id="0" name=""/>
        <dsp:cNvSpPr/>
      </dsp:nvSpPr>
      <dsp:spPr>
        <a:xfrm>
          <a:off x="730773" y="2289337"/>
          <a:ext cx="8892128" cy="301951"/>
        </a:xfrm>
        <a:custGeom>
          <a:avLst/>
          <a:gdLst/>
          <a:ahLst/>
          <a:cxnLst/>
          <a:rect l="0" t="0" r="0" b="0"/>
          <a:pathLst>
            <a:path>
              <a:moveTo>
                <a:pt x="8892128" y="0"/>
              </a:moveTo>
              <a:lnTo>
                <a:pt x="8892128" y="168075"/>
              </a:lnTo>
              <a:lnTo>
                <a:pt x="0" y="168075"/>
              </a:lnTo>
              <a:lnTo>
                <a:pt x="0" y="301951"/>
              </a:lnTo>
            </a:path>
          </a:pathLst>
        </a:custGeom>
        <a:noFill/>
        <a:ln w="9525"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a:p>
          <a:pPr marL="0" lvl="0" indent="0" algn="ctr" defTabSz="266700">
            <a:lnSpc>
              <a:spcPct val="90000"/>
            </a:lnSpc>
            <a:spcBef>
              <a:spcPct val="0"/>
            </a:spcBef>
            <a:spcAft>
              <a:spcPct val="35000"/>
            </a:spcAft>
            <a:buNone/>
          </a:pPr>
          <a:endParaRPr lang="en-US" sz="600" kern="1200"/>
        </a:p>
      </dsp:txBody>
      <dsp:txXfrm>
        <a:off x="4954378" y="2346679"/>
        <a:ext cx="444917" cy="187267"/>
      </dsp:txXfrm>
    </dsp:sp>
    <dsp:sp modelId="{B98450E7-755D-4647-B2DA-70DBB55630DF}">
      <dsp:nvSpPr>
        <dsp:cNvPr id="0" name=""/>
        <dsp:cNvSpPr/>
      </dsp:nvSpPr>
      <dsp:spPr>
        <a:xfrm>
          <a:off x="8899964" y="1423612"/>
          <a:ext cx="1445874" cy="867524"/>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0849" tIns="74369" rIns="70849" bIns="74369" numCol="1" spcCol="1270" anchor="ctr" anchorCtr="0">
          <a:noAutofit/>
        </a:bodyPr>
        <a:lstStyle/>
        <a:p>
          <a:pPr marL="0" lvl="0" indent="0" algn="ctr" defTabSz="800100">
            <a:lnSpc>
              <a:spcPct val="90000"/>
            </a:lnSpc>
            <a:spcBef>
              <a:spcPct val="0"/>
            </a:spcBef>
            <a:spcAft>
              <a:spcPct val="35000"/>
            </a:spcAft>
            <a:buNone/>
          </a:pPr>
          <a:r>
            <a:rPr lang="en-US" sz="1800" kern="1200">
              <a:latin typeface="Goudy Old Style"/>
            </a:rPr>
            <a:t>Home </a:t>
          </a:r>
        </a:p>
      </dsp:txBody>
      <dsp:txXfrm>
        <a:off x="8899964" y="1423612"/>
        <a:ext cx="1445874" cy="867524"/>
      </dsp:txXfrm>
    </dsp:sp>
    <dsp:sp modelId="{DFB5FCBC-BAB0-401B-B6B8-08021780CC24}">
      <dsp:nvSpPr>
        <dsp:cNvPr id="0" name=""/>
        <dsp:cNvSpPr/>
      </dsp:nvSpPr>
      <dsp:spPr>
        <a:xfrm>
          <a:off x="1451910" y="3011730"/>
          <a:ext cx="301951" cy="91440"/>
        </a:xfrm>
        <a:custGeom>
          <a:avLst/>
          <a:gdLst/>
          <a:ahLst/>
          <a:cxnLst/>
          <a:rect l="0" t="0" r="0" b="0"/>
          <a:pathLst>
            <a:path>
              <a:moveTo>
                <a:pt x="0" y="45720"/>
              </a:moveTo>
              <a:lnTo>
                <a:pt x="142661" y="45719"/>
              </a:lnTo>
            </a:path>
            <a:path>
              <a:moveTo>
                <a:pt x="159289" y="45719"/>
              </a:moveTo>
              <a:lnTo>
                <a:pt x="301951" y="45720"/>
              </a:lnTo>
            </a:path>
          </a:pathLst>
        </a:custGeom>
        <a:noFill/>
        <a:ln w="9525"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a:p>
          <a:pPr marL="0" lvl="0" indent="0" algn="ctr" defTabSz="266700">
            <a:lnSpc>
              <a:spcPct val="90000"/>
            </a:lnSpc>
            <a:spcBef>
              <a:spcPct val="0"/>
            </a:spcBef>
            <a:spcAft>
              <a:spcPct val="35000"/>
            </a:spcAft>
            <a:buNone/>
          </a:pPr>
          <a:endParaRPr lang="en-US" sz="600" kern="1200"/>
        </a:p>
      </dsp:txBody>
      <dsp:txXfrm>
        <a:off x="1594572" y="2963816"/>
        <a:ext cx="16627" cy="187267"/>
      </dsp:txXfrm>
    </dsp:sp>
    <dsp:sp modelId="{E2BA42A4-42F0-4670-B527-D5A84E7725F6}">
      <dsp:nvSpPr>
        <dsp:cNvPr id="0" name=""/>
        <dsp:cNvSpPr/>
      </dsp:nvSpPr>
      <dsp:spPr>
        <a:xfrm>
          <a:off x="7836" y="2623688"/>
          <a:ext cx="1445874" cy="867524"/>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0849" tIns="74369" rIns="70849" bIns="74369" numCol="1" spcCol="1270" anchor="ctr" anchorCtr="0">
          <a:noAutofit/>
        </a:bodyPr>
        <a:lstStyle/>
        <a:p>
          <a:pPr marL="0" lvl="0" indent="0" algn="ctr" defTabSz="800100">
            <a:lnSpc>
              <a:spcPct val="90000"/>
            </a:lnSpc>
            <a:spcBef>
              <a:spcPct val="0"/>
            </a:spcBef>
            <a:spcAft>
              <a:spcPct val="35000"/>
            </a:spcAft>
            <a:buNone/>
          </a:pPr>
          <a:r>
            <a:rPr lang="en-US" sz="1800" kern="1200">
              <a:latin typeface="Goudy Old Style"/>
            </a:rPr>
            <a:t>Review by link </a:t>
          </a:r>
        </a:p>
      </dsp:txBody>
      <dsp:txXfrm>
        <a:off x="7836" y="2623688"/>
        <a:ext cx="1445874" cy="867524"/>
      </dsp:txXfrm>
    </dsp:sp>
    <dsp:sp modelId="{75CB5E6F-2849-4540-AA80-017CF0E12159}">
      <dsp:nvSpPr>
        <dsp:cNvPr id="0" name=""/>
        <dsp:cNvSpPr/>
      </dsp:nvSpPr>
      <dsp:spPr>
        <a:xfrm>
          <a:off x="3230336" y="3011730"/>
          <a:ext cx="301951" cy="91440"/>
        </a:xfrm>
        <a:custGeom>
          <a:avLst/>
          <a:gdLst/>
          <a:ahLst/>
          <a:cxnLst/>
          <a:rect l="0" t="0" r="0" b="0"/>
          <a:pathLst>
            <a:path>
              <a:moveTo>
                <a:pt x="0" y="45720"/>
              </a:moveTo>
              <a:lnTo>
                <a:pt x="142661" y="45719"/>
              </a:lnTo>
            </a:path>
            <a:path>
              <a:moveTo>
                <a:pt x="159289" y="45719"/>
              </a:moveTo>
              <a:lnTo>
                <a:pt x="301951" y="45720"/>
              </a:lnTo>
            </a:path>
          </a:pathLst>
        </a:custGeom>
        <a:noFill/>
        <a:ln w="9525"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a:p>
          <a:pPr marL="0" lvl="0" indent="0" algn="ctr" defTabSz="266700">
            <a:lnSpc>
              <a:spcPct val="90000"/>
            </a:lnSpc>
            <a:spcBef>
              <a:spcPct val="0"/>
            </a:spcBef>
            <a:spcAft>
              <a:spcPct val="35000"/>
            </a:spcAft>
            <a:buNone/>
          </a:pPr>
          <a:endParaRPr lang="en-US" sz="600" kern="1200"/>
        </a:p>
      </dsp:txBody>
      <dsp:txXfrm>
        <a:off x="3372998" y="2963816"/>
        <a:ext cx="16627" cy="187267"/>
      </dsp:txXfrm>
    </dsp:sp>
    <dsp:sp modelId="{091AF151-EA3B-4E40-BBD2-3B7044A76B9C}">
      <dsp:nvSpPr>
        <dsp:cNvPr id="0" name=""/>
        <dsp:cNvSpPr/>
      </dsp:nvSpPr>
      <dsp:spPr>
        <a:xfrm>
          <a:off x="1786261" y="2623688"/>
          <a:ext cx="1445874" cy="867524"/>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0849" tIns="74369" rIns="70849" bIns="74369" numCol="1" spcCol="1270" anchor="ctr" anchorCtr="0">
          <a:noAutofit/>
        </a:bodyPr>
        <a:lstStyle/>
        <a:p>
          <a:pPr marL="0" lvl="0" indent="0" algn="ctr" defTabSz="800100">
            <a:lnSpc>
              <a:spcPct val="90000"/>
            </a:lnSpc>
            <a:spcBef>
              <a:spcPct val="0"/>
            </a:spcBef>
            <a:spcAft>
              <a:spcPct val="35000"/>
            </a:spcAft>
            <a:buNone/>
          </a:pPr>
          <a:r>
            <a:rPr lang="en-US" sz="1800" kern="1200">
              <a:latin typeface="Goudy Old Style"/>
            </a:rPr>
            <a:t>One review Detection </a:t>
          </a:r>
        </a:p>
      </dsp:txBody>
      <dsp:txXfrm>
        <a:off x="1786261" y="2623688"/>
        <a:ext cx="1445874" cy="867524"/>
      </dsp:txXfrm>
    </dsp:sp>
    <dsp:sp modelId="{3228A623-31BA-4BED-89EC-31B3E3169D28}">
      <dsp:nvSpPr>
        <dsp:cNvPr id="0" name=""/>
        <dsp:cNvSpPr/>
      </dsp:nvSpPr>
      <dsp:spPr>
        <a:xfrm>
          <a:off x="5008761" y="3011730"/>
          <a:ext cx="301951" cy="91440"/>
        </a:xfrm>
        <a:custGeom>
          <a:avLst/>
          <a:gdLst/>
          <a:ahLst/>
          <a:cxnLst/>
          <a:rect l="0" t="0" r="0" b="0"/>
          <a:pathLst>
            <a:path>
              <a:moveTo>
                <a:pt x="0" y="45720"/>
              </a:moveTo>
              <a:lnTo>
                <a:pt x="142661" y="45719"/>
              </a:lnTo>
            </a:path>
            <a:path>
              <a:moveTo>
                <a:pt x="159289" y="45719"/>
              </a:moveTo>
              <a:lnTo>
                <a:pt x="301951" y="45720"/>
              </a:lnTo>
            </a:path>
          </a:pathLst>
        </a:custGeom>
        <a:noFill/>
        <a:ln w="9525"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a:p>
          <a:pPr marL="0" lvl="0" indent="0" algn="ctr" defTabSz="266700">
            <a:lnSpc>
              <a:spcPct val="90000"/>
            </a:lnSpc>
            <a:spcBef>
              <a:spcPct val="0"/>
            </a:spcBef>
            <a:spcAft>
              <a:spcPct val="35000"/>
            </a:spcAft>
            <a:buNone/>
          </a:pPr>
          <a:endParaRPr lang="en-US" sz="600" kern="1200"/>
        </a:p>
      </dsp:txBody>
      <dsp:txXfrm>
        <a:off x="5151423" y="2963816"/>
        <a:ext cx="16627" cy="187267"/>
      </dsp:txXfrm>
    </dsp:sp>
    <dsp:sp modelId="{F4DC92F1-E977-4D12-AF57-2EC54811D7C5}">
      <dsp:nvSpPr>
        <dsp:cNvPr id="0" name=""/>
        <dsp:cNvSpPr/>
      </dsp:nvSpPr>
      <dsp:spPr>
        <a:xfrm>
          <a:off x="3564687" y="2623688"/>
          <a:ext cx="1445874" cy="867524"/>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0849" tIns="74369" rIns="70849" bIns="74369" numCol="1" spcCol="1270" anchor="ctr" anchorCtr="0">
          <a:noAutofit/>
        </a:bodyPr>
        <a:lstStyle/>
        <a:p>
          <a:pPr marL="0" lvl="0" indent="0" algn="ctr" defTabSz="800100">
            <a:lnSpc>
              <a:spcPct val="90000"/>
            </a:lnSpc>
            <a:spcBef>
              <a:spcPct val="0"/>
            </a:spcBef>
            <a:spcAft>
              <a:spcPct val="35000"/>
            </a:spcAft>
            <a:buNone/>
          </a:pPr>
          <a:r>
            <a:rPr lang="en-US" sz="1800" kern="1200">
              <a:latin typeface="Goudy Old Style"/>
            </a:rPr>
            <a:t>Contact Us </a:t>
          </a:r>
        </a:p>
      </dsp:txBody>
      <dsp:txXfrm>
        <a:off x="3564687" y="2623688"/>
        <a:ext cx="1445874" cy="867524"/>
      </dsp:txXfrm>
    </dsp:sp>
    <dsp:sp modelId="{0F62AE0A-A4C9-4924-88A0-03E9EA50D112}">
      <dsp:nvSpPr>
        <dsp:cNvPr id="0" name=""/>
        <dsp:cNvSpPr/>
      </dsp:nvSpPr>
      <dsp:spPr>
        <a:xfrm>
          <a:off x="6787187" y="3011730"/>
          <a:ext cx="301951" cy="91440"/>
        </a:xfrm>
        <a:custGeom>
          <a:avLst/>
          <a:gdLst/>
          <a:ahLst/>
          <a:cxnLst/>
          <a:rect l="0" t="0" r="0" b="0"/>
          <a:pathLst>
            <a:path>
              <a:moveTo>
                <a:pt x="0" y="45720"/>
              </a:moveTo>
              <a:lnTo>
                <a:pt x="142661" y="45719"/>
              </a:lnTo>
            </a:path>
            <a:path>
              <a:moveTo>
                <a:pt x="159289" y="45719"/>
              </a:moveTo>
              <a:lnTo>
                <a:pt x="301951" y="45720"/>
              </a:lnTo>
            </a:path>
          </a:pathLst>
        </a:custGeom>
        <a:noFill/>
        <a:ln w="9525"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a:p>
          <a:pPr marL="0" lvl="0" indent="0" algn="ctr" defTabSz="266700">
            <a:lnSpc>
              <a:spcPct val="90000"/>
            </a:lnSpc>
            <a:spcBef>
              <a:spcPct val="0"/>
            </a:spcBef>
            <a:spcAft>
              <a:spcPct val="35000"/>
            </a:spcAft>
            <a:buNone/>
          </a:pPr>
          <a:endParaRPr lang="en-US" sz="600" kern="1200"/>
        </a:p>
      </dsp:txBody>
      <dsp:txXfrm>
        <a:off x="6929849" y="2963816"/>
        <a:ext cx="16627" cy="187267"/>
      </dsp:txXfrm>
    </dsp:sp>
    <dsp:sp modelId="{2934AEBA-50E8-40E5-B5DB-5E281FA62EA4}">
      <dsp:nvSpPr>
        <dsp:cNvPr id="0" name=""/>
        <dsp:cNvSpPr/>
      </dsp:nvSpPr>
      <dsp:spPr>
        <a:xfrm>
          <a:off x="5343113" y="2623688"/>
          <a:ext cx="1445874" cy="867524"/>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0849" tIns="74369" rIns="70849" bIns="74369" numCol="1" spcCol="1270" anchor="ctr" anchorCtr="0">
          <a:noAutofit/>
        </a:bodyPr>
        <a:lstStyle/>
        <a:p>
          <a:pPr marL="0" lvl="0" indent="0" algn="ctr" defTabSz="800100">
            <a:lnSpc>
              <a:spcPct val="90000"/>
            </a:lnSpc>
            <a:spcBef>
              <a:spcPct val="0"/>
            </a:spcBef>
            <a:spcAft>
              <a:spcPct val="35000"/>
            </a:spcAft>
            <a:buNone/>
          </a:pPr>
          <a:r>
            <a:rPr lang="en-US" sz="1800" kern="1200">
              <a:latin typeface="Goudy Old Style"/>
            </a:rPr>
            <a:t>About Us </a:t>
          </a:r>
        </a:p>
      </dsp:txBody>
      <dsp:txXfrm>
        <a:off x="5343113" y="2623688"/>
        <a:ext cx="1445874" cy="867524"/>
      </dsp:txXfrm>
    </dsp:sp>
    <dsp:sp modelId="{133EA939-F76D-4DBF-A35D-7FA09BD25B37}">
      <dsp:nvSpPr>
        <dsp:cNvPr id="0" name=""/>
        <dsp:cNvSpPr/>
      </dsp:nvSpPr>
      <dsp:spPr>
        <a:xfrm>
          <a:off x="8565613" y="3011730"/>
          <a:ext cx="301951" cy="91440"/>
        </a:xfrm>
        <a:custGeom>
          <a:avLst/>
          <a:gdLst/>
          <a:ahLst/>
          <a:cxnLst/>
          <a:rect l="0" t="0" r="0" b="0"/>
          <a:pathLst>
            <a:path>
              <a:moveTo>
                <a:pt x="0" y="45720"/>
              </a:moveTo>
              <a:lnTo>
                <a:pt x="142661" y="45719"/>
              </a:lnTo>
            </a:path>
            <a:path>
              <a:moveTo>
                <a:pt x="159289" y="45719"/>
              </a:moveTo>
              <a:lnTo>
                <a:pt x="301951" y="45720"/>
              </a:lnTo>
            </a:path>
          </a:pathLst>
        </a:custGeom>
        <a:noFill/>
        <a:ln w="9525"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a:p>
          <a:pPr marL="0" lvl="0" indent="0" algn="ctr" defTabSz="266700">
            <a:lnSpc>
              <a:spcPct val="90000"/>
            </a:lnSpc>
            <a:spcBef>
              <a:spcPct val="0"/>
            </a:spcBef>
            <a:spcAft>
              <a:spcPct val="35000"/>
            </a:spcAft>
            <a:buNone/>
          </a:pPr>
          <a:endParaRPr lang="en-US" sz="600" kern="1200"/>
        </a:p>
      </dsp:txBody>
      <dsp:txXfrm>
        <a:off x="8708275" y="2963816"/>
        <a:ext cx="16627" cy="187267"/>
      </dsp:txXfrm>
    </dsp:sp>
    <dsp:sp modelId="{F982F3AE-16FC-4A86-B8CC-F0887713BF59}">
      <dsp:nvSpPr>
        <dsp:cNvPr id="0" name=""/>
        <dsp:cNvSpPr/>
      </dsp:nvSpPr>
      <dsp:spPr>
        <a:xfrm>
          <a:off x="7121538" y="2623688"/>
          <a:ext cx="1445874" cy="867524"/>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0849" tIns="74369" rIns="70849" bIns="74369" numCol="1" spcCol="1270" anchor="ctr" anchorCtr="0">
          <a:noAutofit/>
        </a:bodyPr>
        <a:lstStyle/>
        <a:p>
          <a:pPr marL="0" lvl="0" indent="0" algn="ctr" defTabSz="800100">
            <a:lnSpc>
              <a:spcPct val="90000"/>
            </a:lnSpc>
            <a:spcBef>
              <a:spcPct val="0"/>
            </a:spcBef>
            <a:spcAft>
              <a:spcPct val="35000"/>
            </a:spcAft>
            <a:buNone/>
          </a:pPr>
          <a:r>
            <a:rPr lang="en-US" sz="1800" kern="1200">
              <a:latin typeface="Goudy Old Style"/>
            </a:rPr>
            <a:t>Register </a:t>
          </a:r>
        </a:p>
      </dsp:txBody>
      <dsp:txXfrm>
        <a:off x="7121538" y="2623688"/>
        <a:ext cx="1445874" cy="867524"/>
      </dsp:txXfrm>
    </dsp:sp>
    <dsp:sp modelId="{5E462CC3-0EED-4817-96A6-47E06BDD01D1}">
      <dsp:nvSpPr>
        <dsp:cNvPr id="0" name=""/>
        <dsp:cNvSpPr/>
      </dsp:nvSpPr>
      <dsp:spPr>
        <a:xfrm>
          <a:off x="8899964" y="2623688"/>
          <a:ext cx="1445874" cy="867524"/>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0849" tIns="74369" rIns="70849" bIns="74369" numCol="1" spcCol="1270" anchor="ctr" anchorCtr="0">
          <a:noAutofit/>
        </a:bodyPr>
        <a:lstStyle/>
        <a:p>
          <a:pPr marL="0" lvl="0" indent="0" algn="ctr" defTabSz="800100">
            <a:lnSpc>
              <a:spcPct val="90000"/>
            </a:lnSpc>
            <a:spcBef>
              <a:spcPct val="0"/>
            </a:spcBef>
            <a:spcAft>
              <a:spcPct val="35000"/>
            </a:spcAft>
            <a:buNone/>
          </a:pPr>
          <a:r>
            <a:rPr lang="en-US" sz="1800" kern="1200">
              <a:latin typeface="Goudy Old Style"/>
            </a:rPr>
            <a:t>Login </a:t>
          </a:r>
          <a:endParaRPr lang="en-US" sz="1800" kern="1200"/>
        </a:p>
      </dsp:txBody>
      <dsp:txXfrm>
        <a:off x="8899964" y="2623688"/>
        <a:ext cx="1445874" cy="8675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D078D-5C0F-4012-8E92-8764E6A37022}">
      <dsp:nvSpPr>
        <dsp:cNvPr id="0" name=""/>
        <dsp:cNvSpPr/>
      </dsp:nvSpPr>
      <dsp:spPr>
        <a:xfrm>
          <a:off x="0" y="0"/>
          <a:ext cx="6266011"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8930E711-B84C-4FB7-BC6D-0E3549D6F642}">
      <dsp:nvSpPr>
        <dsp:cNvPr id="0" name=""/>
        <dsp:cNvSpPr/>
      </dsp:nvSpPr>
      <dsp:spPr>
        <a:xfrm>
          <a:off x="0" y="0"/>
          <a:ext cx="6266011" cy="1224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i="0" kern="1200"/>
            <a:t>Stemming: Reducing words to their root form using stemming (e.g., "running" to "run") reduces the dimensionality of the text data.</a:t>
          </a:r>
          <a:endParaRPr lang="en-US" sz="1700" kern="1200"/>
        </a:p>
      </dsp:txBody>
      <dsp:txXfrm>
        <a:off x="0" y="0"/>
        <a:ext cx="6266011" cy="1224886"/>
      </dsp:txXfrm>
    </dsp:sp>
    <dsp:sp modelId="{ABC3A141-AA02-4CF4-9882-41E3DF394FD6}">
      <dsp:nvSpPr>
        <dsp:cNvPr id="0" name=""/>
        <dsp:cNvSpPr/>
      </dsp:nvSpPr>
      <dsp:spPr>
        <a:xfrm>
          <a:off x="0" y="1224886"/>
          <a:ext cx="6266011" cy="0"/>
        </a:xfrm>
        <a:prstGeom prst="line">
          <a:avLst/>
        </a:prstGeom>
        <a:gradFill rotWithShape="0">
          <a:gsLst>
            <a:gs pos="0">
              <a:schemeClr val="accent2">
                <a:hueOff val="503966"/>
                <a:satOff val="8274"/>
                <a:lumOff val="4379"/>
                <a:alphaOff val="0"/>
                <a:tint val="96000"/>
                <a:lumMod val="104000"/>
              </a:schemeClr>
            </a:gs>
            <a:gs pos="100000">
              <a:schemeClr val="accent2">
                <a:hueOff val="503966"/>
                <a:satOff val="8274"/>
                <a:lumOff val="4379"/>
                <a:alphaOff val="0"/>
                <a:shade val="90000"/>
                <a:lumMod val="90000"/>
              </a:schemeClr>
            </a:gs>
          </a:gsLst>
          <a:lin ang="5400000" scaled="0"/>
        </a:gradFill>
        <a:ln w="9525" cap="rnd" cmpd="sng" algn="ctr">
          <a:solidFill>
            <a:schemeClr val="accent2">
              <a:hueOff val="503966"/>
              <a:satOff val="8274"/>
              <a:lumOff val="4379"/>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97DC5D7C-4EA6-4B2A-9A33-D519F8A3C53E}">
      <dsp:nvSpPr>
        <dsp:cNvPr id="0" name=""/>
        <dsp:cNvSpPr/>
      </dsp:nvSpPr>
      <dsp:spPr>
        <a:xfrm>
          <a:off x="0" y="1224886"/>
          <a:ext cx="6266011" cy="1224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i="0" kern="1200"/>
            <a:t>Lemmatizing: Similar to stemming, lemmatizing reduces words to their base form, but it does so in a more meaningful way, resulting in more accurate base forms compared to stemming.</a:t>
          </a:r>
          <a:endParaRPr lang="en-US" sz="1700" kern="1200"/>
        </a:p>
      </dsp:txBody>
      <dsp:txXfrm>
        <a:off x="0" y="1224886"/>
        <a:ext cx="6266011" cy="1224886"/>
      </dsp:txXfrm>
    </dsp:sp>
    <dsp:sp modelId="{1872D1C3-C1FF-46C7-A3E7-7F28B6CCDB91}">
      <dsp:nvSpPr>
        <dsp:cNvPr id="0" name=""/>
        <dsp:cNvSpPr/>
      </dsp:nvSpPr>
      <dsp:spPr>
        <a:xfrm>
          <a:off x="0" y="2449773"/>
          <a:ext cx="6266011" cy="0"/>
        </a:xfrm>
        <a:prstGeom prst="line">
          <a:avLst/>
        </a:prstGeom>
        <a:gradFill rotWithShape="0">
          <a:gsLst>
            <a:gs pos="0">
              <a:schemeClr val="accent2">
                <a:hueOff val="1007933"/>
                <a:satOff val="16547"/>
                <a:lumOff val="8758"/>
                <a:alphaOff val="0"/>
                <a:tint val="96000"/>
                <a:lumMod val="104000"/>
              </a:schemeClr>
            </a:gs>
            <a:gs pos="100000">
              <a:schemeClr val="accent2">
                <a:hueOff val="1007933"/>
                <a:satOff val="16547"/>
                <a:lumOff val="8758"/>
                <a:alphaOff val="0"/>
                <a:shade val="90000"/>
                <a:lumMod val="90000"/>
              </a:schemeClr>
            </a:gs>
          </a:gsLst>
          <a:lin ang="5400000" scaled="0"/>
        </a:gradFill>
        <a:ln w="9525" cap="rnd" cmpd="sng" algn="ctr">
          <a:solidFill>
            <a:schemeClr val="accent2">
              <a:hueOff val="1007933"/>
              <a:satOff val="16547"/>
              <a:lumOff val="8758"/>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617F4096-BB34-4E4B-83D3-7F2CC06F56DE}">
      <dsp:nvSpPr>
        <dsp:cNvPr id="0" name=""/>
        <dsp:cNvSpPr/>
      </dsp:nvSpPr>
      <dsp:spPr>
        <a:xfrm>
          <a:off x="0" y="2449773"/>
          <a:ext cx="6266011" cy="1224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i="0" kern="1200"/>
            <a:t>Removing digits: Eliminating digits from the text helps in focusing on textual content rather than numerical values.</a:t>
          </a:r>
          <a:endParaRPr lang="en-US" sz="1700" kern="1200"/>
        </a:p>
      </dsp:txBody>
      <dsp:txXfrm>
        <a:off x="0" y="2449773"/>
        <a:ext cx="6266011" cy="1224886"/>
      </dsp:txXfrm>
    </dsp:sp>
    <dsp:sp modelId="{694C08F5-0117-4735-BCD8-6252A0AF61E3}">
      <dsp:nvSpPr>
        <dsp:cNvPr id="0" name=""/>
        <dsp:cNvSpPr/>
      </dsp:nvSpPr>
      <dsp:spPr>
        <a:xfrm>
          <a:off x="0" y="3674660"/>
          <a:ext cx="6266011" cy="0"/>
        </a:xfrm>
        <a:prstGeom prst="line">
          <a:avLst/>
        </a:prstGeom>
        <a:gradFill rotWithShape="0">
          <a:gsLst>
            <a:gs pos="0">
              <a:schemeClr val="accent2">
                <a:hueOff val="1511899"/>
                <a:satOff val="24821"/>
                <a:lumOff val="13137"/>
                <a:alphaOff val="0"/>
                <a:tint val="96000"/>
                <a:lumMod val="104000"/>
              </a:schemeClr>
            </a:gs>
            <a:gs pos="100000">
              <a:schemeClr val="accent2">
                <a:hueOff val="1511899"/>
                <a:satOff val="24821"/>
                <a:lumOff val="13137"/>
                <a:alphaOff val="0"/>
                <a:shade val="90000"/>
                <a:lumMod val="90000"/>
              </a:schemeClr>
            </a:gs>
          </a:gsLst>
          <a:lin ang="5400000" scaled="0"/>
        </a:gradFill>
        <a:ln w="9525" cap="rnd" cmpd="sng" algn="ctr">
          <a:solidFill>
            <a:schemeClr val="accent2">
              <a:hueOff val="1511899"/>
              <a:satOff val="24821"/>
              <a:lumOff val="13137"/>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C8747840-F67B-47A4-A57E-7C95714577CF}">
      <dsp:nvSpPr>
        <dsp:cNvPr id="0" name=""/>
        <dsp:cNvSpPr/>
      </dsp:nvSpPr>
      <dsp:spPr>
        <a:xfrm>
          <a:off x="0" y="3674660"/>
          <a:ext cx="6266011" cy="1224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i="0" kern="1200"/>
            <a:t>These text preprocessing techniques are essential steps in preparing textual data for analysis, modeling, or natural language processing tasks. Each technique serves to clean and standardize the text, making it more suitable for downstream processing and analysis.</a:t>
          </a:r>
          <a:endParaRPr lang="en-US" sz="1700" kern="1200"/>
        </a:p>
      </dsp:txBody>
      <dsp:txXfrm>
        <a:off x="0" y="3674660"/>
        <a:ext cx="6266011" cy="1224886"/>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69243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08006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63696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43691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8653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49372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93984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273603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56441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80329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60249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81717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6/21/2024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69310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3662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23170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96180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6/21/2024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48186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6/21/2024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90878381"/>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32" r:id="rId12"/>
    <p:sldLayoutId id="2147483727" r:id="rId13"/>
    <p:sldLayoutId id="2147483728" r:id="rId14"/>
    <p:sldLayoutId id="2147483729" r:id="rId15"/>
    <p:sldLayoutId id="2147483730" r:id="rId16"/>
    <p:sldLayoutId id="2147483731"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CCD0964-547F-43A5-406C-D788CFBB1DB9}"/>
              </a:ext>
            </a:extLst>
          </p:cNvPr>
          <p:cNvPicPr>
            <a:picLocks noChangeAspect="1"/>
          </p:cNvPicPr>
          <p:nvPr/>
        </p:nvPicPr>
        <p:blipFill rotWithShape="1">
          <a:blip r:embed="rId3">
            <a:alphaModFix amt="35000"/>
          </a:blip>
          <a:srcRect t="24528" r="-2" b="19873"/>
          <a:stretch/>
        </p:blipFill>
        <p:spPr>
          <a:xfrm>
            <a:off x="20" y="10"/>
            <a:ext cx="12191980" cy="6857990"/>
          </a:xfrm>
          <a:prstGeom prst="rect">
            <a:avLst/>
          </a:prstGeom>
        </p:spPr>
      </p:pic>
      <p:sp>
        <p:nvSpPr>
          <p:cNvPr id="2" name="Title 1">
            <a:extLst>
              <a:ext uri="{FF2B5EF4-FFF2-40B4-BE49-F238E27FC236}">
                <a16:creationId xmlns:a16="http://schemas.microsoft.com/office/drawing/2014/main" id="{CE980317-5C33-A7AE-E7EE-6F84DC9A6422}"/>
              </a:ext>
            </a:extLst>
          </p:cNvPr>
          <p:cNvSpPr>
            <a:spLocks noGrp="1"/>
          </p:cNvSpPr>
          <p:nvPr>
            <p:ph type="title"/>
          </p:nvPr>
        </p:nvSpPr>
        <p:spPr>
          <a:xfrm>
            <a:off x="1370693" y="1769540"/>
            <a:ext cx="9440034" cy="1828801"/>
          </a:xfrm>
        </p:spPr>
        <p:txBody>
          <a:bodyPr vert="horz" lIns="91440" tIns="45720" rIns="91440" bIns="45720" rtlCol="0" anchor="b">
            <a:normAutofit/>
          </a:bodyPr>
          <a:lstStyle/>
          <a:p>
            <a:r>
              <a:rPr lang="en-US" sz="7200" dirty="0">
                <a:cs typeface="+mj-lt"/>
              </a:rPr>
              <a:t>Fake reviews detector</a:t>
            </a:r>
            <a:endParaRPr lang="en-US" sz="7200"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1047123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D50940-2398-5415-CB15-AFF07F1FABA2}"/>
              </a:ext>
            </a:extLst>
          </p:cNvPr>
          <p:cNvSpPr>
            <a:spLocks noGrp="1"/>
          </p:cNvSpPr>
          <p:nvPr>
            <p:ph type="title"/>
          </p:nvPr>
        </p:nvSpPr>
        <p:spPr>
          <a:xfrm>
            <a:off x="633743" y="965201"/>
            <a:ext cx="3413156" cy="4562472"/>
          </a:xfrm>
        </p:spPr>
        <p:txBody>
          <a:bodyPr anchor="ctr">
            <a:normAutofit/>
          </a:bodyPr>
          <a:lstStyle/>
          <a:p>
            <a:pPr algn="l"/>
            <a:r>
              <a:rPr lang="en-US" sz="360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Significance</a:t>
            </a:r>
            <a:endParaRPr lang="en-US" sz="3600"/>
          </a:p>
        </p:txBody>
      </p:sp>
      <p:pic>
        <p:nvPicPr>
          <p:cNvPr id="17" name="Picture 16">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3" name="Content Placeholder 2">
            <a:extLst>
              <a:ext uri="{FF2B5EF4-FFF2-40B4-BE49-F238E27FC236}">
                <a16:creationId xmlns:a16="http://schemas.microsoft.com/office/drawing/2014/main" id="{F248495A-A24E-D6DF-0A17-D01D97580BD5}"/>
              </a:ext>
            </a:extLst>
          </p:cNvPr>
          <p:cNvSpPr>
            <a:spLocks noGrp="1"/>
          </p:cNvSpPr>
          <p:nvPr>
            <p:ph idx="1"/>
          </p:nvPr>
        </p:nvSpPr>
        <p:spPr>
          <a:xfrm>
            <a:off x="5148943" y="965200"/>
            <a:ext cx="6118614" cy="4562473"/>
          </a:xfrm>
        </p:spPr>
        <p:txBody>
          <a:bodyPr anchor="ctr">
            <a:normAutofit/>
          </a:bodyPr>
          <a:lstStyle/>
          <a:p>
            <a:pPr indent="-305435"/>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The successful implementation of this project will enhance the reliability of online review systems, protect consumers from misleading information, and maintain fair competition among sellers. It represents a step forward in ensuring transparency and trust in e-commerce platforms.</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2276072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AE5E47-87AD-2ED6-8D51-6948021D1123}"/>
              </a:ext>
            </a:extLst>
          </p:cNvPr>
          <p:cNvSpPr>
            <a:spLocks noGrp="1"/>
          </p:cNvSpPr>
          <p:nvPr>
            <p:ph type="title"/>
          </p:nvPr>
        </p:nvSpPr>
        <p:spPr>
          <a:xfrm>
            <a:off x="834013" y="1115568"/>
            <a:ext cx="3487616" cy="4626864"/>
          </a:xfrm>
        </p:spPr>
        <p:txBody>
          <a:bodyPr>
            <a:normAutofit/>
          </a:bodyPr>
          <a:lstStyle/>
          <a:p>
            <a:pPr algn="l"/>
            <a:r>
              <a:rPr lang="en-US" sz="3600" b="1">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What is a fake review?</a:t>
            </a:r>
            <a:endParaRPr lang="en-US" sz="3600" b="1">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cxnSp>
        <p:nvCxnSpPr>
          <p:cNvPr id="24" name="Straight Connector 23">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2EDF71B-6BA2-08CA-82E4-E978DADC783A}"/>
              </a:ext>
            </a:extLst>
          </p:cNvPr>
          <p:cNvSpPr>
            <a:spLocks noGrp="1"/>
          </p:cNvSpPr>
          <p:nvPr>
            <p:ph idx="1"/>
          </p:nvPr>
        </p:nvSpPr>
        <p:spPr>
          <a:xfrm>
            <a:off x="5105398" y="1115568"/>
            <a:ext cx="6245352" cy="4626864"/>
          </a:xfrm>
        </p:spPr>
        <p:txBody>
          <a:bodyPr anchor="ctr">
            <a:normAutofit/>
          </a:bodyPr>
          <a:lstStyle/>
          <a:p>
            <a:pPr marL="0" indent="-228600">
              <a:spcBef>
                <a:spcPts val="1000"/>
              </a:spcBef>
              <a:spcAft>
                <a:spcPts val="0"/>
              </a:spcAft>
              <a:buFont typeface="Arial,Sans-Serif" charset="2"/>
              <a:buChar char="•"/>
            </a:pPr>
            <a:r>
              <a:rPr lang="en-US">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A fake review is intentionally deceptive feedback designed to mislead consumers. These reviews don’t accurately reflect the product or service they discuss. Much like “fake news,” they aim to manipulate your decision-making process, often targeting your wallet</a:t>
            </a:r>
            <a:endParaRPr lang="en-US">
              <a:ln>
                <a:solidFill>
                  <a:srgbClr val="000000">
                    <a:lumMod val="75000"/>
                    <a:lumOff val="25000"/>
                    <a:alpha val="10000"/>
                  </a:srgbClr>
                </a:solidFill>
              </a:ln>
              <a:effectLst>
                <a:outerShdw blurRad="9525" dist="25400" dir="14640000" algn="tl" rotWithShape="0">
                  <a:srgbClr val="000000">
                    <a:alpha val="30000"/>
                  </a:srgbClr>
                </a:outerShdw>
              </a:effectLst>
              <a:latin typeface="TW Cen MT"/>
            </a:endParaRPr>
          </a:p>
        </p:txBody>
      </p:sp>
    </p:spTree>
    <p:extLst>
      <p:ext uri="{BB962C8B-B14F-4D97-AF65-F5344CB8AC3E}">
        <p14:creationId xmlns:p14="http://schemas.microsoft.com/office/powerpoint/2010/main" val="2654944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0F5ED-8ED6-FD9F-6D93-AAACD8BB7A71}"/>
              </a:ext>
            </a:extLst>
          </p:cNvPr>
          <p:cNvSpPr>
            <a:spLocks noGrp="1"/>
          </p:cNvSpPr>
          <p:nvPr>
            <p:ph type="title"/>
          </p:nvPr>
        </p:nvSpPr>
        <p:spPr>
          <a:xfrm>
            <a:off x="633743" y="965201"/>
            <a:ext cx="3413156" cy="4562472"/>
          </a:xfrm>
        </p:spPr>
        <p:txBody>
          <a:bodyPr anchor="ctr">
            <a:normAutofit/>
          </a:bodyPr>
          <a:lstStyle/>
          <a:p>
            <a:pPr algn="l">
              <a:spcBef>
                <a:spcPct val="20000"/>
              </a:spcBef>
              <a:spcAft>
                <a:spcPts val="600"/>
              </a:spcAft>
            </a:pPr>
            <a:r>
              <a:rPr lang="en-US" sz="3600" dirty="0">
                <a:ln>
                  <a:solidFill>
                    <a:srgbClr val="000000">
                      <a:lumMod val="75000"/>
                      <a:lumOff val="25000"/>
                      <a:alpha val="10000"/>
                    </a:srgbClr>
                  </a:solidFill>
                </a:ln>
                <a:effectLst>
                  <a:outerShdw blurRad="9525" dist="25400" dir="14640000" algn="tl" rotWithShape="0">
                    <a:srgbClr val="000000">
                      <a:alpha val="30000"/>
                    </a:srgbClr>
                  </a:outerShdw>
                </a:effectLst>
                <a:latin typeface="Goudy Old Style"/>
              </a:rPr>
              <a:t>Type of fake </a:t>
            </a:r>
            <a:r>
              <a:rPr lang="en-US" sz="3600" b="1" dirty="0">
                <a:ln>
                  <a:solidFill>
                    <a:srgbClr val="000000">
                      <a:lumMod val="75000"/>
                      <a:lumOff val="25000"/>
                      <a:alpha val="10000"/>
                    </a:srgbClr>
                  </a:solidFill>
                </a:ln>
                <a:effectLst>
                  <a:outerShdw blurRad="9525" dist="25400" dir="14640000" algn="tl" rotWithShape="0">
                    <a:srgbClr val="000000">
                      <a:alpha val="30000"/>
                    </a:srgbClr>
                  </a:outerShdw>
                </a:effectLst>
                <a:latin typeface="Bodoni MT"/>
              </a:rPr>
              <a:t>review</a:t>
            </a:r>
            <a:endParaRPr lang="en-US" sz="3600">
              <a:ln>
                <a:solidFill>
                  <a:srgbClr val="000000">
                    <a:lumMod val="75000"/>
                    <a:lumOff val="25000"/>
                    <a:alpha val="10000"/>
                  </a:srgbClr>
                </a:solidFill>
              </a:ln>
              <a:effectLst>
                <a:outerShdw blurRad="9525" dist="25400" dir="14640000" algn="tl" rotWithShape="0">
                  <a:srgbClr val="000000">
                    <a:alpha val="30000"/>
                  </a:srgbClr>
                </a:outerShdw>
              </a:effectLst>
              <a:latin typeface="Goudy Old Style"/>
            </a:endParaRPr>
          </a:p>
        </p:txBody>
      </p:sp>
      <p:pic>
        <p:nvPicPr>
          <p:cNvPr id="17" name="Picture 16">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3" name="Content Placeholder 2">
            <a:extLst>
              <a:ext uri="{FF2B5EF4-FFF2-40B4-BE49-F238E27FC236}">
                <a16:creationId xmlns:a16="http://schemas.microsoft.com/office/drawing/2014/main" id="{DEC2FA29-BAA7-FADA-7BCE-EBE08C35E9B1}"/>
              </a:ext>
            </a:extLst>
          </p:cNvPr>
          <p:cNvSpPr>
            <a:spLocks noGrp="1"/>
          </p:cNvSpPr>
          <p:nvPr>
            <p:ph idx="1"/>
          </p:nvPr>
        </p:nvSpPr>
        <p:spPr>
          <a:xfrm>
            <a:off x="5148943" y="965200"/>
            <a:ext cx="6118614" cy="4562473"/>
          </a:xfrm>
        </p:spPr>
        <p:txBody>
          <a:bodyPr anchor="ctr">
            <a:normAutofit/>
          </a:bodyPr>
          <a:lstStyle/>
          <a:p>
            <a:pPr indent="-305435">
              <a:lnSpc>
                <a:spcPct val="100000"/>
              </a:lnSpc>
            </a:pPr>
            <a:r>
              <a:rPr lang="en-US" sz="16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Fake reviews can come in various forms, each with its own characteristics and potential impact on consumer perception. Here are some common types of fake reviews:</a:t>
            </a:r>
            <a:endParaRPr lang="en-US" sz="160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lnSpc>
                <a:spcPct val="100000"/>
              </a:lnSpc>
            </a:pPr>
            <a:endParaRPr lang="en-US" sz="1600"/>
          </a:p>
          <a:p>
            <a:pPr indent="-305435">
              <a:lnSpc>
                <a:spcPct val="100000"/>
              </a:lnSpc>
            </a:pPr>
            <a:r>
              <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Incentivized Reviews: These are reviews where the reviewer is given a reward, such as a discount or a free product, in exchange for writing a positive review.</a:t>
            </a:r>
            <a:endParaRPr lang="en-US" sz="1600" dirty="0"/>
          </a:p>
          <a:p>
            <a:pPr indent="-305435">
              <a:lnSpc>
                <a:spcPct val="100000"/>
              </a:lnSpc>
            </a:pPr>
            <a:r>
              <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Review Gating: This occurs when businesses filter out negative feedback by only asking satisfied customers to leave a review.</a:t>
            </a:r>
            <a:endParaRPr lang="en-US" sz="1600"/>
          </a:p>
          <a:p>
            <a:pPr indent="-305435">
              <a:lnSpc>
                <a:spcPct val="100000"/>
              </a:lnSpc>
            </a:pPr>
            <a:r>
              <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Paid-for Reviews: Individuals or companies are paid to write positive reviews, regardless of their actual experience with the product or service.</a:t>
            </a:r>
            <a:endParaRPr lang="en-US" sz="1600" dirty="0"/>
          </a:p>
          <a:p>
            <a:pPr indent="-305435">
              <a:lnSpc>
                <a:spcPct val="100000"/>
              </a:lnSpc>
            </a:pPr>
            <a:r>
              <a:rPr lang="en-US" sz="1600"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Reviews by Friends and Family: Reviews written by friends or family members of the seller or manufacturer, which are likely to be biased.</a:t>
            </a:r>
            <a:endParaRPr lang="en-US" sz="1600" dirty="0"/>
          </a:p>
        </p:txBody>
      </p:sp>
    </p:spTree>
    <p:extLst>
      <p:ext uri="{BB962C8B-B14F-4D97-AF65-F5344CB8AC3E}">
        <p14:creationId xmlns:p14="http://schemas.microsoft.com/office/powerpoint/2010/main" val="2017863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16" name="Content Placeholder 2">
            <a:extLst>
              <a:ext uri="{FF2B5EF4-FFF2-40B4-BE49-F238E27FC236}">
                <a16:creationId xmlns:a16="http://schemas.microsoft.com/office/drawing/2014/main" id="{2174BDC4-B7A8-2DC6-475D-0BF8D2AD7768}"/>
              </a:ext>
            </a:extLst>
          </p:cNvPr>
          <p:cNvSpPr>
            <a:spLocks noGrp="1"/>
          </p:cNvSpPr>
          <p:nvPr>
            <p:ph idx="1"/>
          </p:nvPr>
        </p:nvSpPr>
        <p:spPr>
          <a:xfrm>
            <a:off x="5148943" y="965200"/>
            <a:ext cx="6118614" cy="4562473"/>
          </a:xfrm>
        </p:spPr>
        <p:txBody>
          <a:bodyPr anchor="ctr">
            <a:normAutofit/>
          </a:bodyPr>
          <a:lstStyle/>
          <a:p>
            <a:pPr indent="-305435">
              <a:lnSpc>
                <a:spcPct val="100000"/>
              </a:lnSpc>
            </a:pPr>
            <a:r>
              <a:rPr lang="en-US" sz="21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Internet Trolls/Fans: Some reviews are written by people who have not used the product but want to affect its ratings due to personal biases.</a:t>
            </a:r>
            <a:endParaRPr lang="en-US" sz="210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lnSpc>
                <a:spcPct val="100000"/>
              </a:lnSpc>
            </a:pPr>
            <a:r>
              <a:rPr lang="en-US" sz="21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Disgruntled Customers: Negative reviews that may be exaggerated or untrue, often written by customers who had a bad experience.</a:t>
            </a:r>
            <a:endParaRPr lang="en-US" sz="2100"/>
          </a:p>
          <a:p>
            <a:pPr indent="-305435">
              <a:lnSpc>
                <a:spcPct val="100000"/>
              </a:lnSpc>
            </a:pPr>
            <a:r>
              <a:rPr lang="en-US" sz="21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Review Flagging: Users falsely report positive reviews as inappropriate to get them removed and lower the product’s ratings.</a:t>
            </a:r>
            <a:endParaRPr lang="en-US" sz="2100"/>
          </a:p>
          <a:p>
            <a:pPr indent="-305435">
              <a:lnSpc>
                <a:spcPct val="100000"/>
              </a:lnSpc>
            </a:pPr>
            <a:r>
              <a:rPr lang="en-US" sz="21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Competitor Takedown Campaigns: Competitors may engage in writing negative reviews to harm the business of others</a:t>
            </a:r>
            <a:endParaRPr lang="en-US" sz="2100"/>
          </a:p>
        </p:txBody>
      </p:sp>
    </p:spTree>
    <p:extLst>
      <p:ext uri="{BB962C8B-B14F-4D97-AF65-F5344CB8AC3E}">
        <p14:creationId xmlns:p14="http://schemas.microsoft.com/office/powerpoint/2010/main" val="2134441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DEB9D55-38C8-45B4-BB2D-4FDBBDB08C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8" name="Freeform: Shape 17">
            <a:extLst>
              <a:ext uri="{FF2B5EF4-FFF2-40B4-BE49-F238E27FC236}">
                <a16:creationId xmlns:a16="http://schemas.microsoft.com/office/drawing/2014/main" id="{B40DDA79-7866-468E-A33D-D8341D900E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67080"/>
          </a:xfrm>
          <a:custGeom>
            <a:avLst/>
            <a:gdLst>
              <a:gd name="connsiteX0" fmla="*/ 0 w 12192000"/>
              <a:gd name="connsiteY0" fmla="*/ 0 h 4567080"/>
              <a:gd name="connsiteX1" fmla="*/ 12192000 w 12192000"/>
              <a:gd name="connsiteY1" fmla="*/ 0 h 4567080"/>
              <a:gd name="connsiteX2" fmla="*/ 12192000 w 12192000"/>
              <a:gd name="connsiteY2" fmla="*/ 4040874 h 4567080"/>
              <a:gd name="connsiteX3" fmla="*/ 11707453 w 12192000"/>
              <a:gd name="connsiteY3" fmla="*/ 4125902 h 4567080"/>
              <a:gd name="connsiteX4" fmla="*/ 6090444 w 12192000"/>
              <a:gd name="connsiteY4" fmla="*/ 4567080 h 4567080"/>
              <a:gd name="connsiteX5" fmla="*/ 473435 w 12192000"/>
              <a:gd name="connsiteY5" fmla="*/ 4125902 h 4567080"/>
              <a:gd name="connsiteX6" fmla="*/ 0 w 12192000"/>
              <a:gd name="connsiteY6" fmla="*/ 4042824 h 456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567080">
                <a:moveTo>
                  <a:pt x="0" y="0"/>
                </a:moveTo>
                <a:lnTo>
                  <a:pt x="12192000" y="0"/>
                </a:lnTo>
                <a:lnTo>
                  <a:pt x="12192000" y="4040874"/>
                </a:lnTo>
                <a:lnTo>
                  <a:pt x="11707453" y="4125902"/>
                </a:lnTo>
                <a:cubicBezTo>
                  <a:pt x="9955980" y="4411316"/>
                  <a:pt x="8064085" y="4567080"/>
                  <a:pt x="6090444" y="4567080"/>
                </a:cubicBezTo>
                <a:cubicBezTo>
                  <a:pt x="4116804" y="4567080"/>
                  <a:pt x="2224908" y="4411316"/>
                  <a:pt x="473435" y="4125902"/>
                </a:cubicBezTo>
                <a:lnTo>
                  <a:pt x="0" y="4042824"/>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4677630-CBD2-283E-F6D5-CDD5C83697BA}"/>
              </a:ext>
            </a:extLst>
          </p:cNvPr>
          <p:cNvSpPr>
            <a:spLocks noGrp="1"/>
          </p:cNvSpPr>
          <p:nvPr>
            <p:ph type="ctrTitle"/>
          </p:nvPr>
        </p:nvSpPr>
        <p:spPr>
          <a:xfrm>
            <a:off x="1370013" y="1251284"/>
            <a:ext cx="9440862" cy="2458545"/>
          </a:xfrm>
          <a:effectLst/>
        </p:spPr>
        <p:txBody>
          <a:bodyPr anchor="b">
            <a:normAutofit/>
          </a:bodyPr>
          <a:lstStyle/>
          <a:p>
            <a:r>
              <a:rPr lang="en-US" sz="6000">
                <a:ln>
                  <a:solidFill>
                    <a:srgbClr val="000000">
                      <a:lumMod val="75000"/>
                      <a:lumOff val="25000"/>
                      <a:alpha val="10000"/>
                    </a:srgbClr>
                  </a:solidFill>
                </a:ln>
                <a:effectLst>
                  <a:outerShdw blurRad="9525" dist="25400" dir="14640000" algn="tl" rotWithShape="0">
                    <a:srgbClr val="000000">
                      <a:alpha val="30000"/>
                    </a:srgbClr>
                  </a:outerShdw>
                </a:effectLst>
                <a:latin typeface="Goudy Old Style"/>
              </a:rPr>
              <a:t>Motivation</a:t>
            </a:r>
            <a:endParaRPr lang="en-US" sz="6000"/>
          </a:p>
        </p:txBody>
      </p:sp>
    </p:spTree>
    <p:extLst>
      <p:ext uri="{BB962C8B-B14F-4D97-AF65-F5344CB8AC3E}">
        <p14:creationId xmlns:p14="http://schemas.microsoft.com/office/powerpoint/2010/main" val="2823338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E2DAA9-568C-BA84-A2D3-6E6E80FB0D9D}"/>
              </a:ext>
            </a:extLst>
          </p:cNvPr>
          <p:cNvSpPr>
            <a:spLocks noGrp="1"/>
          </p:cNvSpPr>
          <p:nvPr>
            <p:ph type="title"/>
          </p:nvPr>
        </p:nvSpPr>
        <p:spPr>
          <a:xfrm>
            <a:off x="633743" y="965201"/>
            <a:ext cx="3413156" cy="4562472"/>
          </a:xfrm>
        </p:spPr>
        <p:txBody>
          <a:bodyPr anchor="ctr">
            <a:normAutofit/>
          </a:bodyPr>
          <a:lstStyle/>
          <a:p>
            <a:pPr algn="l"/>
            <a:r>
              <a:rPr lang="en-US" sz="3600" b="1">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The impact of fake references on business</a:t>
            </a:r>
            <a:endParaRPr lang="en-US" sz="3600" b="1">
              <a:ln>
                <a:solidFill>
                  <a:srgbClr val="000000">
                    <a:lumMod val="75000"/>
                    <a:lumOff val="25000"/>
                    <a:alpha val="10000"/>
                  </a:srgbClr>
                </a:solidFill>
              </a:ln>
              <a:effectLst>
                <a:outerShdw blurRad="9525" dist="25400" dir="14640000" algn="tl" rotWithShape="0">
                  <a:srgbClr val="000000">
                    <a:alpha val="30000"/>
                  </a:srgbClr>
                </a:outerShdw>
              </a:effectLst>
            </a:endParaRPr>
          </a:p>
          <a:p>
            <a:pPr algn="l"/>
            <a:endParaRPr lang="en-US" sz="360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pic>
        <p:nvPicPr>
          <p:cNvPr id="17" name="Picture 16">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3" name="Content Placeholder 2">
            <a:extLst>
              <a:ext uri="{FF2B5EF4-FFF2-40B4-BE49-F238E27FC236}">
                <a16:creationId xmlns:a16="http://schemas.microsoft.com/office/drawing/2014/main" id="{F6077CAE-CC24-99BB-A067-91353FC11B53}"/>
              </a:ext>
            </a:extLst>
          </p:cNvPr>
          <p:cNvSpPr>
            <a:spLocks noGrp="1"/>
          </p:cNvSpPr>
          <p:nvPr>
            <p:ph idx="1"/>
          </p:nvPr>
        </p:nvSpPr>
        <p:spPr>
          <a:xfrm>
            <a:off x="5148943" y="965200"/>
            <a:ext cx="6118614" cy="4562473"/>
          </a:xfrm>
        </p:spPr>
        <p:txBody>
          <a:bodyPr anchor="ctr">
            <a:normAutofit/>
          </a:bodyPr>
          <a:lstStyle/>
          <a:p>
            <a:pPr indent="-305435">
              <a:lnSpc>
                <a:spcPct val="100000"/>
              </a:lnSpc>
            </a:pPr>
            <a:r>
              <a:rPr lang="en-US" sz="18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The impact of fake reviews on businesses can be significant and multifaceted. Here are some key points highlighting the consequences:</a:t>
            </a:r>
            <a:endParaRPr lang="en-US" sz="180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lnSpc>
                <a:spcPct val="100000"/>
              </a:lnSpc>
            </a:pPr>
            <a:endParaRPr lang="en-US" sz="18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indent="-305435">
              <a:lnSpc>
                <a:spcPct val="100000"/>
              </a:lnSpc>
            </a:pPr>
            <a:r>
              <a:rPr lang="en-US" sz="18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Erosion of Customer Trust: Fake reviews can severely undermine consumer trust in a brand. When customers realize that reviews are not authentic, they may become skeptical of the company’s integrity and the quality of its products or services.</a:t>
            </a:r>
          </a:p>
          <a:p>
            <a:pPr indent="-305435">
              <a:lnSpc>
                <a:spcPct val="100000"/>
              </a:lnSpc>
            </a:pPr>
            <a:r>
              <a:rPr lang="en-US" sz="18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Financial Losses: Businesses may suffer direct financial repercussions due to fake reviews. Misleading positive reviews can lead to customer dissatisfaction and returns, while fake negative reviews can drive potential customers away.</a:t>
            </a:r>
            <a:endParaRPr lang="en-US" sz="180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3302430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3" name="Content Placeholder 2">
            <a:extLst>
              <a:ext uri="{FF2B5EF4-FFF2-40B4-BE49-F238E27FC236}">
                <a16:creationId xmlns:a16="http://schemas.microsoft.com/office/drawing/2014/main" id="{E9AB2D82-88ED-C93A-D8FD-18795CF8D5D7}"/>
              </a:ext>
            </a:extLst>
          </p:cNvPr>
          <p:cNvSpPr>
            <a:spLocks noGrp="1"/>
          </p:cNvSpPr>
          <p:nvPr>
            <p:ph idx="1"/>
          </p:nvPr>
        </p:nvSpPr>
        <p:spPr>
          <a:xfrm>
            <a:off x="5148943" y="965200"/>
            <a:ext cx="6118614" cy="4562473"/>
          </a:xfrm>
        </p:spPr>
        <p:txBody>
          <a:bodyPr anchor="ctr">
            <a:normAutofit/>
          </a:bodyPr>
          <a:lstStyle/>
          <a:p>
            <a:pPr indent="-305435">
              <a:lnSpc>
                <a:spcPct val="100000"/>
              </a:lnSpc>
            </a:pPr>
            <a:r>
              <a:rPr lang="en-US" sz="16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Brand Reputation Damage: The long-term reputation of a brand can be tarnished by fake reviews. This can affect customer loyalty, word-of-mouth referrals, and the overall perception of the brand in the market.</a:t>
            </a:r>
            <a:endParaRPr lang="en-US" sz="160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lnSpc>
                <a:spcPct val="100000"/>
              </a:lnSpc>
            </a:pPr>
            <a:r>
              <a:rPr lang="en-US" sz="16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Legal Consequences: Companies found to be soliciting or engaging in fake review practices may face legal action, including fines and penalties, which can further harm the business’s reputation and financial standing.</a:t>
            </a:r>
            <a:endParaRPr lang="en-US" sz="1600"/>
          </a:p>
          <a:p>
            <a:pPr indent="-305435">
              <a:lnSpc>
                <a:spcPct val="100000"/>
              </a:lnSpc>
            </a:pPr>
            <a:r>
              <a:rPr lang="en-US" sz="16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Manipulation of Search Algorithms: Many e-commerce platforms use customer reviews as a factor in search ranking algorithms. Fake reviews can manipulate these rankings, leading to an unfair competitive advantage or disadvantage.</a:t>
            </a:r>
            <a:endParaRPr lang="en-US" sz="1600"/>
          </a:p>
          <a:p>
            <a:pPr indent="-305435">
              <a:lnSpc>
                <a:spcPct val="100000"/>
              </a:lnSpc>
            </a:pPr>
            <a:r>
              <a:rPr lang="en-US" sz="16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Challenges in Detection and Remediation: Identifying and addressing fake reviews can be challenging and resource-intensive for businesses. It requires continuous monitoring and may involve the use of advanced technology to detect and manage fake content. </a:t>
            </a:r>
            <a:endParaRPr lang="en-US" sz="1600"/>
          </a:p>
        </p:txBody>
      </p:sp>
    </p:spTree>
    <p:extLst>
      <p:ext uri="{BB962C8B-B14F-4D97-AF65-F5344CB8AC3E}">
        <p14:creationId xmlns:p14="http://schemas.microsoft.com/office/powerpoint/2010/main" val="258125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E12E65-BFB2-5C95-C8D6-25EBD7D4AFE0}"/>
              </a:ext>
            </a:extLst>
          </p:cNvPr>
          <p:cNvSpPr>
            <a:spLocks noGrp="1"/>
          </p:cNvSpPr>
          <p:nvPr>
            <p:ph type="title"/>
          </p:nvPr>
        </p:nvSpPr>
        <p:spPr>
          <a:xfrm>
            <a:off x="633743" y="965201"/>
            <a:ext cx="3413156" cy="4562472"/>
          </a:xfrm>
        </p:spPr>
        <p:txBody>
          <a:bodyPr anchor="ctr">
            <a:normAutofit/>
          </a:bodyPr>
          <a:lstStyle/>
          <a:p>
            <a:pPr algn="l"/>
            <a:r>
              <a:rPr lang="en-US" sz="360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companies caught using fake reviews:</a:t>
            </a:r>
            <a:endParaRPr lang="en-US" sz="3600"/>
          </a:p>
          <a:p>
            <a:pPr algn="l"/>
            <a:endParaRPr lang="en-US" sz="360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pic>
        <p:nvPicPr>
          <p:cNvPr id="17" name="Picture 16">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3" name="Content Placeholder 2">
            <a:extLst>
              <a:ext uri="{FF2B5EF4-FFF2-40B4-BE49-F238E27FC236}">
                <a16:creationId xmlns:a16="http://schemas.microsoft.com/office/drawing/2014/main" id="{7008EEB4-0334-7C66-166A-9779284F2FEC}"/>
              </a:ext>
            </a:extLst>
          </p:cNvPr>
          <p:cNvSpPr>
            <a:spLocks noGrp="1"/>
          </p:cNvSpPr>
          <p:nvPr>
            <p:ph idx="1"/>
          </p:nvPr>
        </p:nvSpPr>
        <p:spPr>
          <a:xfrm>
            <a:off x="5148943" y="965200"/>
            <a:ext cx="6118614" cy="4562473"/>
          </a:xfrm>
        </p:spPr>
        <p:txBody>
          <a:bodyPr anchor="ctr">
            <a:normAutofit/>
          </a:bodyPr>
          <a:lstStyle/>
          <a:p>
            <a:pPr indent="-305435">
              <a:lnSpc>
                <a:spcPct val="100000"/>
              </a:lnSpc>
            </a:pPr>
            <a:r>
              <a:rPr lang="en-US" sz="16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Here are some examples of companies caught using fake reviews:</a:t>
            </a:r>
            <a:endParaRPr lang="en-US" sz="160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lnSpc>
                <a:spcPct val="100000"/>
              </a:lnSpc>
            </a:pPr>
            <a:r>
              <a:rPr lang="en-US" sz="16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FTC Crackdown: The Federal Trade Commission (FTC) has been actively targeting deceptive endorsements. In 2021, they sent Notices of Penalty Offenses to over 700 companies, warning them about potential civil penalties (up to $43,792 per violation) if they engage in deceptive practices like fake reviews. These companies span various industries, including large corporations, top advertisers, retailers, and advertising agencies.</a:t>
            </a:r>
            <a:endParaRPr lang="en-US" sz="1600"/>
          </a:p>
          <a:p>
            <a:pPr indent="-305435">
              <a:lnSpc>
                <a:spcPct val="100000"/>
              </a:lnSpc>
            </a:pPr>
            <a:r>
              <a:rPr lang="en-US" sz="16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Proposed FTC Ban: The FTC is working on a formal ban on fake reviews and testimonials. Businesses caught “buying, selling, and manipulating online reviews” could face fines of up to $50,0002.</a:t>
            </a:r>
            <a:endParaRPr lang="en-US" sz="1600"/>
          </a:p>
          <a:p>
            <a:pPr indent="-305435">
              <a:lnSpc>
                <a:spcPct val="100000"/>
              </a:lnSpc>
            </a:pPr>
            <a:r>
              <a:rPr lang="en-US" sz="16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Remember, transparency and authenticity are crucial for maintaining consumer trust</a:t>
            </a:r>
            <a:endParaRPr lang="en-US" sz="1600"/>
          </a:p>
        </p:txBody>
      </p:sp>
    </p:spTree>
    <p:extLst>
      <p:ext uri="{BB962C8B-B14F-4D97-AF65-F5344CB8AC3E}">
        <p14:creationId xmlns:p14="http://schemas.microsoft.com/office/powerpoint/2010/main" val="4165076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EA7121-A3F2-1F6E-251C-8CA85E169CF2}"/>
              </a:ext>
            </a:extLst>
          </p:cNvPr>
          <p:cNvSpPr>
            <a:spLocks noGrp="1"/>
          </p:cNvSpPr>
          <p:nvPr>
            <p:ph type="title"/>
          </p:nvPr>
        </p:nvSpPr>
        <p:spPr>
          <a:xfrm>
            <a:off x="633743" y="965201"/>
            <a:ext cx="3413156" cy="4562472"/>
          </a:xfrm>
        </p:spPr>
        <p:txBody>
          <a:bodyPr anchor="ctr">
            <a:normAutofit/>
          </a:bodyPr>
          <a:lstStyle/>
          <a:p>
            <a:pPr algn="l"/>
            <a:r>
              <a:rPr lang="en-US" sz="360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company recovering from fake review scandals</a:t>
            </a:r>
            <a:endParaRPr lang="en-US" sz="3600"/>
          </a:p>
        </p:txBody>
      </p:sp>
      <p:pic>
        <p:nvPicPr>
          <p:cNvPr id="24" name="Picture 23">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3" name="Content Placeholder 2">
            <a:extLst>
              <a:ext uri="{FF2B5EF4-FFF2-40B4-BE49-F238E27FC236}">
                <a16:creationId xmlns:a16="http://schemas.microsoft.com/office/drawing/2014/main" id="{F324BB90-CB99-61F3-61F2-A9B85D704EAD}"/>
              </a:ext>
            </a:extLst>
          </p:cNvPr>
          <p:cNvSpPr>
            <a:spLocks noGrp="1"/>
          </p:cNvSpPr>
          <p:nvPr>
            <p:ph idx="1"/>
          </p:nvPr>
        </p:nvSpPr>
        <p:spPr>
          <a:xfrm>
            <a:off x="5148943" y="965200"/>
            <a:ext cx="6118614" cy="4562473"/>
          </a:xfrm>
        </p:spPr>
        <p:txBody>
          <a:bodyPr anchor="ctr">
            <a:normAutofit/>
          </a:bodyPr>
          <a:lstStyle/>
          <a:p>
            <a:pPr indent="-305435">
              <a:lnSpc>
                <a:spcPct val="100000"/>
              </a:lnSpc>
            </a:pPr>
            <a:r>
              <a:rPr lang="en-US" sz="18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One notable case study involves Wells Fargo, a major bank that faced a significant scandal related to fake accounts and unethical behavior. Here’s a summary</a:t>
            </a:r>
          </a:p>
          <a:p>
            <a:pPr indent="-305435">
              <a:lnSpc>
                <a:spcPct val="100000"/>
              </a:lnSpc>
            </a:pPr>
            <a:r>
              <a:rPr lang="en-US" sz="18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Background: Until 2016, Wells Fargo was the world’s largest bank. However, it lost its position due to a large-scale cross-selling scandal. Employees had faked 3.5 million customer accounts to meet short-term sales goals. The bank was fined $185 million by the Consumer Financial Protection Bureau (CFPB) for these unauthorized accounts.</a:t>
            </a:r>
            <a:endParaRPr lang="en-US" sz="180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lnSpc>
                <a:spcPct val="100000"/>
              </a:lnSpc>
            </a:pPr>
            <a:r>
              <a:rPr lang="en-US" sz="18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Consequences: Approximately 5,300 employees were fired, and customer trust hit an all-time low. Wells Fargo’s stock price dropped, and new customer accounts declined. Executives were uncertain about the bank’s future growth.</a:t>
            </a:r>
            <a:endParaRPr lang="en-US" sz="1800"/>
          </a:p>
        </p:txBody>
      </p:sp>
    </p:spTree>
    <p:extLst>
      <p:ext uri="{BB962C8B-B14F-4D97-AF65-F5344CB8AC3E}">
        <p14:creationId xmlns:p14="http://schemas.microsoft.com/office/powerpoint/2010/main" val="1215139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3" name="Content Placeholder 2">
            <a:extLst>
              <a:ext uri="{FF2B5EF4-FFF2-40B4-BE49-F238E27FC236}">
                <a16:creationId xmlns:a16="http://schemas.microsoft.com/office/drawing/2014/main" id="{05E1BF6B-CE35-B3CC-6C5A-87E708041750}"/>
              </a:ext>
            </a:extLst>
          </p:cNvPr>
          <p:cNvSpPr>
            <a:spLocks noGrp="1"/>
          </p:cNvSpPr>
          <p:nvPr>
            <p:ph idx="1"/>
          </p:nvPr>
        </p:nvSpPr>
        <p:spPr>
          <a:xfrm>
            <a:off x="5148943" y="965200"/>
            <a:ext cx="6118614" cy="4562473"/>
          </a:xfrm>
        </p:spPr>
        <p:txBody>
          <a:bodyPr anchor="ctr">
            <a:normAutofit/>
          </a:bodyPr>
          <a:lstStyle/>
          <a:p>
            <a:pPr indent="-305435">
              <a:lnSpc>
                <a:spcPct val="100000"/>
              </a:lnSpc>
            </a:pPr>
            <a:r>
              <a:rPr lang="en-US" sz="16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Recovery Efforts:</a:t>
            </a:r>
            <a:endParaRPr lang="en-US" sz="160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lnSpc>
                <a:spcPct val="100000"/>
              </a:lnSpc>
            </a:pPr>
            <a:r>
              <a:rPr lang="en-US" sz="16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Culture Change: Wells Fargo had to address its toxic corporate culture that encouraged illicit behavior. It implemented cultural reforms to promote ethical conduct.</a:t>
            </a:r>
            <a:endParaRPr lang="en-US" sz="1600"/>
          </a:p>
          <a:p>
            <a:pPr indent="-305435">
              <a:lnSpc>
                <a:spcPct val="100000"/>
              </a:lnSpc>
            </a:pPr>
            <a:r>
              <a:rPr lang="en-US" sz="16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Restoring Trust: The bank worked to regain customer and government trust by being transparent about its mistakes and taking corrective actions.</a:t>
            </a:r>
            <a:endParaRPr lang="en-US" sz="1600"/>
          </a:p>
          <a:p>
            <a:pPr indent="-305435">
              <a:lnSpc>
                <a:spcPct val="100000"/>
              </a:lnSpc>
            </a:pPr>
            <a:r>
              <a:rPr lang="en-US" sz="16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Financial Compensation: Wells Fargo refunded fees associated with unauthorized accounts and terminated employees involved in the scandal.</a:t>
            </a:r>
            <a:endParaRPr lang="en-US" sz="1600"/>
          </a:p>
          <a:p>
            <a:pPr indent="-305435">
              <a:lnSpc>
                <a:spcPct val="100000"/>
              </a:lnSpc>
            </a:pPr>
            <a:r>
              <a:rPr lang="en-US" sz="16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Long-Term Strategy: The bank focused on rebuilding its reputation and emphasizing ethical practices.</a:t>
            </a:r>
            <a:endParaRPr lang="en-US" sz="1600"/>
          </a:p>
          <a:p>
            <a:pPr indent="-305435">
              <a:lnSpc>
                <a:spcPct val="100000"/>
              </a:lnSpc>
            </a:pPr>
            <a:r>
              <a:rPr lang="en-US" sz="16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Current Status: While Wells Fargo faced significant challenges, it has made efforts to recover. However, rebuilding trust takes time, and ongoing vigilance is crucial.</a:t>
            </a:r>
            <a:endParaRPr lang="en-US" sz="1600"/>
          </a:p>
        </p:txBody>
      </p:sp>
    </p:spTree>
    <p:extLst>
      <p:ext uri="{BB962C8B-B14F-4D97-AF65-F5344CB8AC3E}">
        <p14:creationId xmlns:p14="http://schemas.microsoft.com/office/powerpoint/2010/main" val="3678772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EB9D55-38C8-45B4-BB2D-4FDBBDB08C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 name="Freeform: Shape 8">
            <a:extLst>
              <a:ext uri="{FF2B5EF4-FFF2-40B4-BE49-F238E27FC236}">
                <a16:creationId xmlns:a16="http://schemas.microsoft.com/office/drawing/2014/main" id="{B40DDA79-7866-468E-A33D-D8341D900E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67080"/>
          </a:xfrm>
          <a:custGeom>
            <a:avLst/>
            <a:gdLst>
              <a:gd name="connsiteX0" fmla="*/ 0 w 12192000"/>
              <a:gd name="connsiteY0" fmla="*/ 0 h 4567080"/>
              <a:gd name="connsiteX1" fmla="*/ 12192000 w 12192000"/>
              <a:gd name="connsiteY1" fmla="*/ 0 h 4567080"/>
              <a:gd name="connsiteX2" fmla="*/ 12192000 w 12192000"/>
              <a:gd name="connsiteY2" fmla="*/ 4040874 h 4567080"/>
              <a:gd name="connsiteX3" fmla="*/ 11707453 w 12192000"/>
              <a:gd name="connsiteY3" fmla="*/ 4125902 h 4567080"/>
              <a:gd name="connsiteX4" fmla="*/ 6090444 w 12192000"/>
              <a:gd name="connsiteY4" fmla="*/ 4567080 h 4567080"/>
              <a:gd name="connsiteX5" fmla="*/ 473435 w 12192000"/>
              <a:gd name="connsiteY5" fmla="*/ 4125902 h 4567080"/>
              <a:gd name="connsiteX6" fmla="*/ 0 w 12192000"/>
              <a:gd name="connsiteY6" fmla="*/ 4042824 h 456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567080">
                <a:moveTo>
                  <a:pt x="0" y="0"/>
                </a:moveTo>
                <a:lnTo>
                  <a:pt x="12192000" y="0"/>
                </a:lnTo>
                <a:lnTo>
                  <a:pt x="12192000" y="4040874"/>
                </a:lnTo>
                <a:lnTo>
                  <a:pt x="11707453" y="4125902"/>
                </a:lnTo>
                <a:cubicBezTo>
                  <a:pt x="9955980" y="4411316"/>
                  <a:pt x="8064085" y="4567080"/>
                  <a:pt x="6090444" y="4567080"/>
                </a:cubicBezTo>
                <a:cubicBezTo>
                  <a:pt x="4116804" y="4567080"/>
                  <a:pt x="2224908" y="4411316"/>
                  <a:pt x="473435" y="4125902"/>
                </a:cubicBezTo>
                <a:lnTo>
                  <a:pt x="0" y="4042824"/>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ACE09AE-A153-E285-A447-C825634EE137}"/>
              </a:ext>
            </a:extLst>
          </p:cNvPr>
          <p:cNvSpPr>
            <a:spLocks noGrp="1"/>
          </p:cNvSpPr>
          <p:nvPr>
            <p:ph type="title"/>
          </p:nvPr>
        </p:nvSpPr>
        <p:spPr>
          <a:xfrm>
            <a:off x="1370013" y="1251284"/>
            <a:ext cx="9440862" cy="2458545"/>
          </a:xfrm>
          <a:effectLst/>
        </p:spPr>
        <p:txBody>
          <a:bodyPr vert="horz" lIns="91440" tIns="45720" rIns="91440" bIns="45720" rtlCol="0" anchor="b">
            <a:normAutofit/>
          </a:bodyPr>
          <a:lstStyle/>
          <a:p>
            <a:r>
              <a:rPr lang="en-US" sz="2900">
                <a:cs typeface="+mj-lt"/>
              </a:rPr>
              <a:t>Supervisors  </a:t>
            </a:r>
            <a:endParaRPr lang="en-US" sz="2900"/>
          </a:p>
          <a:p>
            <a:r>
              <a:rPr lang="en-US" sz="2900">
                <a:cs typeface="+mj-lt"/>
              </a:rPr>
              <a:t>Dr. Samar Hesham </a:t>
            </a:r>
            <a:endParaRPr lang="en-US" sz="2900"/>
          </a:p>
          <a:p>
            <a:r>
              <a:rPr lang="en-US" sz="2900">
                <a:cs typeface="+mj-lt"/>
              </a:rPr>
              <a:t>lecturer in Egyptian e-learning University  </a:t>
            </a:r>
            <a:endParaRPr lang="en-US" sz="2900"/>
          </a:p>
          <a:p>
            <a:r>
              <a:rPr lang="en-US" sz="2900">
                <a:cs typeface="+mj-lt"/>
              </a:rPr>
              <a:t>Eng. Almohanad Alaa Eldeen  </a:t>
            </a:r>
            <a:endParaRPr lang="en-US" sz="2900"/>
          </a:p>
          <a:p>
            <a:r>
              <a:rPr lang="en-US" sz="2900">
                <a:cs typeface="+mj-lt"/>
              </a:rPr>
              <a:t>Teacher assistant in computer and information technology</a:t>
            </a:r>
            <a:endParaRPr lang="en-US" sz="2900"/>
          </a:p>
        </p:txBody>
      </p:sp>
    </p:spTree>
    <p:extLst>
      <p:ext uri="{BB962C8B-B14F-4D97-AF65-F5344CB8AC3E}">
        <p14:creationId xmlns:p14="http://schemas.microsoft.com/office/powerpoint/2010/main" val="2276019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1082D7-518A-EF78-8675-DC9A3CCB56F9}"/>
              </a:ext>
            </a:extLst>
          </p:cNvPr>
          <p:cNvSpPr>
            <a:spLocks noGrp="1"/>
          </p:cNvSpPr>
          <p:nvPr>
            <p:ph type="title"/>
          </p:nvPr>
        </p:nvSpPr>
        <p:spPr>
          <a:xfrm>
            <a:off x="834013" y="1115568"/>
            <a:ext cx="3487616" cy="4626864"/>
          </a:xfrm>
        </p:spPr>
        <p:txBody>
          <a:bodyPr vert="horz" lIns="91440" tIns="45720" rIns="91440" bIns="45720" rtlCol="0" anchor="ctr">
            <a:normAutofit/>
          </a:bodyPr>
          <a:lstStyle/>
          <a:p>
            <a:pPr algn="l"/>
            <a:r>
              <a:rPr lang="en-US" sz="3600" b="1">
                <a:cs typeface="+mj-lt"/>
              </a:rPr>
              <a:t>OVERVIEW</a:t>
            </a:r>
            <a:endParaRPr lang="en-US" sz="3600"/>
          </a:p>
        </p:txBody>
      </p:sp>
      <p:cxnSp>
        <p:nvCxnSpPr>
          <p:cNvPr id="55" name="Straight Connector 54">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387EEF5-94F1-A444-547A-3A77FFE94062}"/>
              </a:ext>
            </a:extLst>
          </p:cNvPr>
          <p:cNvSpPr>
            <a:spLocks noGrp="1"/>
          </p:cNvSpPr>
          <p:nvPr>
            <p:ph type="body" sz="half" idx="2"/>
          </p:nvPr>
        </p:nvSpPr>
        <p:spPr>
          <a:xfrm>
            <a:off x="5105398" y="1115568"/>
            <a:ext cx="6245352" cy="4626864"/>
          </a:xfrm>
        </p:spPr>
        <p:txBody>
          <a:bodyPr vert="horz" lIns="91440" tIns="45720" rIns="91440" bIns="45720" rtlCol="0" anchor="ctr">
            <a:normAutofit/>
          </a:bodyPr>
          <a:lstStyle/>
          <a:p>
            <a:pPr indent="-305435" algn="l"/>
            <a:r>
              <a:rPr lang="en-US" dirty="0"/>
              <a:t>The project will utilize sentiment analysis, word clouds, and classification algorithms to detect fake reviews. A dataset of reviews will be preprocessed to analyze sentiments, and models like Logistic Regression will be trained for the task. The system will be deployed on a user-friendly interface, providing real-time predictions to assist in identifying deceptive reviews.</a:t>
            </a:r>
          </a:p>
          <a:p>
            <a:pPr indent="-305435" algn="l"/>
            <a:endParaRPr lang="en-US" dirty="0"/>
          </a:p>
        </p:txBody>
      </p:sp>
    </p:spTree>
    <p:extLst>
      <p:ext uri="{BB962C8B-B14F-4D97-AF65-F5344CB8AC3E}">
        <p14:creationId xmlns:p14="http://schemas.microsoft.com/office/powerpoint/2010/main" val="545510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4FCC7B-7851-FAD8-A07F-B19A5E52E4FB}"/>
              </a:ext>
            </a:extLst>
          </p:cNvPr>
          <p:cNvSpPr>
            <a:spLocks noGrp="1"/>
          </p:cNvSpPr>
          <p:nvPr>
            <p:ph type="title"/>
          </p:nvPr>
        </p:nvSpPr>
        <p:spPr>
          <a:xfrm>
            <a:off x="834013" y="1115568"/>
            <a:ext cx="3487616" cy="4626864"/>
          </a:xfrm>
        </p:spPr>
        <p:txBody>
          <a:bodyPr>
            <a:normAutofit/>
          </a:bodyPr>
          <a:lstStyle/>
          <a:p>
            <a:pPr algn="l"/>
            <a:r>
              <a:rPr lang="en-US" sz="360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Related Work</a:t>
            </a:r>
            <a:endParaRPr lang="en-US" sz="3600"/>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8C3721B1-A864-F717-02DE-857207F8FB5E}"/>
              </a:ext>
            </a:extLst>
          </p:cNvPr>
          <p:cNvSpPr>
            <a:spLocks noGrp="1"/>
          </p:cNvSpPr>
          <p:nvPr>
            <p:ph idx="1"/>
          </p:nvPr>
        </p:nvSpPr>
        <p:spPr>
          <a:xfrm>
            <a:off x="5105398" y="1115568"/>
            <a:ext cx="6245352" cy="4626864"/>
          </a:xfrm>
        </p:spPr>
        <p:txBody>
          <a:bodyPr anchor="ctr">
            <a:normAutofit fontScale="77500" lnSpcReduction="20000"/>
          </a:bodyPr>
          <a:lstStyle/>
          <a:p>
            <a:pPr indent="-305435">
              <a:lnSpc>
                <a:spcPct val="100000"/>
              </a:lnSpc>
            </a:pPr>
            <a:r>
              <a:rPr lang="en-US">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Review Meta</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serves as a valuable tool for anyone looking to delve deeper into online product reviews, offering insights that go beyond what is typically displayed on e-commerce platforms.</a:t>
            </a:r>
            <a:endParaRPr lang="en-US">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indent="-305435"/>
            <a:r>
              <a:rPr lang="en-US" dirty="0" err="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Eview</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Meta serves as a valuable tool for anyone looking to delve deeper into online product reviews, offering insights that go beyond what is typically displayed on e-commerce platforms.</a:t>
            </a:r>
          </a:p>
          <a:p>
            <a:pPr indent="-305435">
              <a:lnSpc>
                <a:spcPct val="100000"/>
              </a:lnSpc>
            </a:pPr>
            <a:r>
              <a:rPr lang="en-US">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Limited to Amazon: Review Meta is primarily designed for Amazon reviews, which means it doesn’t cover other e-commerce platforms.  Complexity: Some users may find Review Meta’s detailed analysis to be complex and difficult to interpret.  False Positives/Negatives: The tool’s algorithm may sometimes incorrectly flag leg</a:t>
            </a:r>
            <a:endParaRPr lang="en-US">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err="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timate</a:t>
            </a:r>
            <a:r>
              <a:rPr lang="en-US">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reviews as fake or miss deceptive ones.  Length and Specificity: Genuine reviews often include detailed descriptions of personal experiences, while fake reviews might be vague. </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76891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DBFC55-3396-352E-81F1-C65D6DD2CDA6}"/>
              </a:ext>
            </a:extLst>
          </p:cNvPr>
          <p:cNvSpPr>
            <a:spLocks noGrp="1"/>
          </p:cNvSpPr>
          <p:nvPr>
            <p:ph type="title"/>
          </p:nvPr>
        </p:nvSpPr>
        <p:spPr>
          <a:xfrm>
            <a:off x="834013" y="1115568"/>
            <a:ext cx="3487616" cy="4626864"/>
          </a:xfrm>
        </p:spPr>
        <p:txBody>
          <a:bodyPr>
            <a:normAutofit/>
          </a:bodyPr>
          <a:lstStyle/>
          <a:p>
            <a:pPr algn="l"/>
            <a:r>
              <a:rPr lang="en-US" sz="360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Fake spot</a:t>
            </a:r>
            <a:endParaRPr lang="en-US" sz="3600"/>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0D276B8-A35D-1A83-8FA9-5D297CC7A993}"/>
              </a:ext>
            </a:extLst>
          </p:cNvPr>
          <p:cNvSpPr>
            <a:spLocks noGrp="1"/>
          </p:cNvSpPr>
          <p:nvPr>
            <p:ph idx="1"/>
          </p:nvPr>
        </p:nvSpPr>
        <p:spPr>
          <a:xfrm>
            <a:off x="5105398" y="1115568"/>
            <a:ext cx="6245352" cy="4626864"/>
          </a:xfrm>
        </p:spPr>
        <p:txBody>
          <a:bodyPr anchor="ctr">
            <a:normAutofit/>
          </a:bodyPr>
          <a:lstStyle/>
          <a:p>
            <a:pPr indent="-305435">
              <a:lnSpc>
                <a:spcPct val="100000"/>
              </a:lnSpc>
            </a:pPr>
            <a:r>
              <a:rPr lang="en-US" sz="2100" err="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FakeSpot</a:t>
            </a:r>
            <a:r>
              <a:rPr lang="en-US" sz="21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utilizes AI technology to evaluate the authenticity of reviews on multiple platforms, with a primary focus on Amazon. Here’s an overview of its features and accessibility</a:t>
            </a:r>
          </a:p>
          <a:p>
            <a:pPr indent="-305435">
              <a:lnSpc>
                <a:spcPct val="100000"/>
              </a:lnSpc>
            </a:pPr>
            <a:r>
              <a:rPr lang="en-US" sz="21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Fake spot provides letter grades that represent the quality of reviews, not the products themselves, which can be confusing for some users. Browser Extension Limitation: While convenient, the browser extension may not always provide the most thorough analysis compared to a full website analysis. Accuracy Concerns: Similar to </a:t>
            </a:r>
            <a:r>
              <a:rPr lang="en-US" sz="2100" err="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ReviewMeta</a:t>
            </a:r>
            <a:r>
              <a:rPr lang="en-US" sz="21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a:t>
            </a:r>
            <a:r>
              <a:rPr lang="en-US" sz="2100" err="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Fakespot’s</a:t>
            </a:r>
            <a:r>
              <a:rPr lang="en-US" sz="21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algorithms can potentially detect deception where it doesn’t exist and miss dishonest reviews</a:t>
            </a:r>
            <a:endParaRPr lang="en-US" sz="210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3836679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78C2E66-AC53-D25A-238F-410ABC25A447}"/>
              </a:ext>
            </a:extLst>
          </p:cNvPr>
          <p:cNvSpPr>
            <a:spLocks noGrp="1"/>
          </p:cNvSpPr>
          <p:nvPr>
            <p:ph type="title"/>
          </p:nvPr>
        </p:nvSpPr>
        <p:spPr>
          <a:xfrm>
            <a:off x="919119" y="2800350"/>
            <a:ext cx="10353762" cy="1257300"/>
          </a:xfrm>
        </p:spPr>
        <p:txBody>
          <a:bodyPr/>
          <a:lstStyle/>
          <a:p>
            <a:r>
              <a:rPr kumimoji="0" lang="en-US" sz="4800" b="1" i="0" u="none" strike="noStrike" kern="1200" cap="all" spc="0" normalizeH="0" baseline="0" noProof="0" dirty="0">
                <a:ln>
                  <a:noFill/>
                </a:ln>
                <a:solidFill>
                  <a:srgbClr val="FFFFFF"/>
                </a:solidFill>
                <a:effectLst/>
                <a:uLnTx/>
                <a:uFillTx/>
                <a:latin typeface="Tw Cen MT" panose="020B0602020104020603"/>
                <a:ea typeface="+mj-ea"/>
                <a:cs typeface="+mj-cs"/>
              </a:rPr>
              <a:t>dataset</a:t>
            </a:r>
            <a:endParaRPr lang="en-US" dirty="0"/>
          </a:p>
        </p:txBody>
      </p:sp>
    </p:spTree>
    <p:extLst>
      <p:ext uri="{BB962C8B-B14F-4D97-AF65-F5344CB8AC3E}">
        <p14:creationId xmlns:p14="http://schemas.microsoft.com/office/powerpoint/2010/main" val="1038882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991E3E68-B79D-4D0B-9917-2CDE4CDF5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6AFDDB03-5D61-CC6F-8953-6FE6FAD37F39}"/>
              </a:ext>
            </a:extLst>
          </p:cNvPr>
          <p:cNvSpPr>
            <a:spLocks noGrp="1"/>
          </p:cNvSpPr>
          <p:nvPr>
            <p:ph type="title"/>
          </p:nvPr>
        </p:nvSpPr>
        <p:spPr>
          <a:xfrm>
            <a:off x="5279472" y="609598"/>
            <a:ext cx="5844759" cy="1598540"/>
          </a:xfrm>
        </p:spPr>
        <p:txBody>
          <a:bodyPr>
            <a:normAutofit/>
          </a:bodyPr>
          <a:lstStyle/>
          <a:p>
            <a:r>
              <a:rPr lang="en-US" dirty="0"/>
              <a:t>dataset</a:t>
            </a:r>
          </a:p>
        </p:txBody>
      </p:sp>
      <p:pic>
        <p:nvPicPr>
          <p:cNvPr id="23" name="Picture 19">
            <a:extLst>
              <a:ext uri="{FF2B5EF4-FFF2-40B4-BE49-F238E27FC236}">
                <a16:creationId xmlns:a16="http://schemas.microsoft.com/office/drawing/2014/main" id="{5405F23C-C82E-4181-95EA-321F3D891A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pic>
        <p:nvPicPr>
          <p:cNvPr id="6" name="صورة 5" descr="صورة تحتوي على نص, الخط, لقطة شاشة, رقم&#10;&#10;تم إنشاء الوصف تلقائياً">
            <a:extLst>
              <a:ext uri="{FF2B5EF4-FFF2-40B4-BE49-F238E27FC236}">
                <a16:creationId xmlns:a16="http://schemas.microsoft.com/office/drawing/2014/main" id="{7179D943-8709-587B-E896-0FFDFB84BE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815" y="2006324"/>
            <a:ext cx="4003193" cy="2377654"/>
          </a:xfrm>
          <a:prstGeom prst="rect">
            <a:avLst/>
          </a:prstGeom>
        </p:spPr>
      </p:pic>
      <p:sp>
        <p:nvSpPr>
          <p:cNvPr id="3" name="عنصر نائب للمحتوى 2">
            <a:extLst>
              <a:ext uri="{FF2B5EF4-FFF2-40B4-BE49-F238E27FC236}">
                <a16:creationId xmlns:a16="http://schemas.microsoft.com/office/drawing/2014/main" id="{71432F40-A895-731B-EB81-37EE02EFF7B2}"/>
              </a:ext>
            </a:extLst>
          </p:cNvPr>
          <p:cNvSpPr>
            <a:spLocks noGrp="1"/>
          </p:cNvSpPr>
          <p:nvPr>
            <p:ph idx="1"/>
          </p:nvPr>
        </p:nvSpPr>
        <p:spPr>
          <a:xfrm>
            <a:off x="5279472" y="2396565"/>
            <a:ext cx="5844760" cy="3298283"/>
          </a:xfrm>
        </p:spPr>
        <p:txBody>
          <a:bodyPr anchor="ctr">
            <a:normAutofit/>
          </a:bodyPr>
          <a:lstStyle/>
          <a:p>
            <a:pPr>
              <a:lnSpc>
                <a:spcPct val="100000"/>
              </a:lnSpc>
            </a:pPr>
            <a:r>
              <a:rPr lang="en-US" sz="2100" b="1">
                <a:latin typeface="+mj-lt"/>
              </a:rPr>
              <a:t>We've acquired a dataset in Excel format comprising four columns and 40,433 rows, totaling 161,732 cells. Each row contains information on a review, with no empty cells present. The four columns include 'category', 'rating', 'label', and 'text'. The 'rating' column ranges from 1 to 5, representing the review's score, while the 'text' column contains the review comments.</a:t>
            </a:r>
          </a:p>
          <a:p>
            <a:pPr>
              <a:lnSpc>
                <a:spcPct val="100000"/>
              </a:lnSpc>
            </a:pPr>
            <a:endParaRPr lang="en-US" sz="2100" b="1"/>
          </a:p>
        </p:txBody>
      </p:sp>
    </p:spTree>
    <p:extLst>
      <p:ext uri="{BB962C8B-B14F-4D97-AF65-F5344CB8AC3E}">
        <p14:creationId xmlns:p14="http://schemas.microsoft.com/office/powerpoint/2010/main" val="50001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91E3E68-B79D-4D0B-9917-2CDE4CDF5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2887EBA4-17FD-3B26-6CF7-180010C2211E}"/>
              </a:ext>
            </a:extLst>
          </p:cNvPr>
          <p:cNvSpPr>
            <a:spLocks noGrp="1"/>
          </p:cNvSpPr>
          <p:nvPr>
            <p:ph type="title"/>
          </p:nvPr>
        </p:nvSpPr>
        <p:spPr>
          <a:xfrm>
            <a:off x="5279472" y="609598"/>
            <a:ext cx="5844759" cy="1598540"/>
          </a:xfrm>
        </p:spPr>
        <p:txBody>
          <a:bodyPr>
            <a:normAutofit/>
          </a:bodyPr>
          <a:lstStyle/>
          <a:p>
            <a:r>
              <a:rPr kumimoji="0" lang="en-US" b="0" i="0" u="none" strike="noStrike" kern="1200" cap="all" spc="0" normalizeH="0" baseline="0" noProof="0" dirty="0">
                <a:ln>
                  <a:noFill/>
                </a:ln>
                <a:effectLst/>
                <a:uLnTx/>
                <a:uFillTx/>
                <a:latin typeface="Tw Cen MT" panose="020B0602020104020603"/>
                <a:ea typeface="+mj-ea"/>
                <a:cs typeface="+mj-cs"/>
              </a:rPr>
              <a:t>dataset</a:t>
            </a:r>
            <a:endParaRPr lang="en-US" dirty="0"/>
          </a:p>
        </p:txBody>
      </p:sp>
      <p:pic>
        <p:nvPicPr>
          <p:cNvPr id="18" name="Picture 17">
            <a:extLst>
              <a:ext uri="{FF2B5EF4-FFF2-40B4-BE49-F238E27FC236}">
                <a16:creationId xmlns:a16="http://schemas.microsoft.com/office/drawing/2014/main" id="{5405F23C-C82E-4181-95EA-321F3D891A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pic>
        <p:nvPicPr>
          <p:cNvPr id="4" name="صورة 3" descr="صورة تحتوي على نص, لقطة شاشة, رقم, الخط&#10;&#10;تم إنشاء الوصف تلقائياً">
            <a:extLst>
              <a:ext uri="{FF2B5EF4-FFF2-40B4-BE49-F238E27FC236}">
                <a16:creationId xmlns:a16="http://schemas.microsoft.com/office/drawing/2014/main" id="{9F71485A-7E33-6554-6EF3-FA65927CBD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815" y="2401331"/>
            <a:ext cx="4003193" cy="1587640"/>
          </a:xfrm>
          <a:prstGeom prst="rect">
            <a:avLst/>
          </a:prstGeom>
        </p:spPr>
      </p:pic>
      <p:sp>
        <p:nvSpPr>
          <p:cNvPr id="3" name="عنصر نائب للمحتوى 2">
            <a:extLst>
              <a:ext uri="{FF2B5EF4-FFF2-40B4-BE49-F238E27FC236}">
                <a16:creationId xmlns:a16="http://schemas.microsoft.com/office/drawing/2014/main" id="{52E193CB-AA20-6F56-43B6-AEEED8D4D277}"/>
              </a:ext>
            </a:extLst>
          </p:cNvPr>
          <p:cNvSpPr>
            <a:spLocks noGrp="1"/>
          </p:cNvSpPr>
          <p:nvPr>
            <p:ph idx="1"/>
          </p:nvPr>
        </p:nvSpPr>
        <p:spPr>
          <a:xfrm>
            <a:off x="5279472" y="2396565"/>
            <a:ext cx="5844760" cy="3298283"/>
          </a:xfrm>
        </p:spPr>
        <p:txBody>
          <a:bodyPr anchor="ctr">
            <a:normAutofit/>
          </a:bodyPr>
          <a:lstStyle/>
          <a:p>
            <a:pPr marL="228600" marR="0" lvl="0" indent="-228600" defTabSz="914400" rtl="0" eaLnBrk="1" fontAlgn="auto" latinLnBrk="0" hangingPunct="1">
              <a:spcBef>
                <a:spcPts val="1000"/>
              </a:spcBef>
              <a:spcAft>
                <a:spcPts val="0"/>
              </a:spcAft>
              <a:buClrTx/>
              <a:buSzPct val="125000"/>
              <a:buFont typeface="Arial" panose="020B0604020202020204" pitchFamily="34" charset="0"/>
              <a:buChar char="•"/>
              <a:tabLst/>
              <a:defRPr/>
            </a:pPr>
            <a:r>
              <a:rPr kumimoji="0" lang="en-US" i="0" u="none" strike="noStrike" kern="1200" cap="none" spc="0" normalizeH="0" baseline="0" noProof="0" dirty="0">
                <a:ln>
                  <a:noFill/>
                </a:ln>
                <a:effectLst/>
                <a:uLnTx/>
                <a:uFillTx/>
                <a:latin typeface="+mj-lt"/>
                <a:ea typeface="+mn-ea"/>
                <a:cs typeface="+mn-cs"/>
              </a:rPr>
              <a:t>The dataset is focused on detecting fake reviews within a vast collection of reviews spanning various categories such as Home and Office, Sports, etc. Each review is associated with a corresponding rating and label, where labels denote whether the review is 'CG' (Computer Generated) or 'OR' (Original Review generated by humans).</a:t>
            </a:r>
          </a:p>
          <a:p>
            <a:endParaRPr lang="en-US" dirty="0"/>
          </a:p>
        </p:txBody>
      </p:sp>
    </p:spTree>
    <p:extLst>
      <p:ext uri="{BB962C8B-B14F-4D97-AF65-F5344CB8AC3E}">
        <p14:creationId xmlns:p14="http://schemas.microsoft.com/office/powerpoint/2010/main" val="1883771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5572FFA-18BE-F7B9-6246-58E5C03D38DF}"/>
              </a:ext>
            </a:extLst>
          </p:cNvPr>
          <p:cNvSpPr>
            <a:spLocks noGrp="1"/>
          </p:cNvSpPr>
          <p:nvPr>
            <p:ph type="title"/>
          </p:nvPr>
        </p:nvSpPr>
        <p:spPr>
          <a:xfrm>
            <a:off x="919119" y="2891074"/>
            <a:ext cx="10353762" cy="1257300"/>
          </a:xfrm>
        </p:spPr>
        <p:txBody>
          <a:bodyPr/>
          <a:lstStyle/>
          <a:p>
            <a:r>
              <a:rPr kumimoji="0" lang="en-US" sz="4800" b="1" i="0" u="none" strike="noStrike" kern="1200" cap="all" spc="0" normalizeH="0" baseline="0" noProof="0" dirty="0">
                <a:ln>
                  <a:noFill/>
                </a:ln>
                <a:solidFill>
                  <a:srgbClr val="FFFFFF"/>
                </a:solidFill>
                <a:effectLst/>
                <a:uLnTx/>
                <a:uFillTx/>
                <a:latin typeface="Tw Cen MT" panose="020B0602020104020603"/>
                <a:ea typeface="+mj-ea"/>
                <a:cs typeface="+mj-cs"/>
              </a:rPr>
              <a:t>Data analysis</a:t>
            </a:r>
            <a:endParaRPr lang="en-US" dirty="0"/>
          </a:p>
        </p:txBody>
      </p:sp>
    </p:spTree>
    <p:extLst>
      <p:ext uri="{BB962C8B-B14F-4D97-AF65-F5344CB8AC3E}">
        <p14:creationId xmlns:p14="http://schemas.microsoft.com/office/powerpoint/2010/main" val="3325639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B12338C6-1477-0E9E-C56D-E0CDD06E9F2C}"/>
              </a:ext>
            </a:extLst>
          </p:cNvPr>
          <p:cNvSpPr>
            <a:spLocks noGrp="1"/>
          </p:cNvSpPr>
          <p:nvPr>
            <p:ph type="title"/>
          </p:nvPr>
        </p:nvSpPr>
        <p:spPr>
          <a:xfrm>
            <a:off x="913796" y="643465"/>
            <a:ext cx="3382638" cy="1370605"/>
          </a:xfrm>
        </p:spPr>
        <p:txBody>
          <a:bodyPr>
            <a:normAutofit/>
          </a:bodyPr>
          <a:lstStyle/>
          <a:p>
            <a:pPr algn="l"/>
            <a:r>
              <a:rPr kumimoji="0" lang="en-US" sz="3200" b="0" i="0" u="none" strike="noStrike" kern="1200" cap="all" spc="0" normalizeH="0" baseline="0" noProof="0" dirty="0">
                <a:ln>
                  <a:noFill/>
                </a:ln>
                <a:solidFill>
                  <a:srgbClr val="FFFFFF"/>
                </a:solidFill>
                <a:effectLst/>
                <a:uLnTx/>
                <a:uFillTx/>
                <a:latin typeface="Tw Cen MT" panose="020B0602020104020603"/>
                <a:ea typeface="+mj-ea"/>
                <a:cs typeface="+mj-cs"/>
              </a:rPr>
              <a:t>Data analysis</a:t>
            </a:r>
            <a:endParaRPr lang="en-US" sz="3000" dirty="0"/>
          </a:p>
        </p:txBody>
      </p:sp>
      <p:sp>
        <p:nvSpPr>
          <p:cNvPr id="3" name="عنصر نائب للمحتوى 2">
            <a:extLst>
              <a:ext uri="{FF2B5EF4-FFF2-40B4-BE49-F238E27FC236}">
                <a16:creationId xmlns:a16="http://schemas.microsoft.com/office/drawing/2014/main" id="{27874FFB-ACDC-626D-BF1F-59A66E36E080}"/>
              </a:ext>
            </a:extLst>
          </p:cNvPr>
          <p:cNvSpPr>
            <a:spLocks noGrp="1"/>
          </p:cNvSpPr>
          <p:nvPr>
            <p:ph idx="1"/>
          </p:nvPr>
        </p:nvSpPr>
        <p:spPr>
          <a:xfrm>
            <a:off x="913796" y="2247153"/>
            <a:ext cx="3358084" cy="3544046"/>
          </a:xfrm>
        </p:spPr>
        <p:txBody>
          <a:bodyPr>
            <a:normAutofit/>
          </a:bodyPr>
          <a:lstStyle/>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US" sz="2400" b="1" i="0" u="none" strike="noStrike" kern="1200" cap="none" spc="0" normalizeH="0" baseline="0" noProof="0" dirty="0">
                <a:ln>
                  <a:noFill/>
                </a:ln>
                <a:solidFill>
                  <a:srgbClr val="FFFFFF"/>
                </a:solidFill>
                <a:effectLst/>
                <a:uLnTx/>
                <a:uFillTx/>
                <a:latin typeface="Tw Cen MT" panose="020B0602020104020603"/>
                <a:ea typeface="+mn-ea"/>
                <a:cs typeface="+mn-cs"/>
              </a:rPr>
              <a:t>Additionally, there is a percentage breakdown of ratings as depicted in the provided picture.</a:t>
            </a:r>
          </a:p>
          <a:p>
            <a:endParaRPr lang="en-US" sz="1800" dirty="0"/>
          </a:p>
        </p:txBody>
      </p:sp>
      <p:pic>
        <p:nvPicPr>
          <p:cNvPr id="4" name="صورة 3" descr="صورة تحتوي على نص, رسم بياني, لقطة شاشة, دائرة&#10;&#10;تم إنشاء الوصف تلقائياً">
            <a:extLst>
              <a:ext uri="{FF2B5EF4-FFF2-40B4-BE49-F238E27FC236}">
                <a16:creationId xmlns:a16="http://schemas.microsoft.com/office/drawing/2014/main" id="{BEE43EAE-A48D-C18A-9798-CDE6A9BD5D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548" y="643466"/>
            <a:ext cx="4748784" cy="5147733"/>
          </a:xfrm>
          <a:prstGeom prst="rect">
            <a:avLst/>
          </a:prstGeom>
        </p:spPr>
      </p:pic>
    </p:spTree>
    <p:extLst>
      <p:ext uri="{BB962C8B-B14F-4D97-AF65-F5344CB8AC3E}">
        <p14:creationId xmlns:p14="http://schemas.microsoft.com/office/powerpoint/2010/main" val="2125587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D3858DDA-B9F7-4052-D87F-645A0626B4B2}"/>
              </a:ext>
            </a:extLst>
          </p:cNvPr>
          <p:cNvSpPr>
            <a:spLocks noGrp="1"/>
          </p:cNvSpPr>
          <p:nvPr>
            <p:ph type="title"/>
          </p:nvPr>
        </p:nvSpPr>
        <p:spPr>
          <a:xfrm>
            <a:off x="919119" y="2800350"/>
            <a:ext cx="10353762" cy="1257300"/>
          </a:xfrm>
        </p:spPr>
        <p:txBody>
          <a:bodyPr/>
          <a:lstStyle/>
          <a:p>
            <a:r>
              <a:rPr kumimoji="0" lang="en-US" sz="4800" b="1" i="0" u="none" strike="noStrike" kern="1200" cap="all" spc="0" normalizeH="0" baseline="0" noProof="0" dirty="0">
                <a:ln>
                  <a:noFill/>
                </a:ln>
                <a:solidFill>
                  <a:prstClr val="white"/>
                </a:solidFill>
                <a:effectLst/>
                <a:uLnTx/>
                <a:uFillTx/>
                <a:latin typeface="Tw Cen MT" panose="020B0602020104020603"/>
                <a:ea typeface="+mj-ea"/>
                <a:cs typeface="+mj-cs"/>
              </a:rPr>
              <a:t>Preprocessing</a:t>
            </a:r>
            <a:endParaRPr lang="en-US" dirty="0"/>
          </a:p>
        </p:txBody>
      </p:sp>
    </p:spTree>
    <p:extLst>
      <p:ext uri="{BB962C8B-B14F-4D97-AF65-F5344CB8AC3E}">
        <p14:creationId xmlns:p14="http://schemas.microsoft.com/office/powerpoint/2010/main" val="1152311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 name="عنوان 6">
            <a:extLst>
              <a:ext uri="{FF2B5EF4-FFF2-40B4-BE49-F238E27FC236}">
                <a16:creationId xmlns:a16="http://schemas.microsoft.com/office/drawing/2014/main" id="{1A031645-2A46-882D-35C0-3E2C44E37BDB}"/>
              </a:ext>
            </a:extLst>
          </p:cNvPr>
          <p:cNvSpPr>
            <a:spLocks noGrp="1"/>
          </p:cNvSpPr>
          <p:nvPr>
            <p:ph type="title"/>
          </p:nvPr>
        </p:nvSpPr>
        <p:spPr>
          <a:xfrm>
            <a:off x="633743" y="609599"/>
            <a:ext cx="3413156" cy="5273675"/>
          </a:xfrm>
        </p:spPr>
        <p:txBody>
          <a:bodyPr>
            <a:normAutofit/>
          </a:bodyPr>
          <a:lstStyle/>
          <a:p>
            <a:pPr marL="0" marR="0">
              <a:spcBef>
                <a:spcPts val="0"/>
              </a:spcBef>
              <a:spcAft>
                <a:spcPts val="800"/>
              </a:spcAft>
            </a:pPr>
            <a:r>
              <a:rPr lang="en-US" sz="3900" kern="100">
                <a:effectLst/>
                <a:latin typeface="Aptos" panose="020B0004020202020204" pitchFamily="34" charset="0"/>
                <a:ea typeface="Aptos" panose="020B0004020202020204" pitchFamily="34" charset="0"/>
                <a:cs typeface="Arial" panose="020B0604020202020204" pitchFamily="34" charset="0"/>
              </a:rPr>
              <a:t>Preprocessing</a:t>
            </a:r>
            <a:br>
              <a:rPr lang="en-US" sz="3900" kern="100">
                <a:effectLst/>
                <a:latin typeface="Aptos" panose="020B0004020202020204" pitchFamily="34" charset="0"/>
                <a:ea typeface="Aptos" panose="020B0004020202020204" pitchFamily="34" charset="0"/>
                <a:cs typeface="Arial" panose="020B0604020202020204" pitchFamily="34" charset="0"/>
              </a:rPr>
            </a:br>
            <a:endParaRPr lang="en-US" sz="3900"/>
          </a:p>
        </p:txBody>
      </p:sp>
      <p:pic>
        <p:nvPicPr>
          <p:cNvPr id="27" name="Picture 22">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18" name="عنصر نائب للمحتوى 7">
            <a:extLst>
              <a:ext uri="{FF2B5EF4-FFF2-40B4-BE49-F238E27FC236}">
                <a16:creationId xmlns:a16="http://schemas.microsoft.com/office/drawing/2014/main" id="{020CF17C-9D09-9C8B-F36A-E05C80F8EB8C}"/>
              </a:ext>
            </a:extLst>
          </p:cNvPr>
          <p:cNvSpPr>
            <a:spLocks/>
          </p:cNvSpPr>
          <p:nvPr/>
        </p:nvSpPr>
        <p:spPr>
          <a:xfrm>
            <a:off x="5381928" y="709683"/>
            <a:ext cx="6067197" cy="3927630"/>
          </a:xfrm>
          <a:prstGeom prst="rect">
            <a:avLst/>
          </a:prstGeom>
        </p:spPr>
        <p:txBody>
          <a:bodyPr vert="horz" lIns="91440" tIns="45720" rIns="91440" bIns="45720" rtlCol="0" anchor="t">
            <a:normAutofit/>
          </a:bodyPr>
          <a:lstStyle/>
          <a:p>
            <a:pPr defTabSz="740664">
              <a:lnSpc>
                <a:spcPct val="110000"/>
              </a:lnSpc>
            </a:pPr>
            <a:r>
              <a:rPr lang="en-US" sz="1620" b="1" kern="1200">
                <a:solidFill>
                  <a:schemeClr val="tx1"/>
                </a:solidFill>
                <a:latin typeface="Söhne"/>
                <a:ea typeface="+mn-ea"/>
                <a:cs typeface="+mn-cs"/>
              </a:rPr>
              <a:t>Removing punctuation characters: Eliminating punctuation marks such as ".", ",", "?" simplifies the text and reduces noise.</a:t>
            </a:r>
          </a:p>
          <a:p>
            <a:pPr defTabSz="740664">
              <a:lnSpc>
                <a:spcPct val="110000"/>
              </a:lnSpc>
            </a:pPr>
            <a:r>
              <a:rPr lang="en-US" sz="1620" b="1" kern="1200">
                <a:solidFill>
                  <a:schemeClr val="tx1"/>
                </a:solidFill>
                <a:latin typeface="Söhne"/>
                <a:ea typeface="+mn-ea"/>
                <a:cs typeface="+mn-cs"/>
              </a:rPr>
              <a:t>Transforming text to lowercase: Standardizing the case of text by converting all characters to lowercase ensures consistency in text processing.</a:t>
            </a:r>
          </a:p>
          <a:p>
            <a:pPr defTabSz="740664">
              <a:lnSpc>
                <a:spcPct val="110000"/>
              </a:lnSpc>
            </a:pPr>
            <a:r>
              <a:rPr lang="en-US" sz="1620" b="1" kern="1200">
                <a:solidFill>
                  <a:schemeClr val="tx1"/>
                </a:solidFill>
                <a:latin typeface="Söhne"/>
                <a:ea typeface="+mn-ea"/>
                <a:cs typeface="+mn-cs"/>
              </a:rPr>
              <a:t>Eliminating </a:t>
            </a:r>
            <a:r>
              <a:rPr lang="en-US" sz="1620" b="1" kern="1200" err="1">
                <a:solidFill>
                  <a:schemeClr val="tx1"/>
                </a:solidFill>
                <a:latin typeface="Söhne"/>
                <a:ea typeface="+mn-ea"/>
                <a:cs typeface="+mn-cs"/>
              </a:rPr>
              <a:t>stopwords</a:t>
            </a:r>
            <a:r>
              <a:rPr lang="en-US" sz="1620" b="1" kern="1200">
                <a:solidFill>
                  <a:schemeClr val="tx1"/>
                </a:solidFill>
                <a:latin typeface="Söhne"/>
                <a:ea typeface="+mn-ea"/>
                <a:cs typeface="+mn-cs"/>
              </a:rPr>
              <a:t>: Removing common </a:t>
            </a:r>
            <a:r>
              <a:rPr lang="en-US" sz="1620" b="1" kern="1200" err="1">
                <a:solidFill>
                  <a:schemeClr val="tx1"/>
                </a:solidFill>
                <a:latin typeface="Söhne"/>
                <a:ea typeface="+mn-ea"/>
                <a:cs typeface="+mn-cs"/>
              </a:rPr>
              <a:t>stopwords</a:t>
            </a:r>
            <a:r>
              <a:rPr lang="en-US" sz="1620" b="1" kern="1200">
                <a:solidFill>
                  <a:schemeClr val="tx1"/>
                </a:solidFill>
                <a:latin typeface="Söhne"/>
                <a:ea typeface="+mn-ea"/>
                <a:cs typeface="+mn-cs"/>
              </a:rPr>
              <a:t> like "the", "is", "and", etc., helps in focusing on meaningful words.</a:t>
            </a:r>
          </a:p>
          <a:p>
            <a:pPr defTabSz="740664">
              <a:lnSpc>
                <a:spcPct val="110000"/>
              </a:lnSpc>
            </a:pPr>
            <a:r>
              <a:rPr lang="en-US" sz="1620" b="1" kern="1200">
                <a:solidFill>
                  <a:schemeClr val="tx1"/>
                </a:solidFill>
                <a:latin typeface="Söhne"/>
                <a:ea typeface="+mn-ea"/>
                <a:cs typeface="+mn-cs"/>
              </a:rPr>
              <a:t>Stemming: Reducing words to their root form using stemming (e.g., "running" to "run") reduces the dimensionality of the text data.</a:t>
            </a:r>
          </a:p>
          <a:p>
            <a:pPr>
              <a:lnSpc>
                <a:spcPct val="110000"/>
              </a:lnSpc>
              <a:spcBef>
                <a:spcPts val="0"/>
              </a:spcBef>
              <a:spcAft>
                <a:spcPts val="800"/>
              </a:spcAft>
              <a:tabLst>
                <a:tab pos="457200" algn="l"/>
              </a:tabLst>
            </a:pPr>
            <a:endParaRPr lang="en-US" sz="2000" b="1"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12" name="صورة 11">
            <a:extLst>
              <a:ext uri="{FF2B5EF4-FFF2-40B4-BE49-F238E27FC236}">
                <a16:creationId xmlns:a16="http://schemas.microsoft.com/office/drawing/2014/main" id="{E3DC6438-597B-6ACE-6FD5-8F93F38385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0886" y="3847917"/>
            <a:ext cx="5509280" cy="50960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6" name="عنصر نائب لرقم الشريحة 5">
            <a:extLst>
              <a:ext uri="{FF2B5EF4-FFF2-40B4-BE49-F238E27FC236}">
                <a16:creationId xmlns:a16="http://schemas.microsoft.com/office/drawing/2014/main" id="{E1DB86E3-3A03-5624-2002-67F6B20A4ADE}"/>
              </a:ext>
            </a:extLst>
          </p:cNvPr>
          <p:cNvSpPr>
            <a:spLocks/>
          </p:cNvSpPr>
          <p:nvPr/>
        </p:nvSpPr>
        <p:spPr>
          <a:xfrm>
            <a:off x="10394746" y="5312842"/>
            <a:ext cx="625926" cy="296388"/>
          </a:xfrm>
          <a:prstGeom prst="rect">
            <a:avLst/>
          </a:prstGeom>
        </p:spPr>
        <p:txBody>
          <a:bodyPr>
            <a:normAutofit/>
          </a:bodyPr>
          <a:lstStyle/>
          <a:p>
            <a:pPr defTabSz="740664">
              <a:lnSpc>
                <a:spcPct val="90000"/>
              </a:lnSpc>
              <a:spcAft>
                <a:spcPts val="486"/>
              </a:spcAft>
            </a:pPr>
            <a:fld id="{D495E168-DA5E-4888-8D8A-92B118324C14}" type="slidenum">
              <a:rPr lang="ru-RU" sz="1458" kern="1200">
                <a:solidFill>
                  <a:schemeClr val="tx1"/>
                </a:solidFill>
                <a:latin typeface="+mn-lt"/>
                <a:ea typeface="+mn-ea"/>
                <a:cs typeface="+mn-cs"/>
              </a:rPr>
              <a:pPr defTabSz="740664">
                <a:lnSpc>
                  <a:spcPct val="90000"/>
                </a:lnSpc>
                <a:spcAft>
                  <a:spcPts val="486"/>
                </a:spcAft>
              </a:pPr>
              <a:t>29</a:t>
            </a:fld>
            <a:endParaRPr lang="ru-RU"/>
          </a:p>
        </p:txBody>
      </p:sp>
    </p:spTree>
    <p:extLst>
      <p:ext uri="{BB962C8B-B14F-4D97-AF65-F5344CB8AC3E}">
        <p14:creationId xmlns:p14="http://schemas.microsoft.com/office/powerpoint/2010/main" val="2977472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88E44D-523D-BB6C-4E92-80CB635CA752}"/>
              </a:ext>
            </a:extLst>
          </p:cNvPr>
          <p:cNvSpPr>
            <a:spLocks noGrp="1"/>
          </p:cNvSpPr>
          <p:nvPr>
            <p:ph type="title"/>
          </p:nvPr>
        </p:nvSpPr>
        <p:spPr>
          <a:xfrm>
            <a:off x="834013" y="1115568"/>
            <a:ext cx="3487616" cy="4626864"/>
          </a:xfrm>
        </p:spPr>
        <p:txBody>
          <a:bodyPr vert="horz" lIns="91440" tIns="45720" rIns="91440" bIns="45720" rtlCol="0">
            <a:normAutofit/>
          </a:bodyPr>
          <a:lstStyle/>
          <a:p>
            <a:pPr algn="l"/>
            <a:r>
              <a:rPr lang="en-US" sz="3600"/>
              <a:t>Team member </a:t>
            </a:r>
          </a:p>
        </p:txBody>
      </p:sp>
      <p:cxnSp>
        <p:nvCxnSpPr>
          <p:cNvPr id="20" name="Straight Connector 1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0B6950F6-9B74-CC68-BBEF-BC68E82F8F68}"/>
              </a:ext>
            </a:extLst>
          </p:cNvPr>
          <p:cNvSpPr>
            <a:spLocks noGrp="1"/>
          </p:cNvSpPr>
          <p:nvPr>
            <p:ph idx="1"/>
          </p:nvPr>
        </p:nvSpPr>
        <p:spPr>
          <a:xfrm>
            <a:off x="5105398" y="1115568"/>
            <a:ext cx="6245352" cy="4626864"/>
          </a:xfrm>
        </p:spPr>
        <p:txBody>
          <a:bodyPr anchor="ctr">
            <a:normAutofit/>
          </a:bodyPr>
          <a:lstStyle/>
          <a:p>
            <a:pPr indent="-342900">
              <a:spcBef>
                <a:spcPts val="600"/>
              </a:spcBef>
              <a:spcAft>
                <a:spcPts val="0"/>
              </a:spcAft>
              <a:buFont typeface="Arial,Sans-Serif" charset="2"/>
              <a:buChar char="•"/>
            </a:pPr>
            <a:r>
              <a:rPr lang="en-US" sz="2100" b="1" dirty="0">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rPr>
              <a:t>Elsayed Mohamed Elfalih            (20-00240)</a:t>
            </a:r>
            <a:endParaRPr lang="en-US" sz="2100" dirty="0">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endParaRPr>
          </a:p>
          <a:p>
            <a:pPr indent="-342900">
              <a:spcBef>
                <a:spcPts val="600"/>
              </a:spcBef>
              <a:spcAft>
                <a:spcPts val="0"/>
              </a:spcAft>
              <a:buFont typeface="Arial,Sans-Serif" charset="2"/>
              <a:buChar char="•"/>
            </a:pPr>
            <a:r>
              <a:rPr lang="en-US" sz="2100" b="1" dirty="0">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rPr>
              <a:t>Ayoub </a:t>
            </a:r>
            <a:r>
              <a:rPr lang="en-US" sz="2100" b="1" dirty="0" err="1">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rPr>
              <a:t>Alqas</a:t>
            </a:r>
            <a:r>
              <a:rPr lang="en-US" sz="2100" b="1" dirty="0">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rPr>
              <a:t> Timothy               </a:t>
            </a:r>
            <a:r>
              <a:rPr lang="ar-EG" sz="2100" b="1" dirty="0">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rPr>
              <a:t> </a:t>
            </a:r>
            <a:r>
              <a:rPr lang="en-US" sz="2100" b="1" dirty="0">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rPr>
              <a:t>  (20-01214)</a:t>
            </a:r>
            <a:endParaRPr lang="en-US" sz="2100" dirty="0">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endParaRPr>
          </a:p>
          <a:p>
            <a:pPr indent="-342900">
              <a:spcBef>
                <a:spcPts val="600"/>
              </a:spcBef>
              <a:spcAft>
                <a:spcPts val="0"/>
              </a:spcAft>
              <a:buFont typeface="Arial,Sans-Serif" charset="2"/>
              <a:buChar char="•"/>
            </a:pPr>
            <a:r>
              <a:rPr lang="en-US" sz="2100" b="1" dirty="0">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rPr>
              <a:t>Michael </a:t>
            </a:r>
            <a:r>
              <a:rPr lang="en-US" sz="2100" b="1" dirty="0" err="1">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rPr>
              <a:t>ibrahim</a:t>
            </a:r>
            <a:r>
              <a:rPr lang="en-US" sz="2100" b="1" dirty="0">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rPr>
              <a:t> Fahim              </a:t>
            </a:r>
            <a:r>
              <a:rPr lang="ar-EG" sz="2100" b="1" dirty="0">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rPr>
              <a:t> </a:t>
            </a:r>
            <a:r>
              <a:rPr lang="en-US" sz="2100" b="1" dirty="0">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rPr>
              <a:t> (20-00669)</a:t>
            </a:r>
            <a:endParaRPr lang="en-US" sz="2100" dirty="0">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endParaRPr>
          </a:p>
          <a:p>
            <a:pPr indent="-342900">
              <a:spcBef>
                <a:spcPts val="600"/>
              </a:spcBef>
              <a:spcAft>
                <a:spcPts val="0"/>
              </a:spcAft>
              <a:buFont typeface="Arial,Sans-Serif" charset="2"/>
              <a:buChar char="•"/>
            </a:pPr>
            <a:r>
              <a:rPr lang="en-US" sz="2100" b="1" dirty="0">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rPr>
              <a:t>Ahmad Yousry Ahmed             </a:t>
            </a:r>
            <a:r>
              <a:rPr lang="ar-EG" sz="2100" b="1" dirty="0">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rPr>
              <a:t> </a:t>
            </a:r>
            <a:r>
              <a:rPr lang="en-US" sz="2100" b="1" dirty="0">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rPr>
              <a:t>   (20-00727)</a:t>
            </a:r>
            <a:endParaRPr lang="en-US" sz="2100" dirty="0">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endParaRPr>
          </a:p>
          <a:p>
            <a:pPr indent="-342900">
              <a:spcBef>
                <a:spcPts val="600"/>
              </a:spcBef>
              <a:spcAft>
                <a:spcPts val="0"/>
              </a:spcAft>
              <a:buFont typeface="Arial,Sans-Serif" charset="2"/>
              <a:buChar char="•"/>
            </a:pPr>
            <a:r>
              <a:rPr lang="en-US" sz="2100" b="1" dirty="0">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rPr>
              <a:t>Karim Alaa Elden                    </a:t>
            </a:r>
            <a:r>
              <a:rPr lang="ar-EG" sz="2100" b="1" dirty="0">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rPr>
              <a:t>  </a:t>
            </a:r>
            <a:r>
              <a:rPr lang="en-US" sz="2100" b="1" dirty="0">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rPr>
              <a:t>   (20-01662)</a:t>
            </a:r>
            <a:endParaRPr lang="en-US" sz="2100" dirty="0">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endParaRPr>
          </a:p>
          <a:p>
            <a:pPr indent="-342900">
              <a:spcBef>
                <a:spcPts val="600"/>
              </a:spcBef>
              <a:spcAft>
                <a:spcPts val="0"/>
              </a:spcAft>
              <a:buFont typeface="Arial,Sans-Serif" charset="2"/>
              <a:buChar char="•"/>
            </a:pPr>
            <a:r>
              <a:rPr lang="en-US" sz="2100" b="1" dirty="0">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rPr>
              <a:t>Mohamed Maher Abdel-Al          (20-00763)</a:t>
            </a:r>
            <a:endParaRPr lang="en-US" sz="2100" dirty="0">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endParaRPr>
          </a:p>
          <a:p>
            <a:pPr indent="-342900">
              <a:spcBef>
                <a:spcPts val="600"/>
              </a:spcBef>
              <a:spcAft>
                <a:spcPts val="0"/>
              </a:spcAft>
              <a:buFont typeface="Arial,Sans-Serif" charset="2"/>
              <a:buChar char="•"/>
            </a:pPr>
            <a:r>
              <a:rPr lang="en-US" sz="2100" b="1" dirty="0">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rPr>
              <a:t>Abanoub Ehab </a:t>
            </a:r>
            <a:r>
              <a:rPr lang="en-US" sz="2100" b="1" dirty="0" err="1">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rPr>
              <a:t>Metry</a:t>
            </a:r>
            <a:r>
              <a:rPr lang="en-US" sz="2100" b="1" dirty="0">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rPr>
              <a:t>           </a:t>
            </a:r>
            <a:r>
              <a:rPr lang="ar-EG" sz="2100" b="1" dirty="0">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rPr>
              <a:t>  </a:t>
            </a:r>
            <a:r>
              <a:rPr lang="en-US" sz="2100" b="1" dirty="0">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rPr>
              <a:t>      (20-00694)</a:t>
            </a:r>
            <a:endParaRPr lang="en-US" sz="2100" dirty="0">
              <a:ln>
                <a:solidFill>
                  <a:srgbClr val="000000">
                    <a:lumMod val="75000"/>
                    <a:lumOff val="25000"/>
                    <a:alpha val="10000"/>
                  </a:srgbClr>
                </a:solidFill>
              </a:ln>
              <a:effectLst>
                <a:outerShdw blurRad="9525" dist="25400" dir="14640000" algn="tl" rotWithShape="0">
                  <a:srgbClr val="000000">
                    <a:alpha val="30000"/>
                  </a:srgbClr>
                </a:outerShdw>
              </a:effectLst>
              <a:latin typeface="Arial"/>
              <a:cs typeface="Arial"/>
            </a:endParaRPr>
          </a:p>
          <a:p>
            <a:pPr indent="-305435"/>
            <a:endParaRPr lang="en-US" sz="2100"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4055570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954C4F59-F406-C9D3-F41E-9327D460BF4E}"/>
            </a:ext>
          </a:extLst>
        </p:cNvPr>
        <p:cNvGrpSpPr/>
        <p:nvPr/>
      </p:nvGrpSpPr>
      <p:grpSpPr>
        <a:xfrm>
          <a:off x="0" y="0"/>
          <a:ext cx="0" cy="0"/>
          <a:chOff x="0" y="0"/>
          <a:chExt cx="0" cy="0"/>
        </a:xfrm>
      </p:grpSpPr>
      <p:sp>
        <p:nvSpPr>
          <p:cNvPr id="7" name="عنوان 6">
            <a:extLst>
              <a:ext uri="{FF2B5EF4-FFF2-40B4-BE49-F238E27FC236}">
                <a16:creationId xmlns:a16="http://schemas.microsoft.com/office/drawing/2014/main" id="{E9181527-FBF0-CBBB-7A60-C020F43AC639}"/>
              </a:ext>
            </a:extLst>
          </p:cNvPr>
          <p:cNvSpPr>
            <a:spLocks noGrp="1"/>
          </p:cNvSpPr>
          <p:nvPr>
            <p:ph type="title"/>
          </p:nvPr>
        </p:nvSpPr>
        <p:spPr>
          <a:xfrm>
            <a:off x="633743" y="609599"/>
            <a:ext cx="3413156" cy="5273675"/>
          </a:xfrm>
        </p:spPr>
        <p:txBody>
          <a:bodyPr>
            <a:normAutofit/>
          </a:bodyPr>
          <a:lstStyle/>
          <a:p>
            <a:pPr marL="0" marR="0">
              <a:spcBef>
                <a:spcPts val="0"/>
              </a:spcBef>
              <a:spcAft>
                <a:spcPts val="800"/>
              </a:spcAft>
            </a:pPr>
            <a:r>
              <a:rPr lang="en-US" sz="3900" kern="100">
                <a:effectLst/>
                <a:latin typeface="Aptos" panose="020B0004020202020204" pitchFamily="34" charset="0"/>
                <a:ea typeface="Aptos" panose="020B0004020202020204" pitchFamily="34" charset="0"/>
                <a:cs typeface="Arial" panose="020B0604020202020204" pitchFamily="34" charset="0"/>
              </a:rPr>
              <a:t>Preprocessing</a:t>
            </a:r>
            <a:br>
              <a:rPr lang="en-US" sz="3900" kern="100">
                <a:effectLst/>
                <a:latin typeface="Aptos" panose="020B0004020202020204" pitchFamily="34" charset="0"/>
                <a:ea typeface="Aptos" panose="020B0004020202020204" pitchFamily="34" charset="0"/>
                <a:cs typeface="Arial" panose="020B0604020202020204" pitchFamily="34" charset="0"/>
              </a:rPr>
            </a:br>
            <a:endParaRPr lang="en-US" sz="3900"/>
          </a:p>
        </p:txBody>
      </p:sp>
      <p:pic>
        <p:nvPicPr>
          <p:cNvPr id="24" name="Picture 23">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6" name="عنصر نائب لرقم الشريحة 5">
            <a:extLst>
              <a:ext uri="{FF2B5EF4-FFF2-40B4-BE49-F238E27FC236}">
                <a16:creationId xmlns:a16="http://schemas.microsoft.com/office/drawing/2014/main" id="{BCE6B43B-4534-C98B-8F19-3F420BD4B3DA}"/>
              </a:ext>
            </a:extLst>
          </p:cNvPr>
          <p:cNvSpPr>
            <a:spLocks noGrp="1"/>
          </p:cNvSpPr>
          <p:nvPr>
            <p:ph type="sldNum" sz="quarter" idx="12"/>
          </p:nvPr>
        </p:nvSpPr>
        <p:spPr>
          <a:xfrm>
            <a:off x="10514011" y="6000749"/>
            <a:ext cx="753545" cy="365125"/>
          </a:xfrm>
        </p:spPr>
        <p:txBody>
          <a:bodyPr>
            <a:normAutofit/>
          </a:bodyPr>
          <a:lstStyle/>
          <a:p>
            <a:pPr marL="0" marR="0" lvl="0" indent="0" defTabSz="914400" rtl="1" eaLnBrk="1" fontAlgn="auto" latinLnBrk="0" hangingPunct="1">
              <a:spcBef>
                <a:spcPts val="0"/>
              </a:spcBef>
              <a:spcAft>
                <a:spcPts val="600"/>
              </a:spcAft>
              <a:buClrTx/>
              <a:buSzTx/>
              <a:buFontTx/>
              <a:buNone/>
              <a:tabLst/>
              <a:defRPr/>
            </a:pPr>
            <a:fld id="{D495E168-DA5E-4888-8D8A-92B118324C14}" type="slidenum">
              <a:rPr kumimoji="0" lang="ru-RU" b="0" i="0" u="none" strike="noStrike" kern="1200" cap="none" spc="0" normalizeH="0" baseline="0" noProof="0" smtClean="0">
                <a:ln>
                  <a:noFill/>
                </a:ln>
                <a:effectLst/>
                <a:uLnTx/>
                <a:uFillTx/>
                <a:ea typeface="+mn-ea"/>
                <a:cs typeface="+mn-cs"/>
              </a:rPr>
              <a:pPr marL="0" marR="0" lvl="0" indent="0" defTabSz="914400" rtl="1" eaLnBrk="1" fontAlgn="auto" latinLnBrk="0" hangingPunct="1">
                <a:spcBef>
                  <a:spcPts val="0"/>
                </a:spcBef>
                <a:spcAft>
                  <a:spcPts val="600"/>
                </a:spcAft>
                <a:buClrTx/>
                <a:buSzTx/>
                <a:buFontTx/>
                <a:buNone/>
                <a:tabLst/>
                <a:defRPr/>
              </a:pPr>
              <a:t>30</a:t>
            </a:fld>
            <a:endParaRPr kumimoji="0" lang="ru-RU" b="0" i="0" u="none" strike="noStrike" kern="1200" cap="none" spc="0" normalizeH="0" baseline="0" noProof="0">
              <a:ln>
                <a:noFill/>
              </a:ln>
              <a:effectLst/>
              <a:uLnTx/>
              <a:uFillTx/>
              <a:ea typeface="+mn-ea"/>
              <a:cs typeface="+mn-cs"/>
            </a:endParaRPr>
          </a:p>
        </p:txBody>
      </p:sp>
      <p:graphicFrame>
        <p:nvGraphicFramePr>
          <p:cNvPr id="21" name="عنصر نائب للمحتوى 7">
            <a:extLst>
              <a:ext uri="{FF2B5EF4-FFF2-40B4-BE49-F238E27FC236}">
                <a16:creationId xmlns:a16="http://schemas.microsoft.com/office/drawing/2014/main" id="{C9843E53-9673-D370-D2E6-DA8C0C085E5A}"/>
              </a:ext>
            </a:extLst>
          </p:cNvPr>
          <p:cNvGraphicFramePr>
            <a:graphicFrameLocks noGrp="1"/>
          </p:cNvGraphicFramePr>
          <p:nvPr>
            <p:ph idx="1"/>
            <p:extLst>
              <p:ext uri="{D42A27DB-BD31-4B8C-83A1-F6EECF244321}">
                <p14:modId xmlns:p14="http://schemas.microsoft.com/office/powerpoint/2010/main" val="496269350"/>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41978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6C3A63A-8E3D-973E-7586-FA5AF73145F1}"/>
              </a:ext>
            </a:extLst>
          </p:cNvPr>
          <p:cNvSpPr>
            <a:spLocks noGrp="1"/>
          </p:cNvSpPr>
          <p:nvPr>
            <p:ph type="title"/>
          </p:nvPr>
        </p:nvSpPr>
        <p:spPr>
          <a:xfrm>
            <a:off x="919119" y="2800350"/>
            <a:ext cx="10353762" cy="1257300"/>
          </a:xfrm>
        </p:spPr>
        <p:txBody>
          <a:bodyPr/>
          <a:lstStyle/>
          <a:p>
            <a:r>
              <a:rPr kumimoji="0" lang="en-US" sz="4800" b="1" i="0" u="none" strike="noStrike" kern="1200" cap="all" spc="0" normalizeH="0" baseline="0" noProof="0" dirty="0">
                <a:ln>
                  <a:noFill/>
                </a:ln>
                <a:solidFill>
                  <a:prstClr val="white"/>
                </a:solidFill>
                <a:effectLst/>
                <a:uLnTx/>
                <a:uFillTx/>
                <a:latin typeface="Tw Cen MT" panose="020B0602020104020603"/>
                <a:ea typeface="+mj-ea"/>
                <a:cs typeface="+mj-cs"/>
              </a:rPr>
              <a:t>Machine Learning Algorithms</a:t>
            </a:r>
            <a:endParaRPr lang="en-US" dirty="0"/>
          </a:p>
        </p:txBody>
      </p:sp>
    </p:spTree>
    <p:extLst>
      <p:ext uri="{BB962C8B-B14F-4D97-AF65-F5344CB8AC3E}">
        <p14:creationId xmlns:p14="http://schemas.microsoft.com/office/powerpoint/2010/main" val="41739092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91E3E68-B79D-4D0B-9917-2CDE4CDF5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E5608A7B-FDFA-5C5E-4A2B-087E95304ADB}"/>
              </a:ext>
            </a:extLst>
          </p:cNvPr>
          <p:cNvSpPr>
            <a:spLocks noGrp="1"/>
          </p:cNvSpPr>
          <p:nvPr>
            <p:ph type="title"/>
          </p:nvPr>
        </p:nvSpPr>
        <p:spPr>
          <a:xfrm>
            <a:off x="5279472" y="609598"/>
            <a:ext cx="5844759" cy="1598540"/>
          </a:xfrm>
        </p:spPr>
        <p:txBody>
          <a:bodyPr>
            <a:normAutofit/>
          </a:bodyPr>
          <a:lstStyle/>
          <a:p>
            <a:r>
              <a:rPr lang="en-US" b="1"/>
              <a:t>Machine Learning Algorithms</a:t>
            </a:r>
            <a:endParaRPr lang="en-US"/>
          </a:p>
        </p:txBody>
      </p:sp>
      <p:pic>
        <p:nvPicPr>
          <p:cNvPr id="19" name="Picture 18">
            <a:extLst>
              <a:ext uri="{FF2B5EF4-FFF2-40B4-BE49-F238E27FC236}">
                <a16:creationId xmlns:a16="http://schemas.microsoft.com/office/drawing/2014/main" id="{5405F23C-C82E-4181-95EA-321F3D891A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pic>
        <p:nvPicPr>
          <p:cNvPr id="14" name="Graphic 13" descr="مبرمج">
            <a:extLst>
              <a:ext uri="{FF2B5EF4-FFF2-40B4-BE49-F238E27FC236}">
                <a16:creationId xmlns:a16="http://schemas.microsoft.com/office/drawing/2014/main" id="{5EC0138B-B4DF-0C8B-4DC4-0CC90D996A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815" y="1193554"/>
            <a:ext cx="4003193" cy="4003193"/>
          </a:xfrm>
          <a:prstGeom prst="rect">
            <a:avLst/>
          </a:prstGeom>
        </p:spPr>
      </p:pic>
      <p:sp>
        <p:nvSpPr>
          <p:cNvPr id="3" name="عنصر نائب للمحتوى 2">
            <a:extLst>
              <a:ext uri="{FF2B5EF4-FFF2-40B4-BE49-F238E27FC236}">
                <a16:creationId xmlns:a16="http://schemas.microsoft.com/office/drawing/2014/main" id="{FAC8260F-9021-A89C-DBA5-19A54385CE47}"/>
              </a:ext>
            </a:extLst>
          </p:cNvPr>
          <p:cNvSpPr>
            <a:spLocks noGrp="1"/>
          </p:cNvSpPr>
          <p:nvPr>
            <p:ph idx="1"/>
          </p:nvPr>
        </p:nvSpPr>
        <p:spPr>
          <a:xfrm>
            <a:off x="5279472" y="2396565"/>
            <a:ext cx="5844760" cy="3298283"/>
          </a:xfrm>
        </p:spPr>
        <p:txBody>
          <a:bodyPr anchor="ctr">
            <a:normAutofit/>
          </a:bodyPr>
          <a:lstStyle/>
          <a:p>
            <a:r>
              <a:rPr lang="en-US" dirty="0"/>
              <a:t>In this project, we experimented with more than one Machine Learning algorithm, and in the end, we identified two of them that can be used in the project.</a:t>
            </a:r>
            <a:endParaRPr lang="ar-EG" dirty="0"/>
          </a:p>
          <a:p>
            <a:pPr marL="494100" indent="-457200">
              <a:buAutoNum type="arabicPeriod"/>
            </a:pPr>
            <a:r>
              <a:rPr lang="en-US" dirty="0"/>
              <a:t>Support Vector Machines</a:t>
            </a:r>
          </a:p>
          <a:p>
            <a:pPr marL="494100" indent="-457200">
              <a:buAutoNum type="arabicPeriod"/>
            </a:pPr>
            <a:r>
              <a:rPr lang="en-US" dirty="0"/>
              <a:t>Random Forest Classifier </a:t>
            </a:r>
            <a:endParaRPr lang="ar-EG" dirty="0"/>
          </a:p>
        </p:txBody>
      </p:sp>
    </p:spTree>
    <p:extLst>
      <p:ext uri="{BB962C8B-B14F-4D97-AF65-F5344CB8AC3E}">
        <p14:creationId xmlns:p14="http://schemas.microsoft.com/office/powerpoint/2010/main" val="3607654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oudy Old Style" panose="02040603050505030304"/>
              <a:ea typeface="+mn-ea"/>
              <a:cs typeface="+mn-cs"/>
            </a:endParaRPr>
          </a:p>
        </p:txBody>
      </p:sp>
      <p:sp>
        <p:nvSpPr>
          <p:cNvPr id="2" name="عنوان 1">
            <a:extLst>
              <a:ext uri="{FF2B5EF4-FFF2-40B4-BE49-F238E27FC236}">
                <a16:creationId xmlns:a16="http://schemas.microsoft.com/office/drawing/2014/main" id="{E5EC1C98-D0B4-422E-5A86-D02E657F7E54}"/>
              </a:ext>
            </a:extLst>
          </p:cNvPr>
          <p:cNvSpPr>
            <a:spLocks noGrp="1"/>
          </p:cNvSpPr>
          <p:nvPr>
            <p:ph type="title"/>
          </p:nvPr>
        </p:nvSpPr>
        <p:spPr>
          <a:xfrm>
            <a:off x="633743" y="965201"/>
            <a:ext cx="3413156" cy="4562472"/>
          </a:xfrm>
        </p:spPr>
        <p:txBody>
          <a:bodyPr anchor="ctr">
            <a:normAutofit/>
          </a:bodyPr>
          <a:lstStyle/>
          <a:p>
            <a:pPr algn="l"/>
            <a:r>
              <a:rPr kumimoji="0" lang="en-US" sz="4400" b="0" i="0" u="none" strike="noStrike" kern="1200" cap="all" spc="0" normalizeH="0" baseline="0" noProof="0" dirty="0">
                <a:ln>
                  <a:noFill/>
                </a:ln>
                <a:solidFill>
                  <a:srgbClr val="FFFFFF"/>
                </a:solidFill>
                <a:effectLst/>
                <a:uLnTx/>
                <a:uFillTx/>
                <a:latin typeface="Tw Cen MT" panose="020B0602020104020603"/>
                <a:ea typeface="+mj-ea"/>
                <a:cs typeface="+mj-cs"/>
              </a:rPr>
              <a:t>results</a:t>
            </a:r>
            <a:endParaRPr lang="en-US" sz="3600" dirty="0"/>
          </a:p>
        </p:txBody>
      </p:sp>
      <p:pic>
        <p:nvPicPr>
          <p:cNvPr id="13" name="Picture 9">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3" name="عنصر نائب للمحتوى 2">
            <a:extLst>
              <a:ext uri="{FF2B5EF4-FFF2-40B4-BE49-F238E27FC236}">
                <a16:creationId xmlns:a16="http://schemas.microsoft.com/office/drawing/2014/main" id="{9F2F0DE4-DF82-45E5-1EA4-EE81FA9BB708}"/>
              </a:ext>
            </a:extLst>
          </p:cNvPr>
          <p:cNvSpPr>
            <a:spLocks noGrp="1"/>
          </p:cNvSpPr>
          <p:nvPr>
            <p:ph idx="1"/>
          </p:nvPr>
        </p:nvSpPr>
        <p:spPr>
          <a:xfrm>
            <a:off x="4925682" y="965200"/>
            <a:ext cx="7004649" cy="4562473"/>
          </a:xfrm>
        </p:spPr>
        <p:txBody>
          <a:bodyPr anchor="ctr">
            <a:normAutofit/>
          </a:bodyPr>
          <a:lstStyle/>
          <a:p>
            <a:r>
              <a:rPr lang="en-US" dirty="0"/>
              <a:t>Logistic Regression Prediction Accuracy:            86.05%</a:t>
            </a:r>
          </a:p>
          <a:p>
            <a:r>
              <a:rPr lang="en-US" dirty="0"/>
              <a:t>K Nearest Neighbors Prediction Accuracy:          57.66%</a:t>
            </a:r>
          </a:p>
          <a:p>
            <a:r>
              <a:rPr lang="en-US" dirty="0"/>
              <a:t>Decision Tree Classifier Prediction Accuracy:     73.34%</a:t>
            </a:r>
          </a:p>
          <a:p>
            <a:r>
              <a:rPr lang="en-US" dirty="0"/>
              <a:t>Random Forests Classifier Prediction Accuracy: 87.56%</a:t>
            </a:r>
          </a:p>
          <a:p>
            <a:r>
              <a:rPr lang="en-US" dirty="0"/>
              <a:t>Support Vector Machines Prediction Accuracy:   88.11%</a:t>
            </a:r>
          </a:p>
          <a:p>
            <a:r>
              <a:rPr lang="en-US" dirty="0"/>
              <a:t>Multinomial Naive Bayes Prediction Accuracy:   84.35%</a:t>
            </a:r>
          </a:p>
        </p:txBody>
      </p:sp>
    </p:spTree>
    <p:extLst>
      <p:ext uri="{BB962C8B-B14F-4D97-AF65-F5344CB8AC3E}">
        <p14:creationId xmlns:p14="http://schemas.microsoft.com/office/powerpoint/2010/main" val="509430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E5EC1C98-D0B4-422E-5A86-D02E657F7E54}"/>
              </a:ext>
            </a:extLst>
          </p:cNvPr>
          <p:cNvSpPr>
            <a:spLocks noGrp="1"/>
          </p:cNvSpPr>
          <p:nvPr>
            <p:ph type="title"/>
          </p:nvPr>
        </p:nvSpPr>
        <p:spPr>
          <a:xfrm>
            <a:off x="633743" y="965201"/>
            <a:ext cx="3413156" cy="4562472"/>
          </a:xfrm>
        </p:spPr>
        <p:txBody>
          <a:bodyPr anchor="ctr">
            <a:normAutofit/>
          </a:bodyPr>
          <a:lstStyle/>
          <a:p>
            <a:pPr algn="l"/>
            <a:r>
              <a:rPr lang="en-US" sz="3600" dirty="0"/>
              <a:t>Support Vector Machines</a:t>
            </a:r>
          </a:p>
        </p:txBody>
      </p:sp>
      <p:pic>
        <p:nvPicPr>
          <p:cNvPr id="13" name="Picture 9">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3" name="عنصر نائب للمحتوى 2">
            <a:extLst>
              <a:ext uri="{FF2B5EF4-FFF2-40B4-BE49-F238E27FC236}">
                <a16:creationId xmlns:a16="http://schemas.microsoft.com/office/drawing/2014/main" id="{9F2F0DE4-DF82-45E5-1EA4-EE81FA9BB708}"/>
              </a:ext>
            </a:extLst>
          </p:cNvPr>
          <p:cNvSpPr>
            <a:spLocks noGrp="1"/>
          </p:cNvSpPr>
          <p:nvPr>
            <p:ph idx="1"/>
          </p:nvPr>
        </p:nvSpPr>
        <p:spPr>
          <a:xfrm>
            <a:off x="5148943" y="965200"/>
            <a:ext cx="6118614" cy="4562473"/>
          </a:xfrm>
        </p:spPr>
        <p:txBody>
          <a:bodyPr anchor="ctr">
            <a:normAutofit fontScale="70000" lnSpcReduction="20000"/>
          </a:bodyPr>
          <a:lstStyle/>
          <a:p>
            <a:pPr marL="36900" indent="0">
              <a:buNone/>
            </a:pPr>
            <a:r>
              <a:rPr lang="en-US" dirty="0"/>
              <a:t>Support Vector Machines (SVMs) are effective for evaluating fake reviews due to several reasons:</a:t>
            </a:r>
          </a:p>
          <a:p>
            <a:endParaRPr lang="en-US" dirty="0"/>
          </a:p>
          <a:p>
            <a:r>
              <a:rPr lang="en-US" dirty="0"/>
              <a:t>1. Effective Binary Classification: SVMs are inherently designed for binary classification, making them suitable for distinguishing between fake and genuine reviews.</a:t>
            </a:r>
          </a:p>
          <a:p>
            <a:r>
              <a:rPr lang="en-US" dirty="0"/>
              <a:t>2. Handling Large and High-Dimensional Datasets: SVMs perform well with large volumes of high-dimensional data, ideal for review datasets.</a:t>
            </a:r>
          </a:p>
          <a:p>
            <a:r>
              <a:rPr lang="en-US" dirty="0"/>
              <a:t>3. Robustness to Overfitting and Noise: SVMs can handle noisy data well and reduce the impact of overfitting.</a:t>
            </a:r>
          </a:p>
          <a:p>
            <a:r>
              <a:rPr lang="en-US" dirty="0"/>
              <a:t>4. Flexibility in Kernel Selection: Different kernel functions allow SVMs to capture complex data relationships.</a:t>
            </a:r>
          </a:p>
          <a:p>
            <a:r>
              <a:rPr lang="en-US" dirty="0"/>
              <a:t>5. Precision in Decision Boundaries: SVMs find decision boundaries with maximum margin, aiding in clear separation between classes.</a:t>
            </a:r>
          </a:p>
        </p:txBody>
      </p:sp>
    </p:spTree>
    <p:extLst>
      <p:ext uri="{BB962C8B-B14F-4D97-AF65-F5344CB8AC3E}">
        <p14:creationId xmlns:p14="http://schemas.microsoft.com/office/powerpoint/2010/main" val="37896046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oudy Old Style" panose="02040603050505030304"/>
              <a:ea typeface="+mn-ea"/>
              <a:cs typeface="+mn-cs"/>
            </a:endParaRPr>
          </a:p>
        </p:txBody>
      </p:sp>
      <p:sp>
        <p:nvSpPr>
          <p:cNvPr id="2" name="عنوان 1">
            <a:extLst>
              <a:ext uri="{FF2B5EF4-FFF2-40B4-BE49-F238E27FC236}">
                <a16:creationId xmlns:a16="http://schemas.microsoft.com/office/drawing/2014/main" id="{E5EC1C98-D0B4-422E-5A86-D02E657F7E54}"/>
              </a:ext>
            </a:extLst>
          </p:cNvPr>
          <p:cNvSpPr>
            <a:spLocks noGrp="1"/>
          </p:cNvSpPr>
          <p:nvPr>
            <p:ph type="title"/>
          </p:nvPr>
        </p:nvSpPr>
        <p:spPr>
          <a:xfrm>
            <a:off x="633743" y="965201"/>
            <a:ext cx="3413156" cy="4562472"/>
          </a:xfrm>
        </p:spPr>
        <p:txBody>
          <a:bodyPr anchor="ctr">
            <a:normAutofit/>
          </a:bodyPr>
          <a:lstStyle/>
          <a:p>
            <a:pPr algn="l"/>
            <a:r>
              <a:rPr lang="en-US" sz="3600" dirty="0"/>
              <a:t>Random Forest Classifier</a:t>
            </a:r>
          </a:p>
        </p:txBody>
      </p:sp>
      <p:pic>
        <p:nvPicPr>
          <p:cNvPr id="13" name="Picture 9">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3" name="عنصر نائب للمحتوى 2">
            <a:extLst>
              <a:ext uri="{FF2B5EF4-FFF2-40B4-BE49-F238E27FC236}">
                <a16:creationId xmlns:a16="http://schemas.microsoft.com/office/drawing/2014/main" id="{9F2F0DE4-DF82-45E5-1EA4-EE81FA9BB708}"/>
              </a:ext>
            </a:extLst>
          </p:cNvPr>
          <p:cNvSpPr>
            <a:spLocks noGrp="1"/>
          </p:cNvSpPr>
          <p:nvPr>
            <p:ph idx="1"/>
          </p:nvPr>
        </p:nvSpPr>
        <p:spPr>
          <a:xfrm>
            <a:off x="5148943" y="965200"/>
            <a:ext cx="6118614" cy="4562473"/>
          </a:xfrm>
        </p:spPr>
        <p:txBody>
          <a:bodyPr anchor="ctr">
            <a:normAutofit fontScale="70000" lnSpcReduction="20000"/>
          </a:bodyPr>
          <a:lstStyle/>
          <a:p>
            <a:r>
              <a:rPr lang="en-US" dirty="0"/>
              <a:t>Random Forest Classifier is advantageous for determining fake reviews due to the following reasons:</a:t>
            </a:r>
          </a:p>
          <a:p>
            <a:endParaRPr lang="en-US" dirty="0"/>
          </a:p>
          <a:p>
            <a:r>
              <a:rPr lang="en-US" dirty="0"/>
              <a:t>1. Ensemble Learning: Combines multiple decision trees for more accurate and robust predictions.</a:t>
            </a:r>
          </a:p>
          <a:p>
            <a:r>
              <a:rPr lang="en-US" dirty="0"/>
              <a:t>2. Handling High-Dimensional Data: Effective with high-dimensional text-based datasets.</a:t>
            </a:r>
          </a:p>
          <a:p>
            <a:r>
              <a:rPr lang="en-US" dirty="0"/>
              <a:t>3. Feature Importance: Provides insights into which features are most significant in distinguishing fake from genuine reviews.</a:t>
            </a:r>
          </a:p>
          <a:p>
            <a:r>
              <a:rPr lang="en-US" dirty="0"/>
              <a:t>4. Handling Imbalanced Data: Can manage imbalanced datasets by adjusting class weights or using bootstrapping.</a:t>
            </a:r>
          </a:p>
          <a:p>
            <a:r>
              <a:rPr lang="en-US" dirty="0"/>
              <a:t>5. Parallelization: Easily parallelizable, allowing efficient training on large datasets.</a:t>
            </a:r>
          </a:p>
          <a:p>
            <a:r>
              <a:rPr lang="en-US" dirty="0"/>
              <a:t>6. Ease of Use: Requires minimal hyperparameter tuning and is user-friendly.</a:t>
            </a:r>
          </a:p>
        </p:txBody>
      </p:sp>
    </p:spTree>
    <p:extLst>
      <p:ext uri="{BB962C8B-B14F-4D97-AF65-F5344CB8AC3E}">
        <p14:creationId xmlns:p14="http://schemas.microsoft.com/office/powerpoint/2010/main" val="1282813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oudy Old Style" panose="02040603050505030304"/>
              <a:ea typeface="+mn-ea"/>
              <a:cs typeface="+mn-cs"/>
            </a:endParaRPr>
          </a:p>
        </p:txBody>
      </p:sp>
      <p:sp>
        <p:nvSpPr>
          <p:cNvPr id="2" name="عنوان 1">
            <a:extLst>
              <a:ext uri="{FF2B5EF4-FFF2-40B4-BE49-F238E27FC236}">
                <a16:creationId xmlns:a16="http://schemas.microsoft.com/office/drawing/2014/main" id="{E5EC1C98-D0B4-422E-5A86-D02E657F7E54}"/>
              </a:ext>
            </a:extLst>
          </p:cNvPr>
          <p:cNvSpPr>
            <a:spLocks noGrp="1"/>
          </p:cNvSpPr>
          <p:nvPr>
            <p:ph type="title"/>
          </p:nvPr>
        </p:nvSpPr>
        <p:spPr>
          <a:xfrm>
            <a:off x="633743" y="965201"/>
            <a:ext cx="3413156" cy="4562472"/>
          </a:xfrm>
        </p:spPr>
        <p:txBody>
          <a:bodyPr anchor="ctr">
            <a:normAutofit/>
          </a:bodyPr>
          <a:lstStyle/>
          <a:p>
            <a:pPr algn="l"/>
            <a:r>
              <a:rPr lang="en-US" sz="3600" dirty="0"/>
              <a:t>Flask</a:t>
            </a:r>
          </a:p>
        </p:txBody>
      </p:sp>
      <p:pic>
        <p:nvPicPr>
          <p:cNvPr id="13" name="Picture 9">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3" name="عنصر نائب للمحتوى 2">
            <a:extLst>
              <a:ext uri="{FF2B5EF4-FFF2-40B4-BE49-F238E27FC236}">
                <a16:creationId xmlns:a16="http://schemas.microsoft.com/office/drawing/2014/main" id="{9F2F0DE4-DF82-45E5-1EA4-EE81FA9BB708}"/>
              </a:ext>
            </a:extLst>
          </p:cNvPr>
          <p:cNvSpPr>
            <a:spLocks noGrp="1"/>
          </p:cNvSpPr>
          <p:nvPr>
            <p:ph idx="1"/>
          </p:nvPr>
        </p:nvSpPr>
        <p:spPr>
          <a:xfrm>
            <a:off x="5148943" y="965200"/>
            <a:ext cx="6118614" cy="4562473"/>
          </a:xfrm>
        </p:spPr>
        <p:txBody>
          <a:bodyPr anchor="ctr">
            <a:normAutofit/>
          </a:bodyPr>
          <a:lstStyle/>
          <a:p>
            <a:pPr marL="36900" indent="0">
              <a:buNone/>
            </a:pPr>
            <a:r>
              <a:rPr lang="en-US" dirty="0"/>
              <a:t>We created a server using Flask to handle different URLs. Flask provides comprehensive tools for handling HTTP requests and responses, including form data, file uploads, cookies, and more. Additionally, Flask supports server-side sessions to store data across requests, enhancing user experience and effective data management.</a:t>
            </a:r>
          </a:p>
        </p:txBody>
      </p:sp>
    </p:spTree>
    <p:extLst>
      <p:ext uri="{BB962C8B-B14F-4D97-AF65-F5344CB8AC3E}">
        <p14:creationId xmlns:p14="http://schemas.microsoft.com/office/powerpoint/2010/main" val="5282038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oudy Old Style" panose="02040603050505030304"/>
              <a:ea typeface="+mn-ea"/>
              <a:cs typeface="+mn-cs"/>
            </a:endParaRPr>
          </a:p>
        </p:txBody>
      </p:sp>
      <p:sp>
        <p:nvSpPr>
          <p:cNvPr id="2" name="عنوان 1">
            <a:extLst>
              <a:ext uri="{FF2B5EF4-FFF2-40B4-BE49-F238E27FC236}">
                <a16:creationId xmlns:a16="http://schemas.microsoft.com/office/drawing/2014/main" id="{E5EC1C98-D0B4-422E-5A86-D02E657F7E54}"/>
              </a:ext>
            </a:extLst>
          </p:cNvPr>
          <p:cNvSpPr>
            <a:spLocks noGrp="1"/>
          </p:cNvSpPr>
          <p:nvPr>
            <p:ph type="title"/>
          </p:nvPr>
        </p:nvSpPr>
        <p:spPr>
          <a:xfrm>
            <a:off x="633743" y="965201"/>
            <a:ext cx="3413156" cy="4562472"/>
          </a:xfrm>
        </p:spPr>
        <p:txBody>
          <a:bodyPr anchor="ctr">
            <a:normAutofit/>
          </a:bodyPr>
          <a:lstStyle/>
          <a:p>
            <a:pPr algn="l"/>
            <a:r>
              <a:rPr lang="en-US" sz="3600" dirty="0">
                <a:latin typeface="+mn-lt"/>
              </a:rPr>
              <a:t>Web Scraping</a:t>
            </a:r>
          </a:p>
        </p:txBody>
      </p:sp>
      <p:pic>
        <p:nvPicPr>
          <p:cNvPr id="13" name="Picture 9">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3" name="عنصر نائب للمحتوى 2">
            <a:extLst>
              <a:ext uri="{FF2B5EF4-FFF2-40B4-BE49-F238E27FC236}">
                <a16:creationId xmlns:a16="http://schemas.microsoft.com/office/drawing/2014/main" id="{9F2F0DE4-DF82-45E5-1EA4-EE81FA9BB708}"/>
              </a:ext>
            </a:extLst>
          </p:cNvPr>
          <p:cNvSpPr>
            <a:spLocks noGrp="1"/>
          </p:cNvSpPr>
          <p:nvPr>
            <p:ph idx="1"/>
          </p:nvPr>
        </p:nvSpPr>
        <p:spPr>
          <a:xfrm>
            <a:off x="5148943" y="965200"/>
            <a:ext cx="6118614" cy="4562473"/>
          </a:xfrm>
        </p:spPr>
        <p:txBody>
          <a:bodyPr anchor="ctr">
            <a:normAutofit/>
          </a:bodyPr>
          <a:lstStyle/>
          <a:p>
            <a:pPr marL="36900" indent="0">
              <a:buNone/>
            </a:pPr>
            <a:r>
              <a:rPr lang="en-US" dirty="0"/>
              <a:t>We used web scraping to simplify the process for the user. If a user has multiple comments on an Amazon product and wants to verify their authenticity, instead of entering each comment manually, they can simply provide the link. Web scraping will then automatically retrieve the comments.</a:t>
            </a:r>
          </a:p>
        </p:txBody>
      </p:sp>
    </p:spTree>
    <p:extLst>
      <p:ext uri="{BB962C8B-B14F-4D97-AF65-F5344CB8AC3E}">
        <p14:creationId xmlns:p14="http://schemas.microsoft.com/office/powerpoint/2010/main" val="37983961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oudy Old Style" panose="02040603050505030304"/>
              <a:ea typeface="+mn-ea"/>
              <a:cs typeface="+mn-cs"/>
            </a:endParaRPr>
          </a:p>
        </p:txBody>
      </p:sp>
      <p:sp>
        <p:nvSpPr>
          <p:cNvPr id="2" name="عنوان 1">
            <a:extLst>
              <a:ext uri="{FF2B5EF4-FFF2-40B4-BE49-F238E27FC236}">
                <a16:creationId xmlns:a16="http://schemas.microsoft.com/office/drawing/2014/main" id="{E5EC1C98-D0B4-422E-5A86-D02E657F7E54}"/>
              </a:ext>
            </a:extLst>
          </p:cNvPr>
          <p:cNvSpPr>
            <a:spLocks noGrp="1"/>
          </p:cNvSpPr>
          <p:nvPr>
            <p:ph type="title"/>
          </p:nvPr>
        </p:nvSpPr>
        <p:spPr>
          <a:xfrm>
            <a:off x="633743" y="965201"/>
            <a:ext cx="3413156" cy="4562472"/>
          </a:xfrm>
        </p:spPr>
        <p:txBody>
          <a:bodyPr anchor="ctr">
            <a:normAutofit/>
          </a:bodyPr>
          <a:lstStyle/>
          <a:p>
            <a:pPr algn="l"/>
            <a:r>
              <a:rPr lang="en-US" sz="3600" dirty="0"/>
              <a:t>Data Extraction</a:t>
            </a:r>
          </a:p>
        </p:txBody>
      </p:sp>
      <p:pic>
        <p:nvPicPr>
          <p:cNvPr id="13" name="Picture 9">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3" name="عنصر نائب للمحتوى 2">
            <a:extLst>
              <a:ext uri="{FF2B5EF4-FFF2-40B4-BE49-F238E27FC236}">
                <a16:creationId xmlns:a16="http://schemas.microsoft.com/office/drawing/2014/main" id="{9F2F0DE4-DF82-45E5-1EA4-EE81FA9BB708}"/>
              </a:ext>
            </a:extLst>
          </p:cNvPr>
          <p:cNvSpPr>
            <a:spLocks noGrp="1"/>
          </p:cNvSpPr>
          <p:nvPr>
            <p:ph idx="1"/>
          </p:nvPr>
        </p:nvSpPr>
        <p:spPr>
          <a:xfrm>
            <a:off x="5148943" y="965200"/>
            <a:ext cx="6118614" cy="4562473"/>
          </a:xfrm>
        </p:spPr>
        <p:txBody>
          <a:bodyPr anchor="ctr">
            <a:normAutofit/>
          </a:bodyPr>
          <a:lstStyle/>
          <a:p>
            <a:pPr marL="36900" indent="0">
              <a:buNone/>
            </a:pPr>
            <a:r>
              <a:rPr lang="en-US" dirty="0"/>
              <a:t>A table has been constructed to compile comments extracted from the Amazon website, streamlining the process of identifying genuine and fake reviews. Within this setup, a loop has been established to systematically include each comment's content, date of posting, and associated rating.</a:t>
            </a:r>
          </a:p>
        </p:txBody>
      </p:sp>
    </p:spTree>
    <p:extLst>
      <p:ext uri="{BB962C8B-B14F-4D97-AF65-F5344CB8AC3E}">
        <p14:creationId xmlns:p14="http://schemas.microsoft.com/office/powerpoint/2010/main" val="11610430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oudy Old Style" panose="02040603050505030304"/>
              <a:ea typeface="+mn-ea"/>
              <a:cs typeface="+mn-cs"/>
            </a:endParaRPr>
          </a:p>
        </p:txBody>
      </p:sp>
      <p:sp>
        <p:nvSpPr>
          <p:cNvPr id="2" name="عنوان 1">
            <a:extLst>
              <a:ext uri="{FF2B5EF4-FFF2-40B4-BE49-F238E27FC236}">
                <a16:creationId xmlns:a16="http://schemas.microsoft.com/office/drawing/2014/main" id="{E5EC1C98-D0B4-422E-5A86-D02E657F7E54}"/>
              </a:ext>
            </a:extLst>
          </p:cNvPr>
          <p:cNvSpPr>
            <a:spLocks noGrp="1"/>
          </p:cNvSpPr>
          <p:nvPr>
            <p:ph type="title"/>
          </p:nvPr>
        </p:nvSpPr>
        <p:spPr>
          <a:xfrm>
            <a:off x="633743" y="965201"/>
            <a:ext cx="3413156" cy="4562472"/>
          </a:xfrm>
        </p:spPr>
        <p:txBody>
          <a:bodyPr anchor="ctr">
            <a:normAutofit/>
          </a:bodyPr>
          <a:lstStyle/>
          <a:p>
            <a:pPr algn="l"/>
            <a:r>
              <a:rPr lang="en-US" sz="3600" dirty="0"/>
              <a:t>Clean</a:t>
            </a:r>
            <a:r>
              <a:rPr lang="ar-EG" sz="3600" dirty="0"/>
              <a:t> </a:t>
            </a:r>
            <a:r>
              <a:rPr lang="en-US" sz="3600" dirty="0"/>
              <a:t>Text</a:t>
            </a:r>
          </a:p>
        </p:txBody>
      </p:sp>
      <p:pic>
        <p:nvPicPr>
          <p:cNvPr id="13" name="Picture 9">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3" name="عنصر نائب للمحتوى 2">
            <a:extLst>
              <a:ext uri="{FF2B5EF4-FFF2-40B4-BE49-F238E27FC236}">
                <a16:creationId xmlns:a16="http://schemas.microsoft.com/office/drawing/2014/main" id="{9F2F0DE4-DF82-45E5-1EA4-EE81FA9BB708}"/>
              </a:ext>
            </a:extLst>
          </p:cNvPr>
          <p:cNvSpPr>
            <a:spLocks noGrp="1"/>
          </p:cNvSpPr>
          <p:nvPr>
            <p:ph idx="1"/>
          </p:nvPr>
        </p:nvSpPr>
        <p:spPr>
          <a:xfrm>
            <a:off x="5148943" y="965200"/>
            <a:ext cx="6118614" cy="4562473"/>
          </a:xfrm>
        </p:spPr>
        <p:txBody>
          <a:bodyPr anchor="ctr">
            <a:normAutofit/>
          </a:bodyPr>
          <a:lstStyle/>
          <a:p>
            <a:pPr marL="36900" indent="0">
              <a:buNone/>
            </a:pPr>
            <a:r>
              <a:rPr lang="en-US" dirty="0"/>
              <a:t>Initially, the text undergoes normalization by mapping all letters from A to Z. Subsequently, all uppercase letters are converted to lowercase, and their frequencies are computed. Stop words are then identified and eliminated from the text to facilitate meaningful comparisons with the dataset.</a:t>
            </a:r>
          </a:p>
        </p:txBody>
      </p:sp>
    </p:spTree>
    <p:extLst>
      <p:ext uri="{BB962C8B-B14F-4D97-AF65-F5344CB8AC3E}">
        <p14:creationId xmlns:p14="http://schemas.microsoft.com/office/powerpoint/2010/main" val="3145563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E9BCC-3FCD-6405-EDE2-ED3E46A9C091}"/>
              </a:ext>
            </a:extLst>
          </p:cNvPr>
          <p:cNvSpPr>
            <a:spLocks noGrp="1"/>
          </p:cNvSpPr>
          <p:nvPr>
            <p:ph type="title"/>
          </p:nvPr>
        </p:nvSpPr>
        <p:spPr>
          <a:xfrm>
            <a:off x="913795" y="609600"/>
            <a:ext cx="10353762" cy="1257300"/>
          </a:xfrm>
        </p:spPr>
        <p:txBody>
          <a:bodyPr vert="horz" lIns="91440" tIns="45720" rIns="91440" bIns="45720" rtlCol="0">
            <a:normAutofit/>
          </a:bodyPr>
          <a:lstStyle/>
          <a:p>
            <a:r>
              <a:rPr lang="en-US" cap="all">
                <a:ea typeface="+mj-lt"/>
                <a:cs typeface="+mj-lt"/>
              </a:rPr>
              <a:t>table of content</a:t>
            </a:r>
            <a:endParaRPr lang="en-US"/>
          </a:p>
        </p:txBody>
      </p:sp>
      <p:graphicFrame>
        <p:nvGraphicFramePr>
          <p:cNvPr id="40" name="Content Placeholder 2">
            <a:extLst>
              <a:ext uri="{FF2B5EF4-FFF2-40B4-BE49-F238E27FC236}">
                <a16:creationId xmlns:a16="http://schemas.microsoft.com/office/drawing/2014/main" id="{081550C0-C698-688E-E14E-6E4B079CFC82}"/>
              </a:ext>
            </a:extLst>
          </p:cNvPr>
          <p:cNvGraphicFramePr>
            <a:graphicFrameLocks noGrp="1"/>
          </p:cNvGraphicFramePr>
          <p:nvPr>
            <p:ph idx="1"/>
            <p:extLst>
              <p:ext uri="{D42A27DB-BD31-4B8C-83A1-F6EECF244321}">
                <p14:modId xmlns:p14="http://schemas.microsoft.com/office/powerpoint/2010/main" val="2936850991"/>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24411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oudy Old Style" panose="02040603050505030304"/>
              <a:ea typeface="+mn-ea"/>
              <a:cs typeface="+mn-cs"/>
            </a:endParaRPr>
          </a:p>
        </p:txBody>
      </p:sp>
      <p:sp>
        <p:nvSpPr>
          <p:cNvPr id="2" name="عنوان 1">
            <a:extLst>
              <a:ext uri="{FF2B5EF4-FFF2-40B4-BE49-F238E27FC236}">
                <a16:creationId xmlns:a16="http://schemas.microsoft.com/office/drawing/2014/main" id="{E5EC1C98-D0B4-422E-5A86-D02E657F7E54}"/>
              </a:ext>
            </a:extLst>
          </p:cNvPr>
          <p:cNvSpPr>
            <a:spLocks noGrp="1"/>
          </p:cNvSpPr>
          <p:nvPr>
            <p:ph type="title"/>
          </p:nvPr>
        </p:nvSpPr>
        <p:spPr>
          <a:xfrm>
            <a:off x="633743" y="965201"/>
            <a:ext cx="3413156" cy="4562472"/>
          </a:xfrm>
        </p:spPr>
        <p:txBody>
          <a:bodyPr anchor="ctr">
            <a:normAutofit/>
          </a:bodyPr>
          <a:lstStyle/>
          <a:p>
            <a:pPr algn="l"/>
            <a:r>
              <a:rPr lang="en-US" sz="3600" dirty="0"/>
              <a:t>Predict Fake Reviews</a:t>
            </a:r>
          </a:p>
        </p:txBody>
      </p:sp>
      <p:pic>
        <p:nvPicPr>
          <p:cNvPr id="13" name="Picture 9">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3" name="عنصر نائب للمحتوى 2">
            <a:extLst>
              <a:ext uri="{FF2B5EF4-FFF2-40B4-BE49-F238E27FC236}">
                <a16:creationId xmlns:a16="http://schemas.microsoft.com/office/drawing/2014/main" id="{9F2F0DE4-DF82-45E5-1EA4-EE81FA9BB708}"/>
              </a:ext>
            </a:extLst>
          </p:cNvPr>
          <p:cNvSpPr>
            <a:spLocks noGrp="1"/>
          </p:cNvSpPr>
          <p:nvPr>
            <p:ph idx="1"/>
          </p:nvPr>
        </p:nvSpPr>
        <p:spPr>
          <a:xfrm>
            <a:off x="5148943" y="965200"/>
            <a:ext cx="6118614" cy="4562473"/>
          </a:xfrm>
        </p:spPr>
        <p:txBody>
          <a:bodyPr anchor="ctr">
            <a:normAutofit fontScale="77500" lnSpcReduction="20000"/>
          </a:bodyPr>
          <a:lstStyle/>
          <a:p>
            <a:r>
              <a:rPr lang="en-US" dirty="0"/>
              <a:t>Each review's text review</a:t>
            </a:r>
            <a:r>
              <a:rPr lang="ar-EG" dirty="0"/>
              <a:t> </a:t>
            </a:r>
            <a:r>
              <a:rPr lang="en-US" dirty="0"/>
              <a:t>Review Body is cleaned using a preprocessing function clean</a:t>
            </a:r>
            <a:r>
              <a:rPr lang="ar-EG" dirty="0"/>
              <a:t> </a:t>
            </a:r>
            <a:r>
              <a:rPr lang="en-US" dirty="0"/>
              <a:t>text. This step ensures uniformity and removes noise from the text data.</a:t>
            </a:r>
          </a:p>
          <a:p>
            <a:r>
              <a:rPr lang="en-US" dirty="0"/>
              <a:t>The cleaned reviews are transformed into numerical feature vectors using a vectorizer (`vectorizer`). This process converts text data into a format suitable for machine learning models to process.</a:t>
            </a:r>
          </a:p>
          <a:p>
            <a:r>
              <a:rPr lang="en-US" dirty="0"/>
              <a:t>The transformed data (`X`) is fed into a pre-trained machine learning model (`model`) to make predictions.</a:t>
            </a:r>
          </a:p>
          <a:p>
            <a:r>
              <a:rPr lang="en-US" dirty="0"/>
              <a:t>The model predicts whether each review is likely to be fake or genuine based on the patterns learned during training.</a:t>
            </a:r>
          </a:p>
          <a:p>
            <a:r>
              <a:rPr lang="en-US" dirty="0"/>
              <a:t>Predictions for each review are returned as the output of the function.</a:t>
            </a:r>
          </a:p>
        </p:txBody>
      </p:sp>
    </p:spTree>
    <p:extLst>
      <p:ext uri="{BB962C8B-B14F-4D97-AF65-F5344CB8AC3E}">
        <p14:creationId xmlns:p14="http://schemas.microsoft.com/office/powerpoint/2010/main" val="35832045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oudy Old Style" panose="02040603050505030304"/>
              <a:ea typeface="+mn-ea"/>
              <a:cs typeface="+mn-cs"/>
            </a:endParaRPr>
          </a:p>
        </p:txBody>
      </p:sp>
      <p:sp>
        <p:nvSpPr>
          <p:cNvPr id="2" name="عنوان 1">
            <a:extLst>
              <a:ext uri="{FF2B5EF4-FFF2-40B4-BE49-F238E27FC236}">
                <a16:creationId xmlns:a16="http://schemas.microsoft.com/office/drawing/2014/main" id="{E5EC1C98-D0B4-422E-5A86-D02E657F7E54}"/>
              </a:ext>
            </a:extLst>
          </p:cNvPr>
          <p:cNvSpPr>
            <a:spLocks noGrp="1"/>
          </p:cNvSpPr>
          <p:nvPr>
            <p:ph type="title"/>
          </p:nvPr>
        </p:nvSpPr>
        <p:spPr>
          <a:xfrm>
            <a:off x="633743" y="965201"/>
            <a:ext cx="3413156" cy="4562472"/>
          </a:xfrm>
        </p:spPr>
        <p:txBody>
          <a:bodyPr anchor="ctr">
            <a:normAutofit/>
          </a:bodyPr>
          <a:lstStyle/>
          <a:p>
            <a:pPr algn="l"/>
            <a:r>
              <a:rPr lang="en-US" sz="3600" dirty="0"/>
              <a:t>API</a:t>
            </a:r>
          </a:p>
        </p:txBody>
      </p:sp>
      <p:pic>
        <p:nvPicPr>
          <p:cNvPr id="13" name="Picture 9">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3" name="عنصر نائب للمحتوى 2">
            <a:extLst>
              <a:ext uri="{FF2B5EF4-FFF2-40B4-BE49-F238E27FC236}">
                <a16:creationId xmlns:a16="http://schemas.microsoft.com/office/drawing/2014/main" id="{9F2F0DE4-DF82-45E5-1EA4-EE81FA9BB708}"/>
              </a:ext>
            </a:extLst>
          </p:cNvPr>
          <p:cNvSpPr>
            <a:spLocks noGrp="1"/>
          </p:cNvSpPr>
          <p:nvPr>
            <p:ph idx="1"/>
          </p:nvPr>
        </p:nvSpPr>
        <p:spPr>
          <a:xfrm>
            <a:off x="5148943" y="965200"/>
            <a:ext cx="6118614" cy="4562473"/>
          </a:xfrm>
        </p:spPr>
        <p:txBody>
          <a:bodyPr anchor="ctr">
            <a:normAutofit/>
          </a:bodyPr>
          <a:lstStyle/>
          <a:p>
            <a:r>
              <a:rPr lang="en-US" dirty="0"/>
              <a:t>It's a set of rules and protocols that allows different software applications to communicate with each other.</a:t>
            </a:r>
          </a:p>
          <a:p>
            <a:r>
              <a:rPr lang="en-US" dirty="0"/>
              <a:t>APIs define the methods and data formats applications can use to request and exchange information.</a:t>
            </a:r>
          </a:p>
          <a:p>
            <a:r>
              <a:rPr lang="en-US" dirty="0"/>
              <a:t>Clients send requests to APIs, and APIs respond with data or actions, typically in a structured format like JSON</a:t>
            </a:r>
          </a:p>
        </p:txBody>
      </p:sp>
    </p:spTree>
    <p:extLst>
      <p:ext uri="{BB962C8B-B14F-4D97-AF65-F5344CB8AC3E}">
        <p14:creationId xmlns:p14="http://schemas.microsoft.com/office/powerpoint/2010/main" val="23091898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oudy Old Style" panose="02040603050505030304"/>
              <a:ea typeface="+mn-ea"/>
              <a:cs typeface="+mn-cs"/>
            </a:endParaRPr>
          </a:p>
        </p:txBody>
      </p:sp>
      <p:sp>
        <p:nvSpPr>
          <p:cNvPr id="2" name="عنوان 1">
            <a:extLst>
              <a:ext uri="{FF2B5EF4-FFF2-40B4-BE49-F238E27FC236}">
                <a16:creationId xmlns:a16="http://schemas.microsoft.com/office/drawing/2014/main" id="{E5EC1C98-D0B4-422E-5A86-D02E657F7E54}"/>
              </a:ext>
            </a:extLst>
          </p:cNvPr>
          <p:cNvSpPr>
            <a:spLocks noGrp="1"/>
          </p:cNvSpPr>
          <p:nvPr>
            <p:ph type="title"/>
          </p:nvPr>
        </p:nvSpPr>
        <p:spPr>
          <a:xfrm>
            <a:off x="147828" y="427991"/>
            <a:ext cx="4915662" cy="1137919"/>
          </a:xfrm>
        </p:spPr>
        <p:txBody>
          <a:bodyPr anchor="ctr">
            <a:normAutofit/>
          </a:bodyPr>
          <a:lstStyle/>
          <a:p>
            <a:pPr algn="l"/>
            <a:r>
              <a:rPr lang="en-US" sz="3600" dirty="0"/>
              <a:t> Top navigation menu</a:t>
            </a:r>
          </a:p>
        </p:txBody>
      </p:sp>
      <p:pic>
        <p:nvPicPr>
          <p:cNvPr id="13" name="Picture 9">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pic>
        <p:nvPicPr>
          <p:cNvPr id="15" name="Content Placeholder 14">
            <a:extLst>
              <a:ext uri="{FF2B5EF4-FFF2-40B4-BE49-F238E27FC236}">
                <a16:creationId xmlns:a16="http://schemas.microsoft.com/office/drawing/2014/main" id="{B65F5458-DB9A-4F11-84EF-11BDDA899EAA}"/>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b="18826"/>
          <a:stretch/>
        </p:blipFill>
        <p:spPr>
          <a:xfrm>
            <a:off x="4639056" y="1097281"/>
            <a:ext cx="7442350" cy="42203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9" name="Rectangle 18">
            <a:extLst>
              <a:ext uri="{FF2B5EF4-FFF2-40B4-BE49-F238E27FC236}">
                <a16:creationId xmlns:a16="http://schemas.microsoft.com/office/drawing/2014/main" id="{00D3015C-42A2-4671-8319-43DC77E6513C}"/>
              </a:ext>
            </a:extLst>
          </p:cNvPr>
          <p:cNvSpPr/>
          <p:nvPr/>
        </p:nvSpPr>
        <p:spPr>
          <a:xfrm>
            <a:off x="147828" y="1785321"/>
            <a:ext cx="4491228" cy="3539430"/>
          </a:xfrm>
          <a:prstGeom prst="rect">
            <a:avLst/>
          </a:prstGeom>
        </p:spPr>
        <p:txBody>
          <a:bodyPr wrap="square">
            <a:spAutoFit/>
          </a:bodyPr>
          <a:lstStyle/>
          <a:p>
            <a:pPr marL="571500" indent="-571500">
              <a:buFontTx/>
              <a:buChar char="-"/>
            </a:pPr>
            <a:r>
              <a:rPr lang="en-US" sz="3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Home</a:t>
            </a:r>
          </a:p>
          <a:p>
            <a:pPr marL="571500" indent="-571500">
              <a:buFontTx/>
              <a:buChar char="-"/>
            </a:pPr>
            <a:r>
              <a:rPr lang="en-US" sz="3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Review by link</a:t>
            </a:r>
          </a:p>
          <a:p>
            <a:pPr marL="571500" indent="-571500">
              <a:buFontTx/>
              <a:buChar char="-"/>
            </a:pPr>
            <a:r>
              <a:rPr lang="en-US" sz="3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One review Detection</a:t>
            </a:r>
          </a:p>
          <a:p>
            <a:pPr marL="571500" indent="-571500">
              <a:buFontTx/>
              <a:buChar char="-"/>
            </a:pPr>
            <a:r>
              <a:rPr lang="en-US" sz="3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Contact Us</a:t>
            </a:r>
          </a:p>
          <a:p>
            <a:pPr marL="571500" indent="-571500">
              <a:buFontTx/>
              <a:buChar char="-"/>
            </a:pPr>
            <a:r>
              <a:rPr lang="en-US" sz="3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About Us</a:t>
            </a:r>
          </a:p>
          <a:p>
            <a:pPr marL="571500" indent="-571500">
              <a:buFontTx/>
              <a:buChar char="-"/>
            </a:pPr>
            <a:r>
              <a:rPr lang="en-US" sz="3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Register </a:t>
            </a:r>
          </a:p>
          <a:p>
            <a:pPr marL="571500" indent="-571500">
              <a:buFontTx/>
              <a:buChar char="-"/>
            </a:pPr>
            <a:r>
              <a:rPr lang="en-US" sz="3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Login</a:t>
            </a:r>
          </a:p>
        </p:txBody>
      </p:sp>
    </p:spTree>
    <p:extLst>
      <p:ext uri="{BB962C8B-B14F-4D97-AF65-F5344CB8AC3E}">
        <p14:creationId xmlns:p14="http://schemas.microsoft.com/office/powerpoint/2010/main" val="30072604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oudy Old Style" panose="02040603050505030304"/>
              <a:ea typeface="+mn-ea"/>
              <a:cs typeface="+mn-cs"/>
            </a:endParaRPr>
          </a:p>
        </p:txBody>
      </p:sp>
      <p:sp>
        <p:nvSpPr>
          <p:cNvPr id="2" name="عنوان 1">
            <a:extLst>
              <a:ext uri="{FF2B5EF4-FFF2-40B4-BE49-F238E27FC236}">
                <a16:creationId xmlns:a16="http://schemas.microsoft.com/office/drawing/2014/main" id="{E5EC1C98-D0B4-422E-5A86-D02E657F7E54}"/>
              </a:ext>
            </a:extLst>
          </p:cNvPr>
          <p:cNvSpPr>
            <a:spLocks noGrp="1"/>
          </p:cNvSpPr>
          <p:nvPr>
            <p:ph type="title"/>
          </p:nvPr>
        </p:nvSpPr>
        <p:spPr>
          <a:xfrm>
            <a:off x="0" y="1147764"/>
            <a:ext cx="4903470" cy="4562472"/>
          </a:xfrm>
        </p:spPr>
        <p:txBody>
          <a:bodyPr anchor="ctr">
            <a:normAutofit/>
          </a:bodyPr>
          <a:lstStyle/>
          <a:p>
            <a:pPr algn="l"/>
            <a:r>
              <a:rPr lang="en-US" sz="6000" b="1" dirty="0"/>
              <a:t>“Home Page ”</a:t>
            </a:r>
          </a:p>
        </p:txBody>
      </p:sp>
      <p:pic>
        <p:nvPicPr>
          <p:cNvPr id="13" name="Picture 9">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pic>
        <p:nvPicPr>
          <p:cNvPr id="6" name="Content Placeholder 8">
            <a:extLst>
              <a:ext uri="{FF2B5EF4-FFF2-40B4-BE49-F238E27FC236}">
                <a16:creationId xmlns:a16="http://schemas.microsoft.com/office/drawing/2014/main" id="{40536F58-2DD2-4CD8-8BAF-F1DEC68FB3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9455" y="363220"/>
            <a:ext cx="6452145" cy="6131560"/>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33222300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oudy Old Style" panose="02040603050505030304"/>
              <a:ea typeface="+mn-ea"/>
              <a:cs typeface="+mn-cs"/>
            </a:endParaRPr>
          </a:p>
        </p:txBody>
      </p:sp>
      <p:sp>
        <p:nvSpPr>
          <p:cNvPr id="2" name="عنوان 1">
            <a:extLst>
              <a:ext uri="{FF2B5EF4-FFF2-40B4-BE49-F238E27FC236}">
                <a16:creationId xmlns:a16="http://schemas.microsoft.com/office/drawing/2014/main" id="{E5EC1C98-D0B4-422E-5A86-D02E657F7E54}"/>
              </a:ext>
            </a:extLst>
          </p:cNvPr>
          <p:cNvSpPr>
            <a:spLocks noGrp="1"/>
          </p:cNvSpPr>
          <p:nvPr>
            <p:ph type="title"/>
          </p:nvPr>
        </p:nvSpPr>
        <p:spPr>
          <a:xfrm>
            <a:off x="494091" y="379095"/>
            <a:ext cx="3698227" cy="1172209"/>
          </a:xfrm>
        </p:spPr>
        <p:txBody>
          <a:bodyPr anchor="ctr">
            <a:normAutofit/>
          </a:bodyPr>
          <a:lstStyle/>
          <a:p>
            <a:pPr algn="l"/>
            <a:r>
              <a:rPr lang="en-US" sz="3600" dirty="0"/>
              <a:t>Amazon Review Detection Page</a:t>
            </a:r>
          </a:p>
        </p:txBody>
      </p:sp>
      <p:pic>
        <p:nvPicPr>
          <p:cNvPr id="13" name="Picture 9">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pic>
        <p:nvPicPr>
          <p:cNvPr id="5" name="Content Placeholder 4">
            <a:extLst>
              <a:ext uri="{FF2B5EF4-FFF2-40B4-BE49-F238E27FC236}">
                <a16:creationId xmlns:a16="http://schemas.microsoft.com/office/drawing/2014/main" id="{BB7590E8-263F-4EB4-B30A-76C7ACFA44F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909778" y="1095214"/>
            <a:ext cx="7168161" cy="3098325"/>
          </a:xfrm>
          <a:prstGeom prst="rect">
            <a:avLst/>
          </a:prstGeom>
          <a:ln>
            <a:noFill/>
          </a:ln>
          <a:effectLst>
            <a:outerShdw blurRad="292100" dist="139700" dir="2700000" algn="tl" rotWithShape="0">
              <a:srgbClr val="333333">
                <a:alpha val="65000"/>
              </a:srgbClr>
            </a:outerShdw>
          </a:effectLst>
        </p:spPr>
      </p:pic>
      <p:sp>
        <p:nvSpPr>
          <p:cNvPr id="6" name="عنصر نائب للمحتوى 2">
            <a:extLst>
              <a:ext uri="{FF2B5EF4-FFF2-40B4-BE49-F238E27FC236}">
                <a16:creationId xmlns:a16="http://schemas.microsoft.com/office/drawing/2014/main" id="{0AF83DEC-318D-4D5B-A51F-0DA8DDEF09A8}"/>
              </a:ext>
            </a:extLst>
          </p:cNvPr>
          <p:cNvSpPr txBox="1">
            <a:spLocks/>
          </p:cNvSpPr>
          <p:nvPr/>
        </p:nvSpPr>
        <p:spPr>
          <a:xfrm>
            <a:off x="161415" y="1313179"/>
            <a:ext cx="4254272" cy="5165726"/>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b="1" dirty="0"/>
              <a:t>Enter Amazon Product URL Field:</a:t>
            </a:r>
            <a:r>
              <a:rPr lang="en-US" dirty="0"/>
              <a:t> A text input where users can enter the URL of an Amazon product.</a:t>
            </a:r>
          </a:p>
          <a:p>
            <a:pPr marL="36900" indent="0">
              <a:buNone/>
            </a:pPr>
            <a:endParaRPr lang="en-US" dirty="0"/>
          </a:p>
          <a:p>
            <a:r>
              <a:rPr lang="en-US" b="1" dirty="0"/>
              <a:t>One Review Detection Section:</a:t>
            </a:r>
            <a:r>
              <a:rPr lang="en-US" dirty="0"/>
              <a:t> A text input area where users can enter a single review.</a:t>
            </a:r>
          </a:p>
        </p:txBody>
      </p:sp>
      <p:sp>
        <p:nvSpPr>
          <p:cNvPr id="9" name="عنصر نائب للمحتوى 2">
            <a:extLst>
              <a:ext uri="{FF2B5EF4-FFF2-40B4-BE49-F238E27FC236}">
                <a16:creationId xmlns:a16="http://schemas.microsoft.com/office/drawing/2014/main" id="{8D92A956-5B14-43B0-BDF8-E4743DEB36C3}"/>
              </a:ext>
            </a:extLst>
          </p:cNvPr>
          <p:cNvSpPr txBox="1">
            <a:spLocks/>
          </p:cNvSpPr>
          <p:nvPr/>
        </p:nvSpPr>
        <p:spPr>
          <a:xfrm>
            <a:off x="161415" y="4193539"/>
            <a:ext cx="4254272" cy="2481581"/>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endParaRPr lang="en-US" dirty="0"/>
          </a:p>
        </p:txBody>
      </p:sp>
      <p:sp>
        <p:nvSpPr>
          <p:cNvPr id="14" name="Rectangle 3">
            <a:extLst>
              <a:ext uri="{FF2B5EF4-FFF2-40B4-BE49-F238E27FC236}">
                <a16:creationId xmlns:a16="http://schemas.microsoft.com/office/drawing/2014/main" id="{1A070433-49E5-403F-A5F8-C59EA6F44A81}"/>
              </a:ext>
            </a:extLst>
          </p:cNvPr>
          <p:cNvSpPr>
            <a:spLocks noChangeArrowheads="1"/>
          </p:cNvSpPr>
          <p:nvPr/>
        </p:nvSpPr>
        <p:spPr bwMode="auto">
          <a:xfrm>
            <a:off x="4745193" y="4759681"/>
            <a:ext cx="7285391" cy="1431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3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This page allows users to input an Amazon product URL to fetch and analyze multiple reviews for potential fakeness, or to manually input a single review for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51453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oudy Old Style" panose="02040603050505030304"/>
              <a:ea typeface="+mn-ea"/>
              <a:cs typeface="+mn-cs"/>
            </a:endParaRPr>
          </a:p>
        </p:txBody>
      </p:sp>
      <p:sp>
        <p:nvSpPr>
          <p:cNvPr id="2" name="عنوان 1">
            <a:extLst>
              <a:ext uri="{FF2B5EF4-FFF2-40B4-BE49-F238E27FC236}">
                <a16:creationId xmlns:a16="http://schemas.microsoft.com/office/drawing/2014/main" id="{E5EC1C98-D0B4-422E-5A86-D02E657F7E54}"/>
              </a:ext>
            </a:extLst>
          </p:cNvPr>
          <p:cNvSpPr>
            <a:spLocks noGrp="1"/>
          </p:cNvSpPr>
          <p:nvPr>
            <p:ph type="title"/>
          </p:nvPr>
        </p:nvSpPr>
        <p:spPr>
          <a:xfrm>
            <a:off x="228600" y="1463039"/>
            <a:ext cx="4410456" cy="5234941"/>
          </a:xfrm>
        </p:spPr>
        <p:txBody>
          <a:bodyPr anchor="ctr">
            <a:noAutofit/>
          </a:bodyPr>
          <a:lstStyle/>
          <a:p>
            <a:pPr algn="l"/>
            <a:r>
              <a:rPr lang="en-US" sz="2800" dirty="0"/>
              <a:t>Contains fields for the user to fill out:  </a:t>
            </a:r>
            <a:br>
              <a:rPr lang="en-US" sz="2800" dirty="0"/>
            </a:br>
            <a:br>
              <a:rPr lang="en-US" sz="2800" dirty="0"/>
            </a:br>
            <a:r>
              <a:rPr lang="en-US" sz="2800" dirty="0"/>
              <a:t>- First Name</a:t>
            </a:r>
            <a:br>
              <a:rPr lang="en-US" sz="2800" dirty="0"/>
            </a:br>
            <a:br>
              <a:rPr lang="en-US" sz="2800" dirty="0"/>
            </a:br>
            <a:r>
              <a:rPr lang="en-US" sz="2800" dirty="0"/>
              <a:t>- Last Name</a:t>
            </a:r>
            <a:br>
              <a:rPr lang="en-US" sz="2800" dirty="0"/>
            </a:br>
            <a:br>
              <a:rPr lang="en-US" sz="2800" dirty="0"/>
            </a:br>
            <a:r>
              <a:rPr lang="en-US" sz="2800" dirty="0"/>
              <a:t>- Country: Select his country from the dropdown list. </a:t>
            </a:r>
            <a:br>
              <a:rPr lang="en-US" sz="2800" dirty="0"/>
            </a:br>
            <a:br>
              <a:rPr lang="en-US" sz="2800" dirty="0"/>
            </a:br>
            <a:r>
              <a:rPr lang="en-US" sz="2800" dirty="0"/>
              <a:t>- Subject: Write his message</a:t>
            </a:r>
          </a:p>
        </p:txBody>
      </p:sp>
      <p:pic>
        <p:nvPicPr>
          <p:cNvPr id="13" name="Picture 9">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pic>
        <p:nvPicPr>
          <p:cNvPr id="5" name="Content Placeholder 4">
            <a:extLst>
              <a:ext uri="{FF2B5EF4-FFF2-40B4-BE49-F238E27FC236}">
                <a16:creationId xmlns:a16="http://schemas.microsoft.com/office/drawing/2014/main" id="{B6A597F0-C9C5-4580-8850-BA97FC08248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280660" y="278378"/>
            <a:ext cx="6389370" cy="4956562"/>
          </a:xfrm>
          <a:prstGeom prst="rect">
            <a:avLst/>
          </a:prstGeom>
          <a:ln>
            <a:noFill/>
          </a:ln>
          <a:effectLst>
            <a:outerShdw blurRad="292100" dist="139700" dir="2700000" algn="tl" rotWithShape="0">
              <a:srgbClr val="333333">
                <a:alpha val="65000"/>
              </a:srgbClr>
            </a:outerShdw>
          </a:effectLst>
        </p:spPr>
      </p:pic>
      <p:sp>
        <p:nvSpPr>
          <p:cNvPr id="9" name="عنوان 1">
            <a:extLst>
              <a:ext uri="{FF2B5EF4-FFF2-40B4-BE49-F238E27FC236}">
                <a16:creationId xmlns:a16="http://schemas.microsoft.com/office/drawing/2014/main" id="{F9572826-F662-4022-A969-8CD2EB45F32E}"/>
              </a:ext>
            </a:extLst>
          </p:cNvPr>
          <p:cNvSpPr txBox="1">
            <a:spLocks/>
          </p:cNvSpPr>
          <p:nvPr/>
        </p:nvSpPr>
        <p:spPr>
          <a:xfrm>
            <a:off x="228600" y="331468"/>
            <a:ext cx="4410456" cy="971551"/>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200" b="1" dirty="0"/>
              <a:t>Contact Form</a:t>
            </a:r>
          </a:p>
        </p:txBody>
      </p:sp>
    </p:spTree>
    <p:extLst>
      <p:ext uri="{BB962C8B-B14F-4D97-AF65-F5344CB8AC3E}">
        <p14:creationId xmlns:p14="http://schemas.microsoft.com/office/powerpoint/2010/main" val="112180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7000"/>
            <a:duotone>
              <a:schemeClr val="bg1">
                <a:shade val="80000"/>
                <a:lumMod val="80000"/>
              </a:schemeClr>
              <a:schemeClr val="bg1">
                <a:tint val="98000"/>
              </a:schemeClr>
            </a:duotone>
            <a:lum/>
          </a:blip>
          <a:srcRect/>
          <a:stretch>
            <a:fillRect/>
          </a:stretch>
        </a:blip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oudy Old Style" panose="02040603050505030304"/>
              <a:ea typeface="+mn-ea"/>
              <a:cs typeface="+mn-cs"/>
            </a:endParaRPr>
          </a:p>
        </p:txBody>
      </p:sp>
      <p:sp>
        <p:nvSpPr>
          <p:cNvPr id="2" name="عنوان 1">
            <a:extLst>
              <a:ext uri="{FF2B5EF4-FFF2-40B4-BE49-F238E27FC236}">
                <a16:creationId xmlns:a16="http://schemas.microsoft.com/office/drawing/2014/main" id="{E5EC1C98-D0B4-422E-5A86-D02E657F7E54}"/>
              </a:ext>
            </a:extLst>
          </p:cNvPr>
          <p:cNvSpPr>
            <a:spLocks noGrp="1"/>
          </p:cNvSpPr>
          <p:nvPr>
            <p:ph type="title"/>
          </p:nvPr>
        </p:nvSpPr>
        <p:spPr>
          <a:xfrm>
            <a:off x="114300" y="1634485"/>
            <a:ext cx="4639056" cy="5063495"/>
          </a:xfrm>
        </p:spPr>
        <p:txBody>
          <a:bodyPr anchor="ctr">
            <a:noAutofit/>
          </a:bodyPr>
          <a:lstStyle/>
          <a:p>
            <a:pPr algn="l"/>
            <a:r>
              <a:rPr lang="en-US" sz="3600" i="1" dirty="0"/>
              <a:t>- Team Members:</a:t>
            </a:r>
            <a:br>
              <a:rPr lang="en-US" sz="3600" i="1" dirty="0"/>
            </a:br>
            <a:br>
              <a:rPr lang="en-US" sz="3600" i="1" dirty="0"/>
            </a:br>
            <a:r>
              <a:rPr lang="en-US" sz="3600" i="1" dirty="0"/>
              <a:t> Contains cards for team members with their contact information (E-mail )</a:t>
            </a:r>
          </a:p>
        </p:txBody>
      </p:sp>
      <p:pic>
        <p:nvPicPr>
          <p:cNvPr id="13" name="Picture 9">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9" name="عنوان 1">
            <a:extLst>
              <a:ext uri="{FF2B5EF4-FFF2-40B4-BE49-F238E27FC236}">
                <a16:creationId xmlns:a16="http://schemas.microsoft.com/office/drawing/2014/main" id="{F9572826-F662-4022-A969-8CD2EB45F32E}"/>
              </a:ext>
            </a:extLst>
          </p:cNvPr>
          <p:cNvSpPr txBox="1">
            <a:spLocks/>
          </p:cNvSpPr>
          <p:nvPr/>
        </p:nvSpPr>
        <p:spPr>
          <a:xfrm>
            <a:off x="342900" y="662934"/>
            <a:ext cx="4410456" cy="971551"/>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b="1" dirty="0"/>
              <a:t>About US</a:t>
            </a:r>
          </a:p>
        </p:txBody>
      </p:sp>
      <p:pic>
        <p:nvPicPr>
          <p:cNvPr id="15" name="Content Placeholder 14">
            <a:extLst>
              <a:ext uri="{FF2B5EF4-FFF2-40B4-BE49-F238E27FC236}">
                <a16:creationId xmlns:a16="http://schemas.microsoft.com/office/drawing/2014/main" id="{11E40FFC-4B5C-4EB7-897E-53FB81127B00}"/>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051362" y="1912089"/>
            <a:ext cx="6912038" cy="303382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759520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7000"/>
            <a:duotone>
              <a:schemeClr val="bg1">
                <a:shade val="80000"/>
                <a:lumMod val="80000"/>
              </a:schemeClr>
              <a:schemeClr val="bg1">
                <a:tint val="98000"/>
              </a:schemeClr>
            </a:duotone>
            <a:lum/>
          </a:blip>
          <a:srcRect/>
          <a:stretch>
            <a:fillRect/>
          </a:stretch>
        </a:blip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oudy Old Style" panose="02040603050505030304"/>
              <a:ea typeface="+mn-ea"/>
              <a:cs typeface="+mn-cs"/>
            </a:endParaRPr>
          </a:p>
        </p:txBody>
      </p:sp>
      <p:pic>
        <p:nvPicPr>
          <p:cNvPr id="13" name="Picture 9">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9" name="عنوان 1">
            <a:extLst>
              <a:ext uri="{FF2B5EF4-FFF2-40B4-BE49-F238E27FC236}">
                <a16:creationId xmlns:a16="http://schemas.microsoft.com/office/drawing/2014/main" id="{F9572826-F662-4022-A969-8CD2EB45F32E}"/>
              </a:ext>
            </a:extLst>
          </p:cNvPr>
          <p:cNvSpPr txBox="1">
            <a:spLocks/>
          </p:cNvSpPr>
          <p:nvPr/>
        </p:nvSpPr>
        <p:spPr>
          <a:xfrm>
            <a:off x="228600" y="331468"/>
            <a:ext cx="4410456" cy="971551"/>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b="1" dirty="0"/>
              <a:t>Registration Page</a:t>
            </a:r>
          </a:p>
        </p:txBody>
      </p:sp>
      <p:pic>
        <p:nvPicPr>
          <p:cNvPr id="4" name="Content Placeholder 3">
            <a:extLst>
              <a:ext uri="{FF2B5EF4-FFF2-40B4-BE49-F238E27FC236}">
                <a16:creationId xmlns:a16="http://schemas.microsoft.com/office/drawing/2014/main" id="{5A7D02DB-C9F4-4F75-A26D-DC70B781BBED}"/>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r="8579"/>
          <a:stretch/>
        </p:blipFill>
        <p:spPr>
          <a:xfrm>
            <a:off x="4816233" y="1894368"/>
            <a:ext cx="7147168" cy="3157692"/>
          </a:xfrm>
        </p:spPr>
      </p:pic>
      <p:sp>
        <p:nvSpPr>
          <p:cNvPr id="5" name="Rectangle 1">
            <a:extLst>
              <a:ext uri="{FF2B5EF4-FFF2-40B4-BE49-F238E27FC236}">
                <a16:creationId xmlns:a16="http://schemas.microsoft.com/office/drawing/2014/main" id="{6C5886C8-05AF-4CB9-B547-5C9A85CA57E5}"/>
              </a:ext>
            </a:extLst>
          </p:cNvPr>
          <p:cNvSpPr>
            <a:spLocks noGrp="1" noChangeArrowheads="1"/>
          </p:cNvSpPr>
          <p:nvPr>
            <p:ph type="title"/>
          </p:nvPr>
        </p:nvSpPr>
        <p:spPr bwMode="auto">
          <a:xfrm>
            <a:off x="125731" y="1900363"/>
            <a:ext cx="4461903" cy="42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2800" dirty="0"/>
              <a:t>-Username Field</a:t>
            </a:r>
            <a:br>
              <a:rPr lang="en-US" altLang="en-US" sz="2800" dirty="0"/>
            </a:br>
            <a:endParaRPr lang="en-US" altLang="en-US" sz="2800" dirty="0"/>
          </a:p>
          <a:p>
            <a:pPr marL="0" marR="0" lvl="0" indent="0" algn="l" defTabSz="914400" rtl="0" eaLnBrk="0" fontAlgn="base" latinLnBrk="0" hangingPunct="0">
              <a:lnSpc>
                <a:spcPct val="100000"/>
              </a:lnSpc>
              <a:spcBef>
                <a:spcPct val="0"/>
              </a:spcBef>
              <a:spcAft>
                <a:spcPct val="0"/>
              </a:spcAft>
              <a:buClrTx/>
              <a:buSzTx/>
              <a:tabLst/>
            </a:pPr>
            <a:r>
              <a:rPr lang="en-US" altLang="en-US" sz="2800" dirty="0"/>
              <a:t>-Email Field</a:t>
            </a:r>
            <a:br>
              <a:rPr lang="en-US" altLang="en-US" sz="2800" dirty="0"/>
            </a:br>
            <a:br>
              <a:rPr lang="en-US" altLang="en-US" sz="2800" dirty="0"/>
            </a:br>
            <a:r>
              <a:rPr lang="en-US" altLang="en-US" sz="2800" dirty="0"/>
              <a:t>-Register Button</a:t>
            </a:r>
            <a:br>
              <a:rPr lang="en-US" altLang="en-US" sz="2800" dirty="0"/>
            </a:br>
            <a:br>
              <a:rPr lang="en-US" altLang="en-US" sz="2800" dirty="0"/>
            </a:br>
            <a:r>
              <a:rPr lang="en-US" altLang="en-US" sz="2800" dirty="0"/>
              <a:t>-Login Link: </a:t>
            </a:r>
            <a:r>
              <a:rPr lang="en-US" altLang="en-US" sz="2400" dirty="0"/>
              <a:t>A link that redirects users back to the login page if they already have an account. </a:t>
            </a:r>
            <a:endParaRPr lang="en-US" altLang="en-US" sz="2800" dirty="0"/>
          </a:p>
        </p:txBody>
      </p:sp>
    </p:spTree>
    <p:extLst>
      <p:ext uri="{BB962C8B-B14F-4D97-AF65-F5344CB8AC3E}">
        <p14:creationId xmlns:p14="http://schemas.microsoft.com/office/powerpoint/2010/main" val="17096426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7000"/>
            <a:duotone>
              <a:schemeClr val="bg1">
                <a:shade val="80000"/>
                <a:lumMod val="80000"/>
              </a:schemeClr>
              <a:schemeClr val="bg1">
                <a:tint val="98000"/>
              </a:schemeClr>
            </a:duotone>
            <a:lum/>
          </a:blip>
          <a:srcRect/>
          <a:stretch>
            <a:fillRect/>
          </a:stretch>
        </a:blip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oudy Old Style" panose="02040603050505030304"/>
              <a:ea typeface="+mn-ea"/>
              <a:cs typeface="+mn-cs"/>
            </a:endParaRPr>
          </a:p>
        </p:txBody>
      </p:sp>
      <p:sp>
        <p:nvSpPr>
          <p:cNvPr id="2" name="عنوان 1">
            <a:extLst>
              <a:ext uri="{FF2B5EF4-FFF2-40B4-BE49-F238E27FC236}">
                <a16:creationId xmlns:a16="http://schemas.microsoft.com/office/drawing/2014/main" id="{E5EC1C98-D0B4-422E-5A86-D02E657F7E54}"/>
              </a:ext>
            </a:extLst>
          </p:cNvPr>
          <p:cNvSpPr>
            <a:spLocks noGrp="1"/>
          </p:cNvSpPr>
          <p:nvPr>
            <p:ph type="title"/>
          </p:nvPr>
        </p:nvSpPr>
        <p:spPr>
          <a:xfrm>
            <a:off x="141601" y="1508760"/>
            <a:ext cx="4087499" cy="5189220"/>
          </a:xfrm>
        </p:spPr>
        <p:txBody>
          <a:bodyPr anchor="ctr">
            <a:noAutofit/>
          </a:bodyPr>
          <a:lstStyle/>
          <a:p>
            <a:pPr algn="l"/>
            <a:r>
              <a:rPr lang="en-US" sz="2800" dirty="0"/>
              <a:t>-Email Field</a:t>
            </a:r>
            <a:br>
              <a:rPr lang="en-US" sz="2800" dirty="0"/>
            </a:br>
            <a:br>
              <a:rPr lang="en-US" sz="2800" dirty="0"/>
            </a:br>
            <a:r>
              <a:rPr lang="en-US" sz="2800" dirty="0"/>
              <a:t>-Password Field</a:t>
            </a:r>
            <a:br>
              <a:rPr lang="en-US" sz="2800" dirty="0"/>
            </a:br>
            <a:br>
              <a:rPr lang="en-US" sz="2800" dirty="0"/>
            </a:br>
            <a:r>
              <a:rPr lang="en-US" sz="2800" dirty="0"/>
              <a:t>-Login Button</a:t>
            </a:r>
            <a:br>
              <a:rPr lang="en-US" sz="2800" dirty="0"/>
            </a:br>
            <a:br>
              <a:rPr lang="en-US" sz="2800" dirty="0"/>
            </a:br>
            <a:r>
              <a:rPr lang="en-US" sz="2800" dirty="0"/>
              <a:t>-</a:t>
            </a:r>
            <a:r>
              <a:rPr lang="en-US" sz="2800" b="1" dirty="0"/>
              <a:t>Register Link:</a:t>
            </a:r>
            <a:r>
              <a:rPr lang="en-US" sz="2800" dirty="0"/>
              <a:t> </a:t>
            </a:r>
            <a:r>
              <a:rPr lang="en-US" sz="2400" dirty="0"/>
              <a:t>A link that redirects users to the registration page if they don't have an account.</a:t>
            </a:r>
            <a:endParaRPr lang="en-US" sz="2800" i="1" dirty="0"/>
          </a:p>
        </p:txBody>
      </p:sp>
      <p:pic>
        <p:nvPicPr>
          <p:cNvPr id="13" name="Picture 9">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9" name="عنوان 1">
            <a:extLst>
              <a:ext uri="{FF2B5EF4-FFF2-40B4-BE49-F238E27FC236}">
                <a16:creationId xmlns:a16="http://schemas.microsoft.com/office/drawing/2014/main" id="{F9572826-F662-4022-A969-8CD2EB45F32E}"/>
              </a:ext>
            </a:extLst>
          </p:cNvPr>
          <p:cNvSpPr txBox="1">
            <a:spLocks/>
          </p:cNvSpPr>
          <p:nvPr/>
        </p:nvSpPr>
        <p:spPr>
          <a:xfrm>
            <a:off x="228600" y="331468"/>
            <a:ext cx="4410456" cy="971551"/>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b="1" dirty="0"/>
              <a:t>Login Page</a:t>
            </a:r>
          </a:p>
        </p:txBody>
      </p:sp>
      <p:pic>
        <p:nvPicPr>
          <p:cNvPr id="4" name="Content Placeholder 3">
            <a:extLst>
              <a:ext uri="{FF2B5EF4-FFF2-40B4-BE49-F238E27FC236}">
                <a16:creationId xmlns:a16="http://schemas.microsoft.com/office/drawing/2014/main" id="{C7261BEB-D99E-4D85-AA92-1D7881241000}"/>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851572" y="1817370"/>
            <a:ext cx="7198827" cy="2697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504544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E5EC1C98-D0B4-422E-5A86-D02E657F7E54}"/>
              </a:ext>
            </a:extLst>
          </p:cNvPr>
          <p:cNvSpPr>
            <a:spLocks noGrp="1"/>
          </p:cNvSpPr>
          <p:nvPr>
            <p:ph type="title"/>
          </p:nvPr>
        </p:nvSpPr>
        <p:spPr>
          <a:xfrm>
            <a:off x="913796" y="643465"/>
            <a:ext cx="3382638" cy="1370605"/>
          </a:xfrm>
        </p:spPr>
        <p:txBody>
          <a:bodyPr vert="horz" lIns="91440" tIns="45720" rIns="91440" bIns="45720" rtlCol="0">
            <a:normAutofit/>
          </a:bodyPr>
          <a:lstStyle/>
          <a:p>
            <a:pPr algn="l"/>
            <a:r>
              <a:rPr lang="en-US" sz="3000" kern="1200">
                <a:ln>
                  <a:solidFill>
                    <a:schemeClr val="bg1">
                      <a:lumMod val="75000"/>
                      <a:lumOff val="25000"/>
                      <a:alpha val="10000"/>
                    </a:schemeClr>
                  </a:solidFill>
                </a:ln>
                <a:effectLst>
                  <a:outerShdw blurRad="9525" dist="25400" dir="14640000" algn="tl" rotWithShape="0">
                    <a:schemeClr val="bg1">
                      <a:alpha val="30000"/>
                    </a:schemeClr>
                  </a:outerShdw>
                </a:effectLst>
                <a:latin typeface="+mj-lt"/>
                <a:ea typeface="+mj-ea"/>
                <a:cs typeface="Trebuchet MS"/>
              </a:rPr>
              <a:t>Registration Page</a:t>
            </a:r>
          </a:p>
        </p:txBody>
      </p:sp>
      <p:sp>
        <p:nvSpPr>
          <p:cNvPr id="3" name="Text Placeholder 2">
            <a:extLst>
              <a:ext uri="{FF2B5EF4-FFF2-40B4-BE49-F238E27FC236}">
                <a16:creationId xmlns:a16="http://schemas.microsoft.com/office/drawing/2014/main" id="{3E98DCEE-330E-4C1A-635F-D8CC75EE5A89}"/>
              </a:ext>
            </a:extLst>
          </p:cNvPr>
          <p:cNvSpPr>
            <a:spLocks noGrp="1"/>
          </p:cNvSpPr>
          <p:nvPr>
            <p:ph type="body" sz="half" idx="4294967295"/>
          </p:nvPr>
        </p:nvSpPr>
        <p:spPr>
          <a:xfrm>
            <a:off x="913796" y="2247153"/>
            <a:ext cx="3358084" cy="3544046"/>
          </a:xfrm>
        </p:spPr>
        <p:txBody>
          <a:bodyPr vert="horz" lIns="91440" tIns="45720" rIns="91440" bIns="45720" rtlCol="0">
            <a:normAutofit/>
          </a:bodyPr>
          <a:lstStyle/>
          <a:p>
            <a:r>
              <a:rPr lang="en-US" sz="1800"/>
              <a:t>Description: This screenshot shows the user registration page. It includes fields for the username, email, and password, and a "Register" button to create a new account. There is also a "Login" link for users who already have an account</a:t>
            </a:r>
          </a:p>
        </p:txBody>
      </p:sp>
      <p:pic>
        <p:nvPicPr>
          <p:cNvPr id="4" name="Picture Placeholder 3" descr="A screenshot of a login form&#10;&#10;Description automatically generated">
            <a:extLst>
              <a:ext uri="{FF2B5EF4-FFF2-40B4-BE49-F238E27FC236}">
                <a16:creationId xmlns:a16="http://schemas.microsoft.com/office/drawing/2014/main" id="{89751AF5-4536-7ABA-D63E-458B471C4188}"/>
              </a:ext>
            </a:extLst>
          </p:cNvPr>
          <p:cNvPicPr>
            <a:picLocks noGrp="1" noChangeAspect="1"/>
          </p:cNvPicPr>
          <p:nvPr>
            <p:ph idx="1"/>
          </p:nvPr>
        </p:nvPicPr>
        <p:blipFill>
          <a:blip r:embed="rId3"/>
          <a:stretch/>
        </p:blipFill>
        <p:spPr>
          <a:xfrm>
            <a:off x="4915348" y="1874113"/>
            <a:ext cx="6633184" cy="2686439"/>
          </a:xfrm>
          <a:prstGeom prst="rect">
            <a:avLst/>
          </a:prstGeom>
        </p:spPr>
      </p:pic>
      <p:sp>
        <p:nvSpPr>
          <p:cNvPr id="9" name="عنوان 1">
            <a:extLst>
              <a:ext uri="{FF2B5EF4-FFF2-40B4-BE49-F238E27FC236}">
                <a16:creationId xmlns:a16="http://schemas.microsoft.com/office/drawing/2014/main" id="{F9572826-F662-4022-A969-8CD2EB45F32E}"/>
              </a:ext>
            </a:extLst>
          </p:cNvPr>
          <p:cNvSpPr txBox="1">
            <a:spLocks/>
          </p:cNvSpPr>
          <p:nvPr/>
        </p:nvSpPr>
        <p:spPr>
          <a:xfrm>
            <a:off x="228600" y="331468"/>
            <a:ext cx="4410456" cy="971551"/>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n-US" sz="3200" b="1" dirty="0"/>
          </a:p>
        </p:txBody>
      </p:sp>
    </p:spTree>
    <p:extLst>
      <p:ext uri="{BB962C8B-B14F-4D97-AF65-F5344CB8AC3E}">
        <p14:creationId xmlns:p14="http://schemas.microsoft.com/office/powerpoint/2010/main" val="3074749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A515EA-6032-D99F-1441-8D6FA7C7243A}"/>
              </a:ext>
            </a:extLst>
          </p:cNvPr>
          <p:cNvSpPr>
            <a:spLocks noGrp="1"/>
          </p:cNvSpPr>
          <p:nvPr>
            <p:ph type="title"/>
          </p:nvPr>
        </p:nvSpPr>
        <p:spPr>
          <a:xfrm>
            <a:off x="834013" y="1115568"/>
            <a:ext cx="3487616" cy="4626864"/>
          </a:xfrm>
        </p:spPr>
        <p:txBody>
          <a:bodyPr>
            <a:normAutofit/>
          </a:bodyPr>
          <a:lstStyle/>
          <a:p>
            <a:pPr algn="l"/>
            <a:r>
              <a:rPr lang="en-US" sz="3600" b="1">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Introduction</a:t>
            </a:r>
          </a:p>
        </p:txBody>
      </p:sp>
      <p:cxnSp>
        <p:nvCxnSpPr>
          <p:cNvPr id="38" name="Straight Connector 37">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EC67CB1-F164-B3D8-85E6-92EE62F49888}"/>
              </a:ext>
            </a:extLst>
          </p:cNvPr>
          <p:cNvSpPr>
            <a:spLocks noGrp="1"/>
          </p:cNvSpPr>
          <p:nvPr>
            <p:ph idx="1"/>
          </p:nvPr>
        </p:nvSpPr>
        <p:spPr>
          <a:xfrm>
            <a:off x="5105398" y="1115568"/>
            <a:ext cx="6245352" cy="4626864"/>
          </a:xfrm>
        </p:spPr>
        <p:txBody>
          <a:bodyPr anchor="ctr">
            <a:normAutofit/>
          </a:bodyPr>
          <a:lstStyle/>
          <a:p>
            <a:pPr indent="-305435"/>
            <a:r>
              <a:rPr lang="en-US">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In the digital age, online reviews significantly influence consumer behavior and purchasing decisions. However, the prevalence of fake reviews undermines the credibility of online marketplaces and can mislead consumers. The Fake Reviews Project aims to address this challenge by developing a system that can accurately identify and filter out deceptive reviews using advanced machine learning techniques.</a:t>
            </a:r>
            <a:endParaRPr lang="en-US">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22058831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E5EC1C98-D0B4-422E-5A86-D02E657F7E54}"/>
              </a:ext>
            </a:extLst>
          </p:cNvPr>
          <p:cNvSpPr>
            <a:spLocks noGrp="1"/>
          </p:cNvSpPr>
          <p:nvPr>
            <p:ph type="title"/>
          </p:nvPr>
        </p:nvSpPr>
        <p:spPr>
          <a:xfrm>
            <a:off x="913796" y="643465"/>
            <a:ext cx="3382638" cy="1370605"/>
          </a:xfrm>
        </p:spPr>
        <p:txBody>
          <a:bodyPr vert="horz" lIns="91440" tIns="45720" rIns="91440" bIns="45720" rtlCol="0">
            <a:normAutofit/>
          </a:bodyPr>
          <a:lstStyle/>
          <a:p>
            <a:pPr algn="l"/>
            <a:r>
              <a:rPr lang="en-US" sz="3000" kern="1200">
                <a:ln>
                  <a:solidFill>
                    <a:schemeClr val="bg1">
                      <a:lumMod val="75000"/>
                      <a:lumOff val="25000"/>
                      <a:alpha val="10000"/>
                    </a:schemeClr>
                  </a:solidFill>
                </a:ln>
                <a:effectLst>
                  <a:outerShdw blurRad="9525" dist="25400" dir="14640000" algn="tl" rotWithShape="0">
                    <a:schemeClr val="bg1">
                      <a:alpha val="30000"/>
                    </a:schemeClr>
                  </a:outerShdw>
                </a:effectLst>
                <a:latin typeface="+mj-lt"/>
                <a:ea typeface="+mj-ea"/>
                <a:cs typeface="Trebuchet MS"/>
              </a:rPr>
              <a:t>Login Page</a:t>
            </a:r>
          </a:p>
        </p:txBody>
      </p:sp>
      <p:sp>
        <p:nvSpPr>
          <p:cNvPr id="3" name="Text Placeholder 2">
            <a:extLst>
              <a:ext uri="{FF2B5EF4-FFF2-40B4-BE49-F238E27FC236}">
                <a16:creationId xmlns:a16="http://schemas.microsoft.com/office/drawing/2014/main" id="{31E5F5E4-9B50-C6B6-87AD-67FB7ED92BD2}"/>
              </a:ext>
            </a:extLst>
          </p:cNvPr>
          <p:cNvSpPr>
            <a:spLocks noGrp="1"/>
          </p:cNvSpPr>
          <p:nvPr>
            <p:ph type="body" sz="half" idx="4294967295"/>
          </p:nvPr>
        </p:nvSpPr>
        <p:spPr>
          <a:xfrm>
            <a:off x="913796" y="2247153"/>
            <a:ext cx="3358084" cy="3544046"/>
          </a:xfrm>
        </p:spPr>
        <p:txBody>
          <a:bodyPr vert="horz" lIns="91440" tIns="45720" rIns="91440" bIns="45720" rtlCol="0">
            <a:normAutofit/>
          </a:bodyPr>
          <a:lstStyle/>
          <a:p>
            <a:r>
              <a:rPr lang="en-US" sz="1800"/>
              <a:t>This screenshot displays the user login page. It has fields for the email and password, along with a "Login" button for user authentication. Additionally, there is a "Register" link for new users to create an account.</a:t>
            </a:r>
          </a:p>
          <a:p>
            <a:endParaRPr lang="en-US" sz="1800"/>
          </a:p>
        </p:txBody>
      </p:sp>
      <p:pic>
        <p:nvPicPr>
          <p:cNvPr id="4" name="Picture Placeholder 3" descr="A screenshot of a login form&#10;&#10;Description automatically generated">
            <a:extLst>
              <a:ext uri="{FF2B5EF4-FFF2-40B4-BE49-F238E27FC236}">
                <a16:creationId xmlns:a16="http://schemas.microsoft.com/office/drawing/2014/main" id="{2BF22300-3A6E-3CA6-4B61-23619FFB408A}"/>
              </a:ext>
            </a:extLst>
          </p:cNvPr>
          <p:cNvPicPr>
            <a:picLocks noGrp="1" noChangeAspect="1"/>
          </p:cNvPicPr>
          <p:nvPr>
            <p:ph idx="1"/>
          </p:nvPr>
        </p:nvPicPr>
        <p:blipFill>
          <a:blip r:embed="rId3"/>
          <a:stretch/>
        </p:blipFill>
        <p:spPr>
          <a:xfrm>
            <a:off x="4915348" y="2056525"/>
            <a:ext cx="6633184" cy="2321614"/>
          </a:xfrm>
          <a:prstGeom prst="rect">
            <a:avLst/>
          </a:prstGeom>
        </p:spPr>
      </p:pic>
      <p:sp>
        <p:nvSpPr>
          <p:cNvPr id="9" name="عنوان 1">
            <a:extLst>
              <a:ext uri="{FF2B5EF4-FFF2-40B4-BE49-F238E27FC236}">
                <a16:creationId xmlns:a16="http://schemas.microsoft.com/office/drawing/2014/main" id="{F9572826-F662-4022-A969-8CD2EB45F32E}"/>
              </a:ext>
            </a:extLst>
          </p:cNvPr>
          <p:cNvSpPr txBox="1">
            <a:spLocks/>
          </p:cNvSpPr>
          <p:nvPr/>
        </p:nvSpPr>
        <p:spPr>
          <a:xfrm>
            <a:off x="228600" y="331468"/>
            <a:ext cx="4410456" cy="971551"/>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n-US" sz="3200" b="1" dirty="0"/>
          </a:p>
        </p:txBody>
      </p:sp>
    </p:spTree>
    <p:extLst>
      <p:ext uri="{BB962C8B-B14F-4D97-AF65-F5344CB8AC3E}">
        <p14:creationId xmlns:p14="http://schemas.microsoft.com/office/powerpoint/2010/main" val="35691211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E5EC1C98-D0B4-422E-5A86-D02E657F7E54}"/>
              </a:ext>
            </a:extLst>
          </p:cNvPr>
          <p:cNvSpPr>
            <a:spLocks noGrp="1"/>
          </p:cNvSpPr>
          <p:nvPr>
            <p:ph type="title"/>
          </p:nvPr>
        </p:nvSpPr>
        <p:spPr>
          <a:xfrm>
            <a:off x="913796" y="643465"/>
            <a:ext cx="3382638" cy="1370605"/>
          </a:xfrm>
        </p:spPr>
        <p:txBody>
          <a:bodyPr vert="horz" lIns="91440" tIns="45720" rIns="91440" bIns="45720" rtlCol="0">
            <a:normAutofit/>
          </a:bodyPr>
          <a:lstStyle/>
          <a:p>
            <a:pPr algn="l"/>
            <a:r>
              <a:rPr lang="en-US" sz="3000" kern="1200">
                <a:ln>
                  <a:solidFill>
                    <a:schemeClr val="bg1">
                      <a:lumMod val="75000"/>
                      <a:lumOff val="25000"/>
                      <a:alpha val="10000"/>
                    </a:schemeClr>
                  </a:solidFill>
                </a:ln>
                <a:effectLst>
                  <a:outerShdw blurRad="9525" dist="25400" dir="14640000" algn="tl" rotWithShape="0">
                    <a:schemeClr val="bg1">
                      <a:alpha val="30000"/>
                    </a:schemeClr>
                  </a:outerShdw>
                </a:effectLst>
                <a:latin typeface="+mj-lt"/>
                <a:ea typeface="+mj-ea"/>
                <a:cs typeface="Trebuchet MS"/>
              </a:rPr>
              <a:t>Review Detection Page</a:t>
            </a:r>
          </a:p>
        </p:txBody>
      </p:sp>
      <p:sp>
        <p:nvSpPr>
          <p:cNvPr id="3" name="Text Placeholder 2">
            <a:extLst>
              <a:ext uri="{FF2B5EF4-FFF2-40B4-BE49-F238E27FC236}">
                <a16:creationId xmlns:a16="http://schemas.microsoft.com/office/drawing/2014/main" id="{58E90BAE-835B-716E-DAA2-8C28B475B76C}"/>
              </a:ext>
            </a:extLst>
          </p:cNvPr>
          <p:cNvSpPr>
            <a:spLocks noGrp="1"/>
          </p:cNvSpPr>
          <p:nvPr>
            <p:ph type="body" sz="half" idx="4294967295"/>
          </p:nvPr>
        </p:nvSpPr>
        <p:spPr>
          <a:xfrm>
            <a:off x="913796" y="2247153"/>
            <a:ext cx="3358084" cy="3544046"/>
          </a:xfrm>
        </p:spPr>
        <p:txBody>
          <a:bodyPr vert="horz" lIns="91440" tIns="45720" rIns="91440" bIns="45720" rtlCol="0">
            <a:normAutofit/>
          </a:bodyPr>
          <a:lstStyle/>
          <a:p>
            <a:r>
              <a:rPr lang="en-US" sz="1800"/>
              <a:t>This screenshot depicts the review detection page. Users can enter an Amazon product URL to fetch reviews by clicking the "Fetch Reviews" button. There's also a section for detecting if a single review is fake by entering the review text and clicking the "Detect Fake" button</a:t>
            </a:r>
          </a:p>
        </p:txBody>
      </p:sp>
      <p:pic>
        <p:nvPicPr>
          <p:cNvPr id="4" name="Picture Placeholder 3" descr="A screenshot of a computer&#10;&#10;Description automatically generated">
            <a:extLst>
              <a:ext uri="{FF2B5EF4-FFF2-40B4-BE49-F238E27FC236}">
                <a16:creationId xmlns:a16="http://schemas.microsoft.com/office/drawing/2014/main" id="{C9AB4D75-8BFD-2D0B-F6B6-9AE0437DFC60}"/>
              </a:ext>
            </a:extLst>
          </p:cNvPr>
          <p:cNvPicPr>
            <a:picLocks noGrp="1" noChangeAspect="1"/>
          </p:cNvPicPr>
          <p:nvPr>
            <p:ph idx="1"/>
          </p:nvPr>
        </p:nvPicPr>
        <p:blipFill>
          <a:blip r:embed="rId3"/>
          <a:stretch/>
        </p:blipFill>
        <p:spPr>
          <a:xfrm>
            <a:off x="4915348" y="1782906"/>
            <a:ext cx="6633184" cy="2868852"/>
          </a:xfrm>
          <a:prstGeom prst="rect">
            <a:avLst/>
          </a:prstGeom>
        </p:spPr>
      </p:pic>
      <p:sp>
        <p:nvSpPr>
          <p:cNvPr id="9" name="عنوان 1">
            <a:extLst>
              <a:ext uri="{FF2B5EF4-FFF2-40B4-BE49-F238E27FC236}">
                <a16:creationId xmlns:a16="http://schemas.microsoft.com/office/drawing/2014/main" id="{F9572826-F662-4022-A969-8CD2EB45F32E}"/>
              </a:ext>
            </a:extLst>
          </p:cNvPr>
          <p:cNvSpPr txBox="1">
            <a:spLocks/>
          </p:cNvSpPr>
          <p:nvPr/>
        </p:nvSpPr>
        <p:spPr>
          <a:xfrm>
            <a:off x="228600" y="331468"/>
            <a:ext cx="4410456" cy="971551"/>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n-US" sz="3200" b="1" dirty="0"/>
          </a:p>
        </p:txBody>
      </p:sp>
    </p:spTree>
    <p:extLst>
      <p:ext uri="{BB962C8B-B14F-4D97-AF65-F5344CB8AC3E}">
        <p14:creationId xmlns:p14="http://schemas.microsoft.com/office/powerpoint/2010/main" val="1946004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48F8D8-A65F-A1A5-59B9-14E9639FE180}"/>
              </a:ext>
            </a:extLst>
          </p:cNvPr>
          <p:cNvSpPr>
            <a:spLocks noGrp="1"/>
          </p:cNvSpPr>
          <p:nvPr>
            <p:ph type="title"/>
          </p:nvPr>
        </p:nvSpPr>
        <p:spPr>
          <a:xfrm>
            <a:off x="834013" y="1115568"/>
            <a:ext cx="3487616" cy="4626864"/>
          </a:xfrm>
        </p:spPr>
        <p:txBody>
          <a:bodyPr>
            <a:normAutofit/>
          </a:bodyPr>
          <a:lstStyle/>
          <a:p>
            <a:pPr algn="l"/>
            <a:r>
              <a:rPr lang="en-US" sz="360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Social experiment </a:t>
            </a:r>
            <a:endParaRPr lang="en-US" sz="3600"/>
          </a:p>
        </p:txBody>
      </p:sp>
      <p:cxnSp>
        <p:nvCxnSpPr>
          <p:cNvPr id="33" name="Straight Connector 32">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FCEABC9-35EE-F546-6079-A19CE7A01994}"/>
              </a:ext>
            </a:extLst>
          </p:cNvPr>
          <p:cNvSpPr>
            <a:spLocks noGrp="1"/>
          </p:cNvSpPr>
          <p:nvPr>
            <p:ph idx="1"/>
          </p:nvPr>
        </p:nvSpPr>
        <p:spPr>
          <a:xfrm>
            <a:off x="5105398" y="1115568"/>
            <a:ext cx="6245352" cy="4626864"/>
          </a:xfrm>
        </p:spPr>
        <p:txBody>
          <a:bodyPr anchor="ctr">
            <a:normAutofit/>
          </a:bodyPr>
          <a:lstStyle/>
          <a:p>
            <a:pPr indent="-305435">
              <a:lnSpc>
                <a:spcPct val="100000"/>
              </a:lnSpc>
              <a:buClr>
                <a:srgbClr val="4AB286"/>
              </a:buClr>
            </a:pPr>
            <a:r>
              <a:rPr lang="en-US" sz="16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The prevalence of fake product reviews on online platforms, particularly Amazon, poses a significant challenge to consumers seeking reliable information for informed purchasing decisions. A recent survey conducted among 1,000 American individuals preparing to make purchases during the upcoming Amazon Prime Day event has shed light on the concerning confidence levels among consumers regarding their ability to discern authentic reviews. </a:t>
            </a:r>
            <a:endParaRPr lang="en-US" sz="160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lnSpc>
                <a:spcPct val="100000"/>
              </a:lnSpc>
              <a:buClr>
                <a:srgbClr val="4AB286"/>
              </a:buClr>
            </a:pPr>
            <a:endParaRPr lang="en-US" sz="1600"/>
          </a:p>
          <a:p>
            <a:pPr indent="-305435">
              <a:lnSpc>
                <a:spcPct val="100000"/>
              </a:lnSpc>
              <a:buClr>
                <a:srgbClr val="4AB286"/>
              </a:buClr>
            </a:pPr>
            <a:r>
              <a:rPr lang="en-US" sz="16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The survey revealed that a mere 16% of respondents expressed a high level of confidence in their capacity to identify fake product reviews on Amazon. A larger portion, 33%, conveyed only a moderate level of confidence, leaving a substantial 27% with no confidence at all in their ability to distinguish between genuine and deceptive reviews, ultimately impacting their ability to select high-quality products. </a:t>
            </a:r>
            <a:endParaRPr lang="en-US" sz="1600"/>
          </a:p>
        </p:txBody>
      </p:sp>
    </p:spTree>
    <p:extLst>
      <p:ext uri="{BB962C8B-B14F-4D97-AF65-F5344CB8AC3E}">
        <p14:creationId xmlns:p14="http://schemas.microsoft.com/office/powerpoint/2010/main" val="908551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927B8C9-C1E7-D6C3-B60D-CBA5A7921C7E}"/>
              </a:ext>
            </a:extLst>
          </p:cNvPr>
          <p:cNvSpPr>
            <a:spLocks noGrp="1"/>
          </p:cNvSpPr>
          <p:nvPr>
            <p:ph idx="1"/>
          </p:nvPr>
        </p:nvSpPr>
        <p:spPr>
          <a:xfrm>
            <a:off x="5105398" y="1115568"/>
            <a:ext cx="6245352" cy="4626864"/>
          </a:xfrm>
        </p:spPr>
        <p:txBody>
          <a:bodyPr anchor="ctr">
            <a:normAutofit/>
          </a:bodyPr>
          <a:lstStyle/>
          <a:p>
            <a:pPr indent="-305435">
              <a:lnSpc>
                <a:spcPct val="100000"/>
              </a:lnSpc>
              <a:spcBef>
                <a:spcPts val="0"/>
              </a:spcBef>
            </a:pPr>
            <a:r>
              <a:rPr lang="en-US" sz="1400" b="1">
                <a:ln>
                  <a:solidFill>
                    <a:srgbClr val="000000">
                      <a:lumMod val="75000"/>
                      <a:lumOff val="25000"/>
                      <a:alpha val="10000"/>
                    </a:srgbClr>
                  </a:solidFill>
                </a:ln>
                <a:effectLst>
                  <a:outerShdw blurRad="9525" dist="25400" dir="14640000" algn="tl" rotWithShape="0">
                    <a:srgbClr val="000000">
                      <a:alpha val="30000"/>
                    </a:srgbClr>
                  </a:outerShdw>
                </a:effectLst>
                <a:latin typeface="Calibri"/>
                <a:cs typeface="Calibri"/>
              </a:rPr>
              <a:t>The gravity of this issue becomes pronounced when considering that a staggering 78% of participants acknowledged the pivotal role product reviews on Amazon play in shaping their purchasing decisions. The disparity between the reliance on reviews and the perceived ability to differentiate authentic from fraudulent feedback underscores the vulnerability of consumers in the current digital marketplace.</a:t>
            </a:r>
            <a:endParaRPr lang="en-US" sz="1400">
              <a:ln>
                <a:solidFill>
                  <a:srgbClr val="000000">
                    <a:lumMod val="75000"/>
                    <a:lumOff val="25000"/>
                    <a:alpha val="10000"/>
                  </a:srgbClr>
                </a:solidFill>
              </a:ln>
              <a:effectLst>
                <a:outerShdw blurRad="9525" dist="25400" dir="14640000" algn="tl" rotWithShape="0">
                  <a:srgbClr val="000000">
                    <a:alpha val="30000"/>
                  </a:srgbClr>
                </a:outerShdw>
              </a:effectLst>
              <a:latin typeface="Calibri"/>
              <a:cs typeface="Calibri"/>
            </a:endParaRPr>
          </a:p>
          <a:p>
            <a:pPr indent="-305435">
              <a:lnSpc>
                <a:spcPct val="100000"/>
              </a:lnSpc>
              <a:spcBef>
                <a:spcPts val="0"/>
              </a:spcBef>
            </a:pPr>
            <a:r>
              <a:rPr lang="en-US" sz="1400" b="1">
                <a:ln>
                  <a:solidFill>
                    <a:srgbClr val="000000">
                      <a:lumMod val="75000"/>
                      <a:lumOff val="25000"/>
                      <a:alpha val="10000"/>
                    </a:srgbClr>
                  </a:solidFill>
                </a:ln>
                <a:effectLst>
                  <a:outerShdw blurRad="9525" dist="25400" dir="14640000" algn="tl" rotWithShape="0">
                    <a:srgbClr val="000000">
                      <a:alpha val="30000"/>
                    </a:srgbClr>
                  </a:outerShdw>
                </a:effectLst>
                <a:latin typeface="Calibri"/>
                <a:cs typeface="Calibri"/>
              </a:rPr>
              <a:t>This scenario underscores the urgent need for heightened vigilance and robust measures to combat the proliferation of fake reviews. As consumers heavily lean on online reviews for guidance, the integrity of these platforms becomes paramount. Addressing this challenge is crucial for maintaining trust, fostering fair competition, and ensuring consumers can make well-informed choices based on authentic and reliable information. Platforms, including Amazon, must prioritize the implementation of stringent measures to detect and prevent the circulation of fake reviews, thereby upholding the credibility of their review systems and fortifying consumer confidence in the online shopping experience</a:t>
            </a:r>
            <a:r>
              <a:rPr lang="en-US" sz="1400">
                <a:ln>
                  <a:solidFill>
                    <a:srgbClr val="000000">
                      <a:lumMod val="75000"/>
                      <a:lumOff val="25000"/>
                      <a:alpha val="10000"/>
                    </a:srgbClr>
                  </a:solidFill>
                </a:ln>
                <a:effectLst>
                  <a:outerShdw blurRad="9525" dist="25400" dir="14640000" algn="tl" rotWithShape="0">
                    <a:srgbClr val="000000">
                      <a:alpha val="30000"/>
                    </a:srgbClr>
                  </a:outerShdw>
                </a:effectLst>
                <a:latin typeface="Calibri"/>
                <a:cs typeface="Calibri"/>
              </a:rPr>
              <a:t>.</a:t>
            </a:r>
          </a:p>
          <a:p>
            <a:pPr indent="-305435">
              <a:lnSpc>
                <a:spcPct val="100000"/>
              </a:lnSpc>
              <a:spcBef>
                <a:spcPts val="0"/>
              </a:spcBef>
              <a:spcAft>
                <a:spcPts val="0"/>
              </a:spcAft>
              <a:buFont typeface="'Wingdings 2',Sans-Serif" charset="2"/>
              <a:buChar char="•"/>
            </a:pPr>
            <a:endParaRPr lang="en-US" sz="1400">
              <a:ln>
                <a:solidFill>
                  <a:srgbClr val="000000">
                    <a:lumMod val="75000"/>
                    <a:lumOff val="25000"/>
                    <a:alpha val="10000"/>
                  </a:srgbClr>
                </a:solidFill>
              </a:ln>
              <a:effectLst>
                <a:outerShdw blurRad="9525" dist="25400" dir="14640000" algn="tl" rotWithShape="0">
                  <a:srgbClr val="000000">
                    <a:alpha val="30000"/>
                  </a:srgbClr>
                </a:outerShdw>
              </a:effectLst>
              <a:latin typeface="Calibri"/>
              <a:cs typeface="Calibri"/>
            </a:endParaRPr>
          </a:p>
          <a:p>
            <a:pPr indent="-305435">
              <a:lnSpc>
                <a:spcPct val="100000"/>
              </a:lnSpc>
            </a:pPr>
            <a:endParaRPr lang="en-US" sz="140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420713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2DA9D3-DAC5-F183-70D9-F227239F16FB}"/>
              </a:ext>
            </a:extLst>
          </p:cNvPr>
          <p:cNvSpPr>
            <a:spLocks noGrp="1"/>
          </p:cNvSpPr>
          <p:nvPr>
            <p:ph type="title"/>
          </p:nvPr>
        </p:nvSpPr>
        <p:spPr>
          <a:xfrm>
            <a:off x="633743" y="965201"/>
            <a:ext cx="3413156" cy="4562472"/>
          </a:xfrm>
        </p:spPr>
        <p:txBody>
          <a:bodyPr anchor="ctr">
            <a:normAutofit/>
          </a:bodyPr>
          <a:lstStyle/>
          <a:p>
            <a:pPr algn="l"/>
            <a:r>
              <a:rPr lang="en-US" sz="360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Background</a:t>
            </a:r>
            <a:endParaRPr lang="en-US" sz="3600"/>
          </a:p>
        </p:txBody>
      </p:sp>
      <p:pic>
        <p:nvPicPr>
          <p:cNvPr id="17" name="Picture 16">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3" name="Content Placeholder 2">
            <a:extLst>
              <a:ext uri="{FF2B5EF4-FFF2-40B4-BE49-F238E27FC236}">
                <a16:creationId xmlns:a16="http://schemas.microsoft.com/office/drawing/2014/main" id="{7322ABF1-06A5-6CCC-E454-48D9CC46C668}"/>
              </a:ext>
            </a:extLst>
          </p:cNvPr>
          <p:cNvSpPr>
            <a:spLocks noGrp="1"/>
          </p:cNvSpPr>
          <p:nvPr>
            <p:ph idx="1"/>
          </p:nvPr>
        </p:nvSpPr>
        <p:spPr>
          <a:xfrm>
            <a:off x="5148943" y="965200"/>
            <a:ext cx="6118614" cy="4562473"/>
          </a:xfrm>
        </p:spPr>
        <p:txBody>
          <a:bodyPr anchor="ctr">
            <a:normAutofit/>
          </a:bodyPr>
          <a:lstStyle/>
          <a:p>
            <a:pPr indent="-305435"/>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With nearly 80% of customers relying on online reviews before making a purchase, the integrity of these reviews is paramount. Unfortunately, a substantial number of these reviews are fraudulent, created to either promote certain products or to disparage competitors’ offerings1. In 2021 alone, approximately 2.7 million fake reviews were detected, accounting for about 50% of all five-star consumer reviews1.</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1756737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82D33-563E-9A39-7C49-975AA426F3CA}"/>
              </a:ext>
            </a:extLst>
          </p:cNvPr>
          <p:cNvSpPr>
            <a:spLocks noGrp="1"/>
          </p:cNvSpPr>
          <p:nvPr>
            <p:ph type="title"/>
          </p:nvPr>
        </p:nvSpPr>
        <p:spPr>
          <a:xfrm>
            <a:off x="633743" y="965201"/>
            <a:ext cx="3413156" cy="4562472"/>
          </a:xfrm>
        </p:spPr>
        <p:txBody>
          <a:bodyPr anchor="ctr">
            <a:normAutofit/>
          </a:bodyPr>
          <a:lstStyle/>
          <a:p>
            <a:pPr algn="l"/>
            <a:r>
              <a:rPr lang="en-US" sz="360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Objective</a:t>
            </a:r>
            <a:endParaRPr lang="en-US" sz="3600"/>
          </a:p>
        </p:txBody>
      </p:sp>
      <p:pic>
        <p:nvPicPr>
          <p:cNvPr id="17" name="Picture 16">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3" name="Content Placeholder 2">
            <a:extLst>
              <a:ext uri="{FF2B5EF4-FFF2-40B4-BE49-F238E27FC236}">
                <a16:creationId xmlns:a16="http://schemas.microsoft.com/office/drawing/2014/main" id="{042BA539-EA3C-A801-A1B3-DECCD4224260}"/>
              </a:ext>
            </a:extLst>
          </p:cNvPr>
          <p:cNvSpPr>
            <a:spLocks noGrp="1"/>
          </p:cNvSpPr>
          <p:nvPr>
            <p:ph idx="1"/>
          </p:nvPr>
        </p:nvSpPr>
        <p:spPr>
          <a:xfrm>
            <a:off x="5148943" y="965200"/>
            <a:ext cx="6118614" cy="4562473"/>
          </a:xfrm>
        </p:spPr>
        <p:txBody>
          <a:bodyPr anchor="ctr">
            <a:normAutofit/>
          </a:bodyPr>
          <a:lstStyle/>
          <a:p>
            <a:pPr indent="-305435"/>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The primary goal of this project is to create a robust fake review detection model that can process and classify reviews with high accuracy. By leveraging natural language processing (NLP) and machine learning (ML) algorithms, the system will analyze patterns within the text to distinguish genuine reviews from fake ones.</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31968533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LightSeedRightStep">
      <a:dk1>
        <a:srgbClr val="000000"/>
      </a:dk1>
      <a:lt1>
        <a:srgbClr val="FFFFFF"/>
      </a:lt1>
      <a:dk2>
        <a:srgbClr val="242941"/>
      </a:dk2>
      <a:lt2>
        <a:srgbClr val="E8E2E5"/>
      </a:lt2>
      <a:accent1>
        <a:srgbClr val="4AB286"/>
      </a:accent1>
      <a:accent2>
        <a:srgbClr val="46AFAE"/>
      </a:accent2>
      <a:accent3>
        <a:srgbClr val="59A8DF"/>
      </a:accent3>
      <a:accent4>
        <a:srgbClr val="5970DF"/>
      </a:accent4>
      <a:accent5>
        <a:srgbClr val="9277E5"/>
      </a:accent5>
      <a:accent6>
        <a:srgbClr val="B259DF"/>
      </a:accent6>
      <a:hlink>
        <a:srgbClr val="AE6986"/>
      </a:hlink>
      <a:folHlink>
        <a:srgbClr val="7F7F7F"/>
      </a:folHlink>
    </a:clrScheme>
    <a:fontScheme name="Slate">
      <a:majorFont>
        <a:latin typeface="Bodoni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emplate>office theme</Template>
  <TotalTime>758</TotalTime>
  <Words>3041</Words>
  <Application>Microsoft Office PowerPoint</Application>
  <PresentationFormat>Widescreen</PresentationFormat>
  <Paragraphs>168</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SlateVTI</vt:lpstr>
      <vt:lpstr>Fake reviews detector</vt:lpstr>
      <vt:lpstr>Supervisors   Dr. Samar Hesham  lecturer in Egyptian e-learning University   Eng. Almohanad Alaa Eldeen   Teacher assistant in computer and information technology</vt:lpstr>
      <vt:lpstr>Team member </vt:lpstr>
      <vt:lpstr>table of content</vt:lpstr>
      <vt:lpstr>Introduction</vt:lpstr>
      <vt:lpstr>Social experiment </vt:lpstr>
      <vt:lpstr>PowerPoint Presentation</vt:lpstr>
      <vt:lpstr>Background</vt:lpstr>
      <vt:lpstr>Objective</vt:lpstr>
      <vt:lpstr>Significance</vt:lpstr>
      <vt:lpstr>What is a fake review?</vt:lpstr>
      <vt:lpstr>Type of fake review</vt:lpstr>
      <vt:lpstr>PowerPoint Presentation</vt:lpstr>
      <vt:lpstr>Motivation</vt:lpstr>
      <vt:lpstr>The impact of fake references on business </vt:lpstr>
      <vt:lpstr>PowerPoint Presentation</vt:lpstr>
      <vt:lpstr>companies caught using fake reviews: </vt:lpstr>
      <vt:lpstr>company recovering from fake review scandals</vt:lpstr>
      <vt:lpstr>PowerPoint Presentation</vt:lpstr>
      <vt:lpstr>OVERVIEW</vt:lpstr>
      <vt:lpstr>Related Work</vt:lpstr>
      <vt:lpstr>Fake spot</vt:lpstr>
      <vt:lpstr>dataset</vt:lpstr>
      <vt:lpstr>dataset</vt:lpstr>
      <vt:lpstr>dataset</vt:lpstr>
      <vt:lpstr>Data analysis</vt:lpstr>
      <vt:lpstr>Data analysis</vt:lpstr>
      <vt:lpstr>Preprocessing</vt:lpstr>
      <vt:lpstr>Preprocessing </vt:lpstr>
      <vt:lpstr>Preprocessing </vt:lpstr>
      <vt:lpstr>Machine Learning Algorithms</vt:lpstr>
      <vt:lpstr>Machine Learning Algorithms</vt:lpstr>
      <vt:lpstr>results</vt:lpstr>
      <vt:lpstr>Support Vector Machines</vt:lpstr>
      <vt:lpstr>Random Forest Classifier</vt:lpstr>
      <vt:lpstr>Flask</vt:lpstr>
      <vt:lpstr>Web Scraping</vt:lpstr>
      <vt:lpstr>Data Extraction</vt:lpstr>
      <vt:lpstr>Clean Text</vt:lpstr>
      <vt:lpstr>Predict Fake Reviews</vt:lpstr>
      <vt:lpstr>API</vt:lpstr>
      <vt:lpstr> Top navigation menu</vt:lpstr>
      <vt:lpstr>“Home Page ”</vt:lpstr>
      <vt:lpstr>Amazon Review Detection Page</vt:lpstr>
      <vt:lpstr>Contains fields for the user to fill out:    - First Name  - Last Name  - Country: Select his country from the dropdown list.   - Subject: Write his message</vt:lpstr>
      <vt:lpstr>- Team Members:   Contains cards for team members with their contact information (E-mail )</vt:lpstr>
      <vt:lpstr>-Username Field  -Email Field  -Register Button  -Login Link: A link that redirects users back to the login page if they already have an account. </vt:lpstr>
      <vt:lpstr>-Email Field  -Password Field  -Login Button  -Register Link: A link that redirects users to the registration page if they don't have an account.</vt:lpstr>
      <vt:lpstr>Registration Page</vt:lpstr>
      <vt:lpstr>Login Page</vt:lpstr>
      <vt:lpstr>Review Detection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BeBo</dc:creator>
  <cp:lastModifiedBy>Abanob Ehab Matry</cp:lastModifiedBy>
  <cp:revision>660</cp:revision>
  <dcterms:created xsi:type="dcterms:W3CDTF">2024-06-11T16:23:08Z</dcterms:created>
  <dcterms:modified xsi:type="dcterms:W3CDTF">2024-06-22T06:39:43Z</dcterms:modified>
</cp:coreProperties>
</file>