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8" r:id="rId3"/>
  </p:sldMasterIdLst>
  <p:notesMasterIdLst>
    <p:notesMasterId r:id="rId5"/>
  </p:notesMasterIdLst>
  <p:sldIdLst>
    <p:sldId id="257" r:id="rId4"/>
  </p:sldIdLst>
  <p:sldSz cx="21383625" cy="15119350"/>
  <p:notesSz cx="6858000" cy="9144000"/>
  <p:defaultTextStyle>
    <a:defPPr>
      <a:defRPr lang="en-US"/>
    </a:defPPr>
    <a:lvl1pPr marL="0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1pPr>
    <a:lvl2pPr marL="1042919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2pPr>
    <a:lvl3pPr marL="2085838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3pPr>
    <a:lvl4pPr marL="3128757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4pPr>
    <a:lvl5pPr marL="4171676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5pPr>
    <a:lvl6pPr marL="5214595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6pPr>
    <a:lvl7pPr marL="6257514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7pPr>
    <a:lvl8pPr marL="7300432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8pPr>
    <a:lvl9pPr marL="8343351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6558"/>
  </p:normalViewPr>
  <p:slideViewPr>
    <p:cSldViewPr snapToGrid="0" snapToObjects="1">
      <p:cViewPr>
        <p:scale>
          <a:sx n="86" d="100"/>
          <a:sy n="86" d="100"/>
        </p:scale>
        <p:origin x="656" y="-1472"/>
      </p:cViewPr>
      <p:guideLst>
        <p:guide orient="horz" pos="4762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882D-7EEB-E64E-9EDA-350ABA1622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BD7B6-A77A-0D46-A33D-EA9B553A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BD7B6-A77A-0D46-A33D-EA9B553A70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860206" y="0"/>
            <a:ext cx="10523419" cy="15119350"/>
          </a:xfrm>
          <a:prstGeom prst="rect">
            <a:avLst/>
          </a:prstGeom>
          <a:solidFill>
            <a:srgbClr val="006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316112" y="4159807"/>
            <a:ext cx="9066994" cy="212030"/>
            <a:chOff x="5266578" y="1886850"/>
            <a:chExt cx="3877200" cy="9617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266578" y="1886850"/>
              <a:ext cx="3877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236761" y="1938025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3938" y="4351196"/>
            <a:ext cx="7786843" cy="1904800"/>
          </a:xfrm>
        </p:spPr>
        <p:txBody>
          <a:bodyPr/>
          <a:lstStyle>
            <a:lvl1pPr>
              <a:lnSpc>
                <a:spcPts val="7496"/>
              </a:lnSpc>
              <a:defRPr sz="7496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43939" y="6352418"/>
            <a:ext cx="7788707" cy="1587333"/>
          </a:xfrm>
        </p:spPr>
        <p:txBody>
          <a:bodyPr/>
          <a:lstStyle>
            <a:lvl1pPr marL="0" indent="0" algn="l">
              <a:lnSpc>
                <a:spcPts val="4189"/>
              </a:lnSpc>
              <a:buNone/>
              <a:defRPr sz="4409" b="0">
                <a:solidFill>
                  <a:schemeClr val="bg1"/>
                </a:solidFill>
              </a:defRPr>
            </a:lvl1pPr>
            <a:lvl2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</a:t>
            </a:r>
            <a:br>
              <a:rPr lang="en-GB" noProof="0" dirty="0"/>
            </a:br>
            <a:r>
              <a:rPr lang="en-GB" noProof="0" dirty="0"/>
              <a:t>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544316" y="8002678"/>
            <a:ext cx="7787344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3968" b="1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buNone/>
              <a:defRPr sz="3527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543937" y="8484080"/>
            <a:ext cx="7787344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4409" b="0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Picture 12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6834" y="979235"/>
            <a:ext cx="4967063" cy="1170658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860206" cy="151193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:\useful-images\UoS-LOGO-PMS-349.jpg">
            <a:extLst>
              <a:ext uri="{FF2B5EF4-FFF2-40B4-BE49-F238E27FC236}">
                <a16:creationId xmlns:a16="http://schemas.microsoft.com/office/drawing/2014/main" id="{91EAFF4F-0BD5-3640-AFEF-4AD937DCA9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24228" r="1618" b="31563"/>
          <a:stretch/>
        </p:blipFill>
        <p:spPr bwMode="auto">
          <a:xfrm>
            <a:off x="17282070" y="686050"/>
            <a:ext cx="3600400" cy="9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6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860206" y="0"/>
            <a:ext cx="10523419" cy="15119350"/>
          </a:xfrm>
          <a:prstGeom prst="rect">
            <a:avLst/>
          </a:prstGeom>
          <a:solidFill>
            <a:srgbClr val="38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316112" y="4159807"/>
            <a:ext cx="9066994" cy="212030"/>
            <a:chOff x="5266578" y="1886850"/>
            <a:chExt cx="3877200" cy="9617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266578" y="1886850"/>
              <a:ext cx="3877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236761" y="1938025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3938" y="4351196"/>
            <a:ext cx="7786843" cy="1904800"/>
          </a:xfrm>
        </p:spPr>
        <p:txBody>
          <a:bodyPr/>
          <a:lstStyle>
            <a:lvl1pPr>
              <a:lnSpc>
                <a:spcPts val="7496"/>
              </a:lnSpc>
              <a:defRPr sz="7496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43939" y="6352418"/>
            <a:ext cx="7788707" cy="1587333"/>
          </a:xfrm>
        </p:spPr>
        <p:txBody>
          <a:bodyPr/>
          <a:lstStyle>
            <a:lvl1pPr marL="0" indent="0" algn="l">
              <a:lnSpc>
                <a:spcPts val="4189"/>
              </a:lnSpc>
              <a:buNone/>
              <a:defRPr sz="4409" b="0">
                <a:solidFill>
                  <a:schemeClr val="bg1"/>
                </a:solidFill>
              </a:defRPr>
            </a:lvl1pPr>
            <a:lvl2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</a:t>
            </a:r>
            <a:br>
              <a:rPr lang="en-GB" noProof="0" dirty="0"/>
            </a:br>
            <a:r>
              <a:rPr lang="en-GB" noProof="0" dirty="0"/>
              <a:t>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544316" y="8002678"/>
            <a:ext cx="7787344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3968" b="1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buNone/>
              <a:defRPr sz="3527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543937" y="8484080"/>
            <a:ext cx="7787344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4409" b="0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6834" y="979235"/>
            <a:ext cx="4967063" cy="1170658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860206" cy="151193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No Image)">
    <p:bg>
      <p:bgPr>
        <a:solidFill>
          <a:srgbClr val="376F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1383625" cy="15119350"/>
          </a:xfrm>
          <a:prstGeom prst="rect">
            <a:avLst/>
          </a:prstGeom>
          <a:solidFill>
            <a:srgbClr val="38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7885" y="4138805"/>
            <a:ext cx="20541750" cy="212030"/>
            <a:chOff x="358294" y="1877324"/>
            <a:chExt cx="8784000" cy="9617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8294" y="1877324"/>
              <a:ext cx="8784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26158" y="1928499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38" y="4351196"/>
            <a:ext cx="19278938" cy="1904800"/>
          </a:xfrm>
        </p:spPr>
        <p:txBody>
          <a:bodyPr/>
          <a:lstStyle>
            <a:lvl1pPr>
              <a:lnSpc>
                <a:spcPts val="7496"/>
              </a:lnSpc>
              <a:defRPr sz="7496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2636" y="6352418"/>
            <a:ext cx="19278938" cy="1587333"/>
          </a:xfrm>
        </p:spPr>
        <p:txBody>
          <a:bodyPr/>
          <a:lstStyle>
            <a:lvl1pPr marL="0" indent="0" algn="l">
              <a:lnSpc>
                <a:spcPts val="4189"/>
              </a:lnSpc>
              <a:buNone/>
              <a:defRPr sz="4409" b="0">
                <a:solidFill>
                  <a:schemeClr val="bg1"/>
                </a:solidFill>
              </a:defRPr>
            </a:lvl1pPr>
            <a:lvl2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</a:t>
            </a:r>
            <a:br>
              <a:rPr lang="en-GB" noProof="0" dirty="0"/>
            </a:br>
            <a:r>
              <a:rPr lang="en-GB" noProof="0" dirty="0"/>
              <a:t>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52638" y="8002678"/>
            <a:ext cx="19278938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3968" b="1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buNone/>
              <a:defRPr sz="3527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052638" y="8484080"/>
            <a:ext cx="19278938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4409" b="0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6834" y="979235"/>
            <a:ext cx="4967063" cy="1170658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(Image)">
    <p:bg>
      <p:bgPr>
        <a:solidFill>
          <a:srgbClr val="376F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1383625" cy="15119350"/>
          </a:xfrm>
          <a:prstGeom prst="rect">
            <a:avLst/>
          </a:prstGeom>
          <a:solidFill>
            <a:srgbClr val="38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7172" y="4138805"/>
            <a:ext cx="6793931" cy="212030"/>
            <a:chOff x="357989" y="1877324"/>
            <a:chExt cx="2905200" cy="9617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57989" y="1877324"/>
              <a:ext cx="2905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26158" y="1928499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4344007"/>
            <a:ext cx="6061500" cy="2619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6968221"/>
            <a:ext cx="6061500" cy="5952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19993" y="0"/>
            <a:ext cx="13764656" cy="13174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pic>
        <p:nvPicPr>
          <p:cNvPr id="11" name="Picture 10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926" y="13746307"/>
            <a:ext cx="3364079" cy="792860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(No Image)">
    <p:bg>
      <p:bgPr>
        <a:solidFill>
          <a:srgbClr val="376F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1383625" cy="15119350"/>
          </a:xfrm>
          <a:prstGeom prst="rect">
            <a:avLst/>
          </a:prstGeom>
          <a:solidFill>
            <a:srgbClr val="38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7885" y="4138805"/>
            <a:ext cx="20541750" cy="212030"/>
            <a:chOff x="358294" y="1877324"/>
            <a:chExt cx="8784000" cy="961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58294" y="1877324"/>
              <a:ext cx="8784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326158" y="1928499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4344007"/>
            <a:ext cx="19363125" cy="2619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6968221"/>
            <a:ext cx="19363125" cy="5952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11" name="Picture 10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926" y="13746307"/>
            <a:ext cx="3364079" cy="792860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Large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7619993" cy="13174867"/>
          </a:xfrm>
          <a:prstGeom prst="rect">
            <a:avLst/>
          </a:prstGeom>
          <a:solidFill>
            <a:srgbClr val="38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951077"/>
            <a:ext cx="6061500" cy="29365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4028753"/>
            <a:ext cx="6061500" cy="8889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19993" y="0"/>
            <a:ext cx="13764656" cy="13174867"/>
          </a:xfrm>
        </p:spPr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&amp;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5DAE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46E64"/>
                </a:solidFill>
              </a:defRPr>
            </a:lvl1pPr>
            <a:lvl2pPr>
              <a:defRPr>
                <a:solidFill>
                  <a:srgbClr val="746E64"/>
                </a:solidFill>
              </a:defRPr>
            </a:lvl2pPr>
            <a:lvl3pPr marL="476194" indent="-476194">
              <a:defRPr>
                <a:solidFill>
                  <a:srgbClr val="746E64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rgbClr val="746E64"/>
                </a:solidFill>
              </a:defRPr>
            </a:lvl4pPr>
            <a:lvl5pPr>
              <a:defRPr>
                <a:solidFill>
                  <a:srgbClr val="746E64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900939" y="0"/>
            <a:ext cx="10439250" cy="13174867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, Image, &amp;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5DAE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6173"/>
              </a:lnSpc>
              <a:defRPr sz="5291" b="0">
                <a:solidFill>
                  <a:srgbClr val="746E64"/>
                </a:solidFill>
              </a:defRPr>
            </a:lvl1pPr>
            <a:lvl2pPr>
              <a:defRPr>
                <a:solidFill>
                  <a:srgbClr val="746E64"/>
                </a:solidFill>
              </a:defRPr>
            </a:lvl2pPr>
            <a:lvl3pPr marL="476194" indent="-476194">
              <a:defRPr>
                <a:solidFill>
                  <a:srgbClr val="746E64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rgbClr val="746E64"/>
                </a:solidFill>
              </a:defRPr>
            </a:lvl4pPr>
            <a:lvl5pPr>
              <a:defRPr>
                <a:solidFill>
                  <a:srgbClr val="746E64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900939" y="0"/>
            <a:ext cx="10439250" cy="8254133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900939" y="8254133"/>
            <a:ext cx="10439250" cy="4882483"/>
          </a:xfrm>
          <a:prstGeom prst="rect">
            <a:avLst/>
          </a:prstGeom>
          <a:solidFill>
            <a:srgbClr val="38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637992" y="8671525"/>
            <a:ext cx="9026539" cy="4047700"/>
          </a:xfrm>
        </p:spPr>
        <p:txBody>
          <a:bodyPr/>
          <a:lstStyle>
            <a:lvl1pPr>
              <a:lnSpc>
                <a:spcPts val="4409"/>
              </a:lnSpc>
              <a:spcBef>
                <a:spcPts val="0"/>
              </a:spcBef>
              <a:spcAft>
                <a:spcPts val="0"/>
              </a:spcAft>
              <a:defRPr sz="15873" b="0" baseline="-30000">
                <a:solidFill>
                  <a:schemeClr val="bg1"/>
                </a:solidFill>
              </a:defRPr>
            </a:lvl1pPr>
            <a:lvl2pPr marL="595242" indent="0">
              <a:lnSpc>
                <a:spcPts val="4409"/>
              </a:lnSpc>
              <a:defRPr sz="4409">
                <a:solidFill>
                  <a:schemeClr val="bg1"/>
                </a:solidFill>
              </a:defRPr>
            </a:lvl2pPr>
            <a:lvl3pPr marL="0" indent="0" algn="r">
              <a:lnSpc>
                <a:spcPts val="4409"/>
              </a:lnSpc>
              <a:buNone/>
              <a:defRPr sz="15873" baseline="-36000">
                <a:solidFill>
                  <a:schemeClr val="bg1"/>
                </a:solidFill>
              </a:defRPr>
            </a:lvl3pPr>
            <a:lvl4pPr marL="594966" indent="0">
              <a:buNone/>
              <a:defRPr sz="3968" b="1"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”</a:t>
            </a:r>
          </a:p>
          <a:p>
            <a:pPr lvl="3"/>
            <a:r>
              <a:rPr lang="en-US" dirty="0"/>
              <a:t>Fourth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951077"/>
            <a:ext cx="19363125" cy="2936567"/>
          </a:xfrm>
        </p:spPr>
        <p:txBody>
          <a:bodyPr/>
          <a:lstStyle>
            <a:lvl1pPr>
              <a:defRPr>
                <a:solidFill>
                  <a:srgbClr val="385DAE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4028753"/>
            <a:ext cx="19363125" cy="9127167"/>
          </a:xfrm>
        </p:spPr>
        <p:txBody>
          <a:bodyPr/>
          <a:lstStyle>
            <a:lvl1pPr>
              <a:lnSpc>
                <a:spcPts val="6173"/>
              </a:lnSpc>
              <a:defRPr sz="5291" b="0">
                <a:solidFill>
                  <a:srgbClr val="827F77"/>
                </a:solidFill>
              </a:defRPr>
            </a:lvl1pPr>
            <a:lvl2pPr>
              <a:defRPr>
                <a:solidFill>
                  <a:srgbClr val="746E64"/>
                </a:solidFill>
              </a:defRPr>
            </a:lvl2pPr>
            <a:lvl3pPr marL="476194" indent="-476194">
              <a:defRPr>
                <a:solidFill>
                  <a:srgbClr val="746E64"/>
                </a:solidFill>
              </a:defRPr>
            </a:lvl3pPr>
            <a:lvl4pPr marL="873022" indent="-476194">
              <a:buFont typeface="Symbol" pitchFamily="18" charset="2"/>
              <a:buChar char=""/>
              <a:defRPr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and Image Elem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1028558" cy="13174867"/>
          </a:xfrm>
          <a:prstGeom prst="rect">
            <a:avLst/>
          </a:prstGeom>
          <a:solidFill>
            <a:srgbClr val="385D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6767" y="0"/>
            <a:ext cx="10456857" cy="13174867"/>
          </a:xfrm>
          <a:prstGeom prst="rect">
            <a:avLst/>
          </a:prstGeom>
          <a:solidFill>
            <a:srgbClr val="38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9343" y="951077"/>
            <a:ext cx="7829438" cy="29365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1915" y="3990353"/>
            <a:ext cx="7829438" cy="8809700"/>
          </a:xfrm>
        </p:spPr>
        <p:txBody>
          <a:bodyPr/>
          <a:lstStyle>
            <a:lvl1pPr>
              <a:lnSpc>
                <a:spcPts val="4850"/>
              </a:lnSpc>
              <a:defRPr sz="4409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93371" y="892134"/>
            <a:ext cx="8756473" cy="119063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No Image)">
    <p:bg>
      <p:bgPr>
        <a:solidFill>
          <a:srgbClr val="8EB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1383625" cy="15119350"/>
          </a:xfrm>
          <a:prstGeom prst="rect">
            <a:avLst/>
          </a:prstGeom>
          <a:solidFill>
            <a:srgbClr val="006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7885" y="4138805"/>
            <a:ext cx="20541750" cy="212030"/>
            <a:chOff x="358294" y="1877324"/>
            <a:chExt cx="8784000" cy="9617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8294" y="1877324"/>
              <a:ext cx="8784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26158" y="1928499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38" y="4351196"/>
            <a:ext cx="19278938" cy="1904800"/>
          </a:xfrm>
        </p:spPr>
        <p:txBody>
          <a:bodyPr/>
          <a:lstStyle>
            <a:lvl1pPr>
              <a:lnSpc>
                <a:spcPts val="7496"/>
              </a:lnSpc>
              <a:defRPr sz="7496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2636" y="6352418"/>
            <a:ext cx="19278938" cy="1587333"/>
          </a:xfrm>
        </p:spPr>
        <p:txBody>
          <a:bodyPr/>
          <a:lstStyle>
            <a:lvl1pPr marL="0" indent="0" algn="l">
              <a:lnSpc>
                <a:spcPts val="4189"/>
              </a:lnSpc>
              <a:buNone/>
              <a:defRPr sz="4409" b="0">
                <a:solidFill>
                  <a:schemeClr val="bg1"/>
                </a:solidFill>
              </a:defRPr>
            </a:lvl1pPr>
            <a:lvl2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</a:t>
            </a:r>
            <a:br>
              <a:rPr lang="en-GB" noProof="0" dirty="0"/>
            </a:br>
            <a:r>
              <a:rPr lang="en-GB" noProof="0" dirty="0"/>
              <a:t>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52638" y="8002678"/>
            <a:ext cx="19278938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3968" b="1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buNone/>
              <a:defRPr sz="3527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052638" y="8484080"/>
            <a:ext cx="19278938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4409" b="0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3" name="Picture 12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6834" y="979235"/>
            <a:ext cx="4967063" cy="1170658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860206" y="0"/>
            <a:ext cx="10523419" cy="15119350"/>
          </a:xfrm>
          <a:prstGeom prst="rect">
            <a:avLst/>
          </a:prstGeom>
          <a:solidFill>
            <a:srgbClr val="9D1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316112" y="4159807"/>
            <a:ext cx="9066994" cy="212030"/>
            <a:chOff x="5266578" y="1886850"/>
            <a:chExt cx="3877200" cy="9617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266578" y="1886850"/>
              <a:ext cx="3877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236761" y="1938025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3938" y="4351196"/>
            <a:ext cx="7786843" cy="1904800"/>
          </a:xfrm>
        </p:spPr>
        <p:txBody>
          <a:bodyPr/>
          <a:lstStyle>
            <a:lvl1pPr>
              <a:lnSpc>
                <a:spcPts val="7496"/>
              </a:lnSpc>
              <a:defRPr sz="7496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43939" y="6352418"/>
            <a:ext cx="7788707" cy="1587333"/>
          </a:xfrm>
        </p:spPr>
        <p:txBody>
          <a:bodyPr/>
          <a:lstStyle>
            <a:lvl1pPr marL="0" indent="0" algn="l">
              <a:lnSpc>
                <a:spcPts val="4189"/>
              </a:lnSpc>
              <a:buNone/>
              <a:defRPr sz="4409" b="0">
                <a:solidFill>
                  <a:schemeClr val="bg1"/>
                </a:solidFill>
              </a:defRPr>
            </a:lvl1pPr>
            <a:lvl2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</a:t>
            </a:r>
            <a:br>
              <a:rPr lang="en-GB" noProof="0" dirty="0"/>
            </a:br>
            <a:r>
              <a:rPr lang="en-GB" noProof="0" dirty="0"/>
              <a:t>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544316" y="8002678"/>
            <a:ext cx="7787344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3968" b="1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buNone/>
              <a:defRPr sz="3527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543937" y="8484080"/>
            <a:ext cx="7787344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4409" b="0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6834" y="979235"/>
            <a:ext cx="4967063" cy="1170658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860206" cy="151193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No Image)">
    <p:bg>
      <p:bgPr>
        <a:solidFill>
          <a:srgbClr val="B40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1383625" cy="15119350"/>
          </a:xfrm>
          <a:prstGeom prst="rect">
            <a:avLst/>
          </a:prstGeom>
          <a:solidFill>
            <a:srgbClr val="9D1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7885" y="4138805"/>
            <a:ext cx="20541750" cy="212030"/>
            <a:chOff x="358294" y="1877324"/>
            <a:chExt cx="8784000" cy="9617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8294" y="1877324"/>
              <a:ext cx="8784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26158" y="1928499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38" y="4351196"/>
            <a:ext cx="19278938" cy="1904800"/>
          </a:xfrm>
        </p:spPr>
        <p:txBody>
          <a:bodyPr/>
          <a:lstStyle>
            <a:lvl1pPr>
              <a:lnSpc>
                <a:spcPts val="7496"/>
              </a:lnSpc>
              <a:defRPr sz="7496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2636" y="6352418"/>
            <a:ext cx="19278938" cy="1587333"/>
          </a:xfrm>
        </p:spPr>
        <p:txBody>
          <a:bodyPr/>
          <a:lstStyle>
            <a:lvl1pPr marL="0" indent="0" algn="l">
              <a:lnSpc>
                <a:spcPts val="4189"/>
              </a:lnSpc>
              <a:buNone/>
              <a:defRPr sz="4409" b="0">
                <a:solidFill>
                  <a:schemeClr val="bg1"/>
                </a:solidFill>
              </a:defRPr>
            </a:lvl1pPr>
            <a:lvl2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</a:t>
            </a:r>
            <a:br>
              <a:rPr lang="en-GB" noProof="0" dirty="0"/>
            </a:br>
            <a:r>
              <a:rPr lang="en-GB" noProof="0" dirty="0"/>
              <a:t>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52638" y="8002678"/>
            <a:ext cx="19278938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3968" b="1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defRPr sz="3527"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buNone/>
              <a:defRPr sz="3527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052638" y="8484080"/>
            <a:ext cx="19278938" cy="555567"/>
          </a:xfrm>
        </p:spPr>
        <p:txBody>
          <a:bodyPr/>
          <a:lstStyle>
            <a:lvl1pPr>
              <a:lnSpc>
                <a:spcPts val="4189"/>
              </a:lnSpc>
              <a:spcAft>
                <a:spcPts val="0"/>
              </a:spcAft>
              <a:defRPr sz="4409" b="0">
                <a:solidFill>
                  <a:schemeClr val="bg1"/>
                </a:solidFill>
              </a:defRPr>
            </a:lvl1pPr>
            <a:lvl2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2pPr>
            <a:lvl3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3pPr>
            <a:lvl4pPr>
              <a:lnSpc>
                <a:spcPts val="4189"/>
              </a:lnSpc>
              <a:spcAft>
                <a:spcPts val="0"/>
              </a:spcAft>
              <a:defRPr b="0">
                <a:solidFill>
                  <a:schemeClr val="bg1"/>
                </a:solidFill>
              </a:defRPr>
            </a:lvl4pPr>
            <a:lvl5pPr>
              <a:lnSpc>
                <a:spcPts val="4189"/>
              </a:lnSpc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6834" y="979235"/>
            <a:ext cx="4967063" cy="1170658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(Image)">
    <p:bg>
      <p:bgPr>
        <a:solidFill>
          <a:srgbClr val="B40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1383625" cy="15119350"/>
          </a:xfrm>
          <a:prstGeom prst="rect">
            <a:avLst/>
          </a:prstGeom>
          <a:solidFill>
            <a:srgbClr val="503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2583" y="0"/>
            <a:ext cx="21383625" cy="15119350"/>
          </a:xfrm>
          <a:prstGeom prst="rect">
            <a:avLst/>
          </a:prstGeom>
          <a:solidFill>
            <a:srgbClr val="9D1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7172" y="4138805"/>
            <a:ext cx="6793931" cy="212030"/>
            <a:chOff x="357989" y="1877324"/>
            <a:chExt cx="2905200" cy="9617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57989" y="1877324"/>
              <a:ext cx="2905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26158" y="1928499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4344007"/>
            <a:ext cx="6061500" cy="2619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6968221"/>
            <a:ext cx="6061500" cy="5952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19993" y="0"/>
            <a:ext cx="13764656" cy="13174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11" name="Picture 10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926" y="13746307"/>
            <a:ext cx="3364079" cy="792860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(No Image)">
    <p:bg>
      <p:bgPr>
        <a:solidFill>
          <a:srgbClr val="B40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1383625" cy="15119350"/>
          </a:xfrm>
          <a:prstGeom prst="rect">
            <a:avLst/>
          </a:prstGeom>
          <a:solidFill>
            <a:srgbClr val="9D1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7885" y="4138805"/>
            <a:ext cx="20541750" cy="212030"/>
            <a:chOff x="358294" y="1877324"/>
            <a:chExt cx="8784000" cy="9617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58294" y="1877324"/>
              <a:ext cx="8784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26158" y="1928499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4344007"/>
            <a:ext cx="19363125" cy="2619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6968221"/>
            <a:ext cx="19363125" cy="5952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11" name="Picture 10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926" y="13746307"/>
            <a:ext cx="3364079" cy="792860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Large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7619993" cy="13174867"/>
          </a:xfrm>
          <a:prstGeom prst="rect">
            <a:avLst/>
          </a:prstGeom>
          <a:solidFill>
            <a:srgbClr val="9D1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951077"/>
            <a:ext cx="6061500" cy="29365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4028753"/>
            <a:ext cx="6061500" cy="8889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19993" y="0"/>
            <a:ext cx="13764656" cy="13174867"/>
          </a:xfrm>
        </p:spPr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&amp;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D1E65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46E64"/>
                </a:solidFill>
              </a:defRPr>
            </a:lvl1pPr>
            <a:lvl2pPr>
              <a:defRPr>
                <a:solidFill>
                  <a:srgbClr val="746E64"/>
                </a:solidFill>
              </a:defRPr>
            </a:lvl2pPr>
            <a:lvl3pPr marL="476194" indent="-476194">
              <a:defRPr>
                <a:solidFill>
                  <a:srgbClr val="746E64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rgbClr val="746E64"/>
                </a:solidFill>
              </a:defRPr>
            </a:lvl4pPr>
            <a:lvl5pPr>
              <a:defRPr>
                <a:solidFill>
                  <a:srgbClr val="746E64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900939" y="0"/>
            <a:ext cx="10439250" cy="13174867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, Image, &amp;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900939" y="8254133"/>
            <a:ext cx="10439250" cy="4901787"/>
          </a:xfrm>
          <a:prstGeom prst="rect">
            <a:avLst/>
          </a:prstGeom>
          <a:solidFill>
            <a:srgbClr val="9D1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D1E65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6173"/>
              </a:lnSpc>
              <a:defRPr sz="5291" b="0">
                <a:solidFill>
                  <a:srgbClr val="746E64"/>
                </a:solidFill>
              </a:defRPr>
            </a:lvl1pPr>
            <a:lvl2pPr>
              <a:defRPr>
                <a:solidFill>
                  <a:srgbClr val="746E64"/>
                </a:solidFill>
              </a:defRPr>
            </a:lvl2pPr>
            <a:lvl3pPr marL="476194" indent="-476194">
              <a:defRPr>
                <a:solidFill>
                  <a:srgbClr val="746E64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rgbClr val="746E64"/>
                </a:solidFill>
              </a:defRPr>
            </a:lvl4pPr>
            <a:lvl5pPr>
              <a:defRPr>
                <a:solidFill>
                  <a:srgbClr val="746E64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900939" y="0"/>
            <a:ext cx="10439250" cy="8254133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14964" y="8681177"/>
            <a:ext cx="9211200" cy="4047700"/>
          </a:xfrm>
        </p:spPr>
        <p:txBody>
          <a:bodyPr/>
          <a:lstStyle>
            <a:lvl1pPr>
              <a:lnSpc>
                <a:spcPts val="4409"/>
              </a:lnSpc>
              <a:spcBef>
                <a:spcPts val="0"/>
              </a:spcBef>
              <a:spcAft>
                <a:spcPts val="0"/>
              </a:spcAft>
              <a:defRPr sz="15873" b="0" baseline="-30000">
                <a:solidFill>
                  <a:schemeClr val="bg1"/>
                </a:solidFill>
              </a:defRPr>
            </a:lvl1pPr>
            <a:lvl2pPr marL="595242" indent="0">
              <a:lnSpc>
                <a:spcPts val="4409"/>
              </a:lnSpc>
              <a:defRPr sz="4409">
                <a:solidFill>
                  <a:schemeClr val="bg1"/>
                </a:solidFill>
              </a:defRPr>
            </a:lvl2pPr>
            <a:lvl3pPr marL="0" indent="0" algn="r">
              <a:lnSpc>
                <a:spcPts val="4409"/>
              </a:lnSpc>
              <a:buNone/>
              <a:defRPr sz="15873" baseline="-36000">
                <a:solidFill>
                  <a:schemeClr val="bg1"/>
                </a:solidFill>
              </a:defRPr>
            </a:lvl3pPr>
            <a:lvl4pPr marL="594966" indent="0">
              <a:buNone/>
              <a:defRPr sz="3968" b="1"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”</a:t>
            </a:r>
          </a:p>
          <a:p>
            <a:pPr lvl="3"/>
            <a:r>
              <a:rPr lang="en-US" dirty="0"/>
              <a:t>Fourth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951077"/>
            <a:ext cx="19363125" cy="2936567"/>
          </a:xfrm>
        </p:spPr>
        <p:txBody>
          <a:bodyPr/>
          <a:lstStyle>
            <a:lvl1pPr>
              <a:defRPr>
                <a:solidFill>
                  <a:srgbClr val="9D1E65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4028753"/>
            <a:ext cx="19363125" cy="9127167"/>
          </a:xfrm>
        </p:spPr>
        <p:txBody>
          <a:bodyPr/>
          <a:lstStyle>
            <a:lvl1pPr>
              <a:lnSpc>
                <a:spcPts val="6173"/>
              </a:lnSpc>
              <a:defRPr sz="5291"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76194" indent="-476194">
              <a:defRPr>
                <a:solidFill>
                  <a:srgbClr val="746E64"/>
                </a:solidFill>
              </a:defRPr>
            </a:lvl3pPr>
            <a:lvl4pPr marL="873022" indent="-476194">
              <a:buFont typeface="Symbol" pitchFamily="18" charset="2"/>
              <a:buChar char=""/>
              <a:defRPr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and Image Elem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1028558" cy="13174867"/>
          </a:xfrm>
          <a:prstGeom prst="rect">
            <a:avLst/>
          </a:prstGeom>
          <a:solidFill>
            <a:srgbClr val="9D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6767" y="0"/>
            <a:ext cx="10456857" cy="13174867"/>
          </a:xfrm>
          <a:prstGeom prst="rect">
            <a:avLst/>
          </a:prstGeom>
          <a:solidFill>
            <a:srgbClr val="9D1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9343" y="951077"/>
            <a:ext cx="7829438" cy="29365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1915" y="3990353"/>
            <a:ext cx="7829438" cy="8809700"/>
          </a:xfrm>
        </p:spPr>
        <p:txBody>
          <a:bodyPr/>
          <a:lstStyle>
            <a:lvl1pPr>
              <a:lnSpc>
                <a:spcPts val="4850"/>
              </a:lnSpc>
              <a:defRPr sz="4409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93371" y="892134"/>
            <a:ext cx="8756473" cy="119063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(Image)">
    <p:bg>
      <p:bgPr>
        <a:solidFill>
          <a:srgbClr val="8EB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1383625" cy="15119350"/>
          </a:xfrm>
          <a:prstGeom prst="rect">
            <a:avLst/>
          </a:prstGeom>
          <a:solidFill>
            <a:srgbClr val="006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4344007"/>
            <a:ext cx="6061500" cy="2619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6968221"/>
            <a:ext cx="6061500" cy="5952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19993" y="0"/>
            <a:ext cx="13764656" cy="13174867"/>
          </a:xfr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1" name="Picture 10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926" y="13746307"/>
            <a:ext cx="3364079" cy="792860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37172" y="4138805"/>
            <a:ext cx="6793931" cy="212030"/>
            <a:chOff x="357989" y="1877324"/>
            <a:chExt cx="2905200" cy="9617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57989" y="1877324"/>
              <a:ext cx="2905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26158" y="1928499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(No Image)">
    <p:bg>
      <p:bgPr>
        <a:solidFill>
          <a:srgbClr val="8EB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1383625" cy="15119350"/>
          </a:xfrm>
          <a:prstGeom prst="rect">
            <a:avLst/>
          </a:prstGeom>
          <a:solidFill>
            <a:srgbClr val="006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7885" y="4138805"/>
            <a:ext cx="20541750" cy="212030"/>
            <a:chOff x="358294" y="1877324"/>
            <a:chExt cx="8784000" cy="961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58294" y="1877324"/>
              <a:ext cx="8784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326158" y="1928499"/>
              <a:ext cx="9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4344007"/>
            <a:ext cx="19363125" cy="2619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6968221"/>
            <a:ext cx="19363125" cy="5952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11" name="Picture 10" descr="UoS-LOGO-WHITE-236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926" y="13746307"/>
            <a:ext cx="3364079" cy="792860"/>
          </a:xfrm>
          <a:prstGeom prst="rect">
            <a:avLst/>
          </a:prstGeom>
        </p:spPr>
      </p:pic>
      <p:pic>
        <p:nvPicPr>
          <p:cNvPr id="14" name="Picture 13" descr="BE-THE-DIFFERENCE-WHITE-293_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9542" y="14127267"/>
            <a:ext cx="6061500" cy="49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Large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7619993" cy="13174867"/>
          </a:xfrm>
          <a:prstGeom prst="rect">
            <a:avLst/>
          </a:prstGeom>
          <a:solidFill>
            <a:srgbClr val="006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951077"/>
            <a:ext cx="6061500" cy="29365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4028753"/>
            <a:ext cx="6061500" cy="8889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7619993" y="0"/>
            <a:ext cx="13764656" cy="131748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		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		   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&amp;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938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46E64"/>
                </a:solidFill>
              </a:defRPr>
            </a:lvl1pPr>
            <a:lvl2pPr>
              <a:defRPr>
                <a:solidFill>
                  <a:srgbClr val="746E64"/>
                </a:solidFill>
              </a:defRPr>
            </a:lvl2pPr>
            <a:lvl3pPr marL="476194" indent="-476194">
              <a:defRPr>
                <a:solidFill>
                  <a:srgbClr val="746E64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rgbClr val="746E64"/>
                </a:solidFill>
              </a:defRPr>
            </a:lvl4pPr>
            <a:lvl5pPr>
              <a:defRPr>
                <a:solidFill>
                  <a:srgbClr val="746E64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900939" y="0"/>
            <a:ext cx="10439250" cy="131748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, Image, &amp;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900938" y="8254133"/>
            <a:ext cx="10439252" cy="4901787"/>
          </a:xfrm>
          <a:prstGeom prst="rect">
            <a:avLst/>
          </a:prstGeom>
          <a:solidFill>
            <a:srgbClr val="006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938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6173"/>
              </a:lnSpc>
              <a:defRPr sz="5291" b="0">
                <a:solidFill>
                  <a:srgbClr val="746E64"/>
                </a:solidFill>
              </a:defRPr>
            </a:lvl1pPr>
            <a:lvl2pPr>
              <a:defRPr>
                <a:solidFill>
                  <a:srgbClr val="746E64"/>
                </a:solidFill>
              </a:defRPr>
            </a:lvl2pPr>
            <a:lvl3pPr marL="476194" indent="-476194">
              <a:defRPr>
                <a:solidFill>
                  <a:srgbClr val="746E64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rgbClr val="746E64"/>
                </a:solidFill>
              </a:defRPr>
            </a:lvl4pPr>
            <a:lvl5pPr>
              <a:defRPr>
                <a:solidFill>
                  <a:srgbClr val="746E64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0900939" y="0"/>
            <a:ext cx="10439250" cy="82541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        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	Click icon to add picture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445" y="8681177"/>
            <a:ext cx="9102233" cy="4047700"/>
          </a:xfrm>
        </p:spPr>
        <p:txBody>
          <a:bodyPr/>
          <a:lstStyle>
            <a:lvl1pPr>
              <a:lnSpc>
                <a:spcPts val="4409"/>
              </a:lnSpc>
              <a:spcBef>
                <a:spcPts val="0"/>
              </a:spcBef>
              <a:spcAft>
                <a:spcPts val="0"/>
              </a:spcAft>
              <a:defRPr sz="15873" b="0" baseline="-30000">
                <a:solidFill>
                  <a:schemeClr val="bg1"/>
                </a:solidFill>
              </a:defRPr>
            </a:lvl1pPr>
            <a:lvl2pPr marL="595242" indent="0">
              <a:lnSpc>
                <a:spcPts val="4409"/>
              </a:lnSpc>
              <a:defRPr sz="4409">
                <a:solidFill>
                  <a:schemeClr val="bg1"/>
                </a:solidFill>
              </a:defRPr>
            </a:lvl2pPr>
            <a:lvl3pPr marL="0" indent="0" algn="r">
              <a:lnSpc>
                <a:spcPts val="4409"/>
              </a:lnSpc>
              <a:buNone/>
              <a:defRPr sz="15873" baseline="-36000">
                <a:solidFill>
                  <a:schemeClr val="bg1"/>
                </a:solidFill>
              </a:defRPr>
            </a:lvl3pPr>
            <a:lvl4pPr marL="594966" indent="0">
              <a:buNone/>
              <a:defRPr sz="3968" b="1"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”</a:t>
            </a:r>
          </a:p>
          <a:p>
            <a:pPr lvl="3"/>
            <a:r>
              <a:rPr lang="en-US" dirty="0"/>
              <a:t>Fourth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50" y="951077"/>
            <a:ext cx="19363125" cy="2936567"/>
          </a:xfrm>
        </p:spPr>
        <p:txBody>
          <a:bodyPr/>
          <a:lstStyle>
            <a:lvl1pPr>
              <a:defRPr>
                <a:solidFill>
                  <a:srgbClr val="006938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250" y="4028753"/>
            <a:ext cx="19363125" cy="9127167"/>
          </a:xfrm>
        </p:spPr>
        <p:txBody>
          <a:bodyPr/>
          <a:lstStyle>
            <a:lvl1pPr>
              <a:lnSpc>
                <a:spcPts val="6173"/>
              </a:lnSpc>
              <a:defRPr sz="5291" b="0">
                <a:solidFill>
                  <a:schemeClr val="bg2">
                    <a:lumMod val="50000"/>
                  </a:schemeClr>
                </a:solidFill>
              </a:defRPr>
            </a:lvl1pPr>
            <a:lvl3pPr marL="476194" indent="-476194">
              <a:defRPr/>
            </a:lvl3pPr>
            <a:lvl4pPr marL="873022" indent="-476194">
              <a:buFont typeface="Symbol" pitchFamily="18" charset="2"/>
              <a:buChar char=""/>
              <a:defRPr/>
            </a:lvl4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and Image Elem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1028558" cy="13174867"/>
          </a:xfrm>
          <a:prstGeom prst="rect">
            <a:avLst/>
          </a:prstGeom>
          <a:solidFill>
            <a:srgbClr val="0069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6767" y="0"/>
            <a:ext cx="10456857" cy="13174867"/>
          </a:xfrm>
          <a:prstGeom prst="rect">
            <a:avLst/>
          </a:prstGeom>
          <a:solidFill>
            <a:srgbClr val="006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2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9343" y="951077"/>
            <a:ext cx="7829438" cy="29365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1915" y="3990353"/>
            <a:ext cx="7829438" cy="8809700"/>
          </a:xfrm>
        </p:spPr>
        <p:txBody>
          <a:bodyPr/>
          <a:lstStyle>
            <a:lvl1pPr>
              <a:lnSpc>
                <a:spcPts val="4850"/>
              </a:lnSpc>
              <a:defRPr sz="4409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476194" indent="-476194">
              <a:defRPr>
                <a:solidFill>
                  <a:schemeClr val="bg1"/>
                </a:solidFill>
              </a:defRPr>
            </a:lvl3pPr>
            <a:lvl4pPr marL="873022" indent="-476194">
              <a:buFont typeface="Symbol" pitchFamily="18" charset="2"/>
              <a:buChar char="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093371" y="892134"/>
            <a:ext cx="8756473" cy="119063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	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" y="13745901"/>
            <a:ext cx="3648731" cy="904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37131" r="8754" b="38116"/>
          <a:stretch/>
        </p:blipFill>
        <p:spPr>
          <a:xfrm>
            <a:off x="15551704" y="14055720"/>
            <a:ext cx="5832945" cy="64693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0250" y="951077"/>
            <a:ext cx="9260625" cy="29365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250" y="4028753"/>
            <a:ext cx="9260625" cy="912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4" r:id="rId5"/>
    <p:sldLayoutId id="2147483650" r:id="rId6"/>
    <p:sldLayoutId id="2147483651" r:id="rId7"/>
    <p:sldLayoutId id="2147483652" r:id="rId8"/>
    <p:sldLayoutId id="2147483653" r:id="rId9"/>
    <p:sldLayoutId id="2147483678" r:id="rId10"/>
  </p:sldLayoutIdLst>
  <p:txStyles>
    <p:titleStyle>
      <a:lvl1pPr algn="l" defTabSz="2015886" rtl="0" eaLnBrk="1" latinLnBrk="0" hangingPunct="1">
        <a:lnSpc>
          <a:spcPts val="6614"/>
        </a:lnSpc>
        <a:spcBef>
          <a:spcPct val="0"/>
        </a:spcBef>
        <a:buNone/>
        <a:defRPr sz="6614" b="1" kern="1200">
          <a:solidFill>
            <a:srgbClr val="006938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Arial" pitchFamily="34" charset="0"/>
        <a:buNone/>
        <a:defRPr sz="3968" b="1" kern="1200">
          <a:solidFill>
            <a:srgbClr val="746E64"/>
          </a:solidFill>
          <a:latin typeface="Calibri" pitchFamily="34" charset="0"/>
          <a:ea typeface="+mn-ea"/>
          <a:cs typeface="+mn-cs"/>
        </a:defRPr>
      </a:lvl1pPr>
      <a:lvl2pPr marL="0" indent="0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Arial" pitchFamily="34" charset="0"/>
        <a:buNone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2pPr>
      <a:lvl3pPr marL="476194" indent="-476194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SzPct val="120000"/>
        <a:buFont typeface="Arial" pitchFamily="34" charset="0"/>
        <a:buChar char="•"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3pPr>
      <a:lvl4pPr marL="873022" indent="-476194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Symbol" pitchFamily="18" charset="2"/>
        <a:buChar char="·"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4pPr>
      <a:lvl5pPr marL="0" indent="-476194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Arial" pitchFamily="34" charset="0"/>
        <a:buChar char="»"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5pPr>
      <a:lvl6pPr marL="5543687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0250" y="951077"/>
            <a:ext cx="9260625" cy="29365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250" y="4028753"/>
            <a:ext cx="9260625" cy="912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2015886" rtl="0" eaLnBrk="1" latinLnBrk="0" hangingPunct="1">
        <a:lnSpc>
          <a:spcPts val="6614"/>
        </a:lnSpc>
        <a:spcBef>
          <a:spcPct val="0"/>
        </a:spcBef>
        <a:buNone/>
        <a:defRPr sz="6614" b="1" kern="1200">
          <a:solidFill>
            <a:srgbClr val="385DAE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Arial" pitchFamily="34" charset="0"/>
        <a:buNone/>
        <a:defRPr sz="3968" b="1" kern="1200">
          <a:solidFill>
            <a:srgbClr val="746E64"/>
          </a:solidFill>
          <a:latin typeface="Calibri" pitchFamily="34" charset="0"/>
          <a:ea typeface="+mn-ea"/>
          <a:cs typeface="+mn-cs"/>
        </a:defRPr>
      </a:lvl1pPr>
      <a:lvl2pPr marL="0" indent="0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Arial" pitchFamily="34" charset="0"/>
        <a:buNone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2pPr>
      <a:lvl3pPr marL="476194" indent="-476194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SzPct val="120000"/>
        <a:buFont typeface="Arial" pitchFamily="34" charset="0"/>
        <a:buChar char="•"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3pPr>
      <a:lvl4pPr marL="873022" indent="-476194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Symbol" pitchFamily="18" charset="2"/>
        <a:buChar char="·"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4pPr>
      <a:lvl5pPr marL="0" indent="-476194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Arial" pitchFamily="34" charset="0"/>
        <a:buChar char="»"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5pPr>
      <a:lvl6pPr marL="5543687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0250" y="951077"/>
            <a:ext cx="9260625" cy="29365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250" y="4028753"/>
            <a:ext cx="9260625" cy="912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l" defTabSz="2015886" rtl="0" eaLnBrk="1" latinLnBrk="0" hangingPunct="1">
        <a:lnSpc>
          <a:spcPts val="6614"/>
        </a:lnSpc>
        <a:spcBef>
          <a:spcPct val="0"/>
        </a:spcBef>
        <a:buNone/>
        <a:defRPr sz="6614" b="1" kern="1200">
          <a:solidFill>
            <a:srgbClr val="9D1E65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Arial" pitchFamily="34" charset="0"/>
        <a:buNone/>
        <a:defRPr sz="3968" b="1" kern="1200">
          <a:solidFill>
            <a:srgbClr val="746E64"/>
          </a:solidFill>
          <a:latin typeface="Calibri" pitchFamily="34" charset="0"/>
          <a:ea typeface="+mn-ea"/>
          <a:cs typeface="+mn-cs"/>
        </a:defRPr>
      </a:lvl1pPr>
      <a:lvl2pPr marL="0" indent="0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Arial" pitchFamily="34" charset="0"/>
        <a:buNone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2pPr>
      <a:lvl3pPr marL="476194" indent="-476194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SzPct val="120000"/>
        <a:buFont typeface="Arial" pitchFamily="34" charset="0"/>
        <a:buChar char="•"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3pPr>
      <a:lvl4pPr marL="873022" indent="-476194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Symbol" pitchFamily="18" charset="2"/>
        <a:buChar char="·"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4pPr>
      <a:lvl5pPr marL="0" indent="-476194" algn="l" defTabSz="2015886" rtl="0" eaLnBrk="1" latinLnBrk="0" hangingPunct="1">
        <a:lnSpc>
          <a:spcPts val="3968"/>
        </a:lnSpc>
        <a:spcBef>
          <a:spcPts val="0"/>
        </a:spcBef>
        <a:spcAft>
          <a:spcPts val="1323"/>
        </a:spcAft>
        <a:buFont typeface="Arial" pitchFamily="34" charset="0"/>
        <a:buChar char="»"/>
        <a:defRPr sz="3968" kern="1200">
          <a:solidFill>
            <a:srgbClr val="746E64"/>
          </a:solidFill>
          <a:latin typeface="Calibri" pitchFamily="34" charset="0"/>
          <a:ea typeface="+mn-ea"/>
          <a:cs typeface="+mn-cs"/>
        </a:defRPr>
      </a:lvl5pPr>
      <a:lvl6pPr marL="5543687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spcBef>
          <a:spcPct val="20000"/>
        </a:spcBef>
        <a:buFont typeface="Arial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e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7074806-9992-6342-81A9-87672BB8B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008312"/>
            <a:ext cx="21383625" cy="1080543"/>
          </a:xfrm>
          <a:prstGeom prst="rect">
            <a:avLst/>
          </a:prstGeom>
          <a:solidFill>
            <a:srgbClr val="0069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27" name="Picture 26" descr="Be the Difference">
            <a:extLst>
              <a:ext uri="{FF2B5EF4-FFF2-40B4-BE49-F238E27FC236}">
                <a16:creationId xmlns:a16="http://schemas.microsoft.com/office/drawing/2014/main" id="{39D54160-B1C6-384D-B9EB-00531E851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308" y="14337886"/>
            <a:ext cx="5333815" cy="475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AD3A01-2157-5249-AC51-4C4E38BF76E3}"/>
              </a:ext>
            </a:extLst>
          </p:cNvPr>
          <p:cNvSpPr txBox="1"/>
          <p:nvPr/>
        </p:nvSpPr>
        <p:spPr>
          <a:xfrm>
            <a:off x="10434416" y="14340557"/>
            <a:ext cx="5623518" cy="400069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hab00079@students.stir.ac.uk</a:t>
            </a:r>
          </a:p>
        </p:txBody>
      </p:sp>
      <p:pic>
        <p:nvPicPr>
          <p:cNvPr id="22" name="Picture 21" descr="envelope icon">
            <a:extLst>
              <a:ext uri="{FF2B5EF4-FFF2-40B4-BE49-F238E27FC236}">
                <a16:creationId xmlns:a16="http://schemas.microsoft.com/office/drawing/2014/main" id="{AB4D307A-5222-3746-BBFC-C2D670901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46" y="14284520"/>
            <a:ext cx="489965" cy="3423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697421-9765-934C-A14A-7C74A97BF6A3}"/>
              </a:ext>
            </a:extLst>
          </p:cNvPr>
          <p:cNvSpPr txBox="1"/>
          <p:nvPr/>
        </p:nvSpPr>
        <p:spPr>
          <a:xfrm>
            <a:off x="3096494" y="14340557"/>
            <a:ext cx="6552728" cy="400069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For further information contact:  Harry Beggs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5C7694-FF45-C843-A8F1-91965924AD37}"/>
              </a:ext>
            </a:extLst>
          </p:cNvPr>
          <p:cNvSpPr txBox="1"/>
          <p:nvPr/>
        </p:nvSpPr>
        <p:spPr>
          <a:xfrm>
            <a:off x="360190" y="14164562"/>
            <a:ext cx="2160240" cy="70784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r"/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stir.ac.uk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DA6EE3-F194-4A4C-BEC8-DCC8E1D25D5D}"/>
              </a:ext>
            </a:extLst>
          </p:cNvPr>
          <p:cNvSpPr txBox="1"/>
          <p:nvPr/>
        </p:nvSpPr>
        <p:spPr>
          <a:xfrm>
            <a:off x="14302710" y="3052800"/>
            <a:ext cx="6232794" cy="9385274"/>
          </a:xfrm>
          <a:prstGeom prst="rect">
            <a:avLst/>
          </a:prstGeom>
          <a:noFill/>
        </p:spPr>
        <p:txBody>
          <a:bodyPr wrap="square" lIns="85293" tIns="42646" rIns="85293" bIns="42646" numCol="1" rtlCol="0">
            <a:spAutoFit/>
          </a:bodyPr>
          <a:lstStyle/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3600" b="1" dirty="0">
                <a:solidFill>
                  <a:srgbClr val="006938"/>
                </a:solidFill>
                <a:latin typeface="Calibri"/>
                <a:cs typeface="Calibri"/>
              </a:rPr>
              <a:t>Results</a:t>
            </a:r>
            <a:endParaRPr lang="en-GB" sz="28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There are a few existing projects that also carry out edge based vanishing point detection. Two of these projects by Xiao Hu Lu and </a:t>
            </a:r>
            <a:r>
              <a:rPr lang="en-GB" sz="2400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Symen</a:t>
            </a:r>
            <a:r>
              <a:rPr lang="en-GB" sz="24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Yang have returned very accurate results. </a:t>
            </a: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2400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Symen</a:t>
            </a:r>
            <a:r>
              <a:rPr lang="en-GB" sz="24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Yang examples</a:t>
            </a: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Xiao Hu Lu examples</a:t>
            </a: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B0C3A5-A9E1-B94C-9C9D-330A937894DA}"/>
              </a:ext>
            </a:extLst>
          </p:cNvPr>
          <p:cNvSpPr txBox="1"/>
          <p:nvPr/>
        </p:nvSpPr>
        <p:spPr>
          <a:xfrm>
            <a:off x="6588000" y="3052800"/>
            <a:ext cx="6689319" cy="10140159"/>
          </a:xfrm>
          <a:prstGeom prst="rect">
            <a:avLst/>
          </a:prstGeom>
          <a:noFill/>
        </p:spPr>
        <p:txBody>
          <a:bodyPr wrap="square" lIns="85293" tIns="42646" rIns="85293" bIns="42646" numCol="1" rtlCol="0">
            <a:spAutoFit/>
          </a:bodyPr>
          <a:lstStyle/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3600" b="1" dirty="0">
                <a:solidFill>
                  <a:srgbClr val="006938"/>
                </a:solidFill>
                <a:latin typeface="Calibri"/>
                <a:cs typeface="Calibri"/>
              </a:rPr>
              <a:t>Framework</a:t>
            </a: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2000" b="1" dirty="0">
                <a:solidFill>
                  <a:srgbClr val="006938"/>
                </a:solidFill>
                <a:latin typeface="Calibri"/>
                <a:cs typeface="Calibri"/>
              </a:rPr>
              <a:t>Edge Detection</a:t>
            </a:r>
          </a:p>
          <a:p>
            <a:pPr>
              <a:lnSpc>
                <a:spcPct val="110000"/>
              </a:lnSpc>
              <a:spcAft>
                <a:spcPts val="1680"/>
              </a:spcAft>
            </a:pPr>
            <a:endParaRPr lang="en-GB" sz="2000" b="1" dirty="0">
              <a:solidFill>
                <a:srgbClr val="006938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2000" b="1" dirty="0">
                <a:solidFill>
                  <a:srgbClr val="006938"/>
                </a:solidFill>
                <a:latin typeface="Calibri"/>
                <a:cs typeface="Calibri"/>
              </a:rPr>
              <a:t>Xiao Hu Lu: LSD	</a:t>
            </a:r>
            <a:r>
              <a:rPr lang="en-GB" sz="2000" b="1" dirty="0" err="1">
                <a:solidFill>
                  <a:srgbClr val="006938"/>
                </a:solidFill>
                <a:latin typeface="Calibri"/>
                <a:cs typeface="Calibri"/>
              </a:rPr>
              <a:t>Symen</a:t>
            </a:r>
            <a:r>
              <a:rPr lang="en-GB" sz="2000" b="1" dirty="0">
                <a:solidFill>
                  <a:srgbClr val="006938"/>
                </a:solidFill>
                <a:latin typeface="Calibri"/>
                <a:cs typeface="Calibri"/>
              </a:rPr>
              <a:t> Yang: Canny</a:t>
            </a:r>
          </a:p>
        </p:txBody>
      </p:sp>
      <p:sp>
        <p:nvSpPr>
          <p:cNvPr id="2285" name="Text Box 237"/>
          <p:cNvSpPr txBox="1">
            <a:spLocks noChangeArrowheads="1"/>
          </p:cNvSpPr>
          <p:nvPr/>
        </p:nvSpPr>
        <p:spPr bwMode="auto">
          <a:xfrm>
            <a:off x="663703" y="1679018"/>
            <a:ext cx="8619048" cy="104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57316" tIns="28658" rIns="57316" bIns="28658">
            <a:spAutoFit/>
          </a:bodyPr>
          <a:lstStyle>
            <a:defPPr>
              <a:defRPr lang="en-US"/>
            </a:defPPr>
            <a:lvl1pPr defTabSz="646113">
              <a:defRPr sz="7000" b="1">
                <a:solidFill>
                  <a:srgbClr val="3B693D"/>
                </a:solidFill>
                <a:latin typeface="Calibri"/>
                <a:ea typeface="+mn-ea"/>
                <a:cs typeface="Calibri"/>
              </a:defRPr>
            </a:lvl1pPr>
            <a:lvl2pPr marL="323850" defTabSz="646113">
              <a:defRPr sz="2400">
                <a:latin typeface="Times New Roman" charset="0"/>
                <a:ea typeface="ＭＳ Ｐゴシック" charset="0"/>
              </a:defRPr>
            </a:lvl2pPr>
            <a:lvl3pPr marL="646113" defTabSz="646113">
              <a:defRPr sz="2400">
                <a:latin typeface="Times New Roman" charset="0"/>
                <a:ea typeface="ＭＳ Ｐゴシック" charset="0"/>
              </a:defRPr>
            </a:lvl3pPr>
            <a:lvl4pPr marL="969963" defTabSz="646113">
              <a:defRPr sz="2400">
                <a:latin typeface="Times New Roman" charset="0"/>
                <a:ea typeface="ＭＳ Ｐゴシック" charset="0"/>
              </a:defRPr>
            </a:lvl4pPr>
            <a:lvl5pPr marL="1292225" defTabSz="646113">
              <a:defRPr sz="2400">
                <a:latin typeface="Times New Roman" charset="0"/>
                <a:ea typeface="ＭＳ Ｐゴシック" charset="0"/>
              </a:defRPr>
            </a:lvl5pPr>
            <a:lvl6pPr marL="1749425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206625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2663825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121025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GB" sz="3200">
                <a:solidFill>
                  <a:srgbClr val="006938"/>
                </a:solidFill>
              </a:rPr>
              <a:t>Harry Beggs</a:t>
            </a:r>
          </a:p>
          <a:p>
            <a:r>
              <a:rPr lang="en-GB" sz="3200">
                <a:solidFill>
                  <a:srgbClr val="006938"/>
                </a:solidFill>
              </a:rPr>
              <a:t>BSc Hons Applied Computing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75662" y="605480"/>
            <a:ext cx="14599507" cy="10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57316" tIns="28658" rIns="57316" bIns="28658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749425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206625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663825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121025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6600" b="1">
                <a:solidFill>
                  <a:srgbClr val="006938"/>
                </a:solidFill>
                <a:latin typeface="Calibri"/>
                <a:ea typeface="+mn-ea"/>
                <a:cs typeface="Calibri"/>
              </a:rPr>
              <a:t>Vanishing Point 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B4E74-D0D5-6948-9FB1-CAE9F1103D04}"/>
              </a:ext>
            </a:extLst>
          </p:cNvPr>
          <p:cNvSpPr txBox="1"/>
          <p:nvPr/>
        </p:nvSpPr>
        <p:spPr>
          <a:xfrm>
            <a:off x="613931" y="3054024"/>
            <a:ext cx="5978665" cy="665066"/>
          </a:xfrm>
          <a:prstGeom prst="rect">
            <a:avLst/>
          </a:prstGeom>
          <a:noFill/>
        </p:spPr>
        <p:txBody>
          <a:bodyPr wrap="square" lIns="85293" tIns="42646" rIns="85293" bIns="42646" numCol="1" rtlCol="0">
            <a:spAutoFit/>
          </a:bodyPr>
          <a:lstStyle/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3600" b="1" dirty="0">
                <a:solidFill>
                  <a:srgbClr val="006938"/>
                </a:solidFill>
                <a:latin typeface="Calibri"/>
                <a:cs typeface="Calibri"/>
              </a:rPr>
              <a:t>Problem definition</a:t>
            </a:r>
          </a:p>
        </p:txBody>
      </p:sp>
      <p:pic>
        <p:nvPicPr>
          <p:cNvPr id="1028" name="Picture 4" descr="page3image6813712">
            <a:extLst>
              <a:ext uri="{FF2B5EF4-FFF2-40B4-BE49-F238E27FC236}">
                <a16:creationId xmlns:a16="http://schemas.microsoft.com/office/drawing/2014/main" id="{EE5C68BA-B943-F24D-98FC-DB770BA7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6" y="10690062"/>
            <a:ext cx="3857228" cy="288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99B4C7DD-E4FE-5646-A9D4-A2DA2CFCD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521" y="4092188"/>
            <a:ext cx="1800000" cy="2608552"/>
          </a:xfrm>
          <a:prstGeom prst="rect">
            <a:avLst/>
          </a:prstGeom>
        </p:spPr>
      </p:pic>
      <p:pic>
        <p:nvPicPr>
          <p:cNvPr id="6" name="Picture 5" descr="A picture containing text, outdoor, sky, road&#10;&#10;Description automatically generated">
            <a:extLst>
              <a:ext uri="{FF2B5EF4-FFF2-40B4-BE49-F238E27FC236}">
                <a16:creationId xmlns:a16="http://schemas.microsoft.com/office/drawing/2014/main" id="{E7209F9E-91B9-064A-AF7D-5E3F9D303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935" y="7160922"/>
            <a:ext cx="1800000" cy="2608550"/>
          </a:xfrm>
          <a:prstGeom prst="rect">
            <a:avLst/>
          </a:prstGeom>
        </p:spPr>
      </p:pic>
      <p:pic>
        <p:nvPicPr>
          <p:cNvPr id="8" name="Picture 7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07977300-C563-0849-BBC2-32A0150808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72" y="9811119"/>
            <a:ext cx="1800000" cy="2608550"/>
          </a:xfrm>
          <a:prstGeom prst="rect">
            <a:avLst/>
          </a:prstGeom>
        </p:spPr>
      </p:pic>
      <p:pic>
        <p:nvPicPr>
          <p:cNvPr id="10" name="Picture 9" descr="A picture containing outdoor, sky, road, way&#10;&#10;Description automatically generated">
            <a:extLst>
              <a:ext uri="{FF2B5EF4-FFF2-40B4-BE49-F238E27FC236}">
                <a16:creationId xmlns:a16="http://schemas.microsoft.com/office/drawing/2014/main" id="{F77727E2-FDED-FE40-849A-4F5EF204B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446" y="9824431"/>
            <a:ext cx="1800000" cy="26085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C684C8-8270-F84C-9E2F-10C03A505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77295" y="8599473"/>
            <a:ext cx="2858511" cy="2143883"/>
          </a:xfrm>
          <a:prstGeom prst="rect">
            <a:avLst/>
          </a:prstGeom>
        </p:spPr>
      </p:pic>
      <p:pic>
        <p:nvPicPr>
          <p:cNvPr id="32" name="Content Placeholder 14" descr="A picture containing text, outdoor, sky, road&#10;&#10;Description automatically generated">
            <a:extLst>
              <a:ext uri="{FF2B5EF4-FFF2-40B4-BE49-F238E27FC236}">
                <a16:creationId xmlns:a16="http://schemas.microsoft.com/office/drawing/2014/main" id="{85880B4D-4C60-D944-9437-C56DD91F5583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7651451" y="8599472"/>
            <a:ext cx="2859610" cy="2039125"/>
          </a:xfrm>
          <a:prstGeom prst="rect">
            <a:avLst/>
          </a:prstGeom>
        </p:spPr>
      </p:pic>
      <p:pic>
        <p:nvPicPr>
          <p:cNvPr id="33" name="Content Placeholder 4" descr="A picture containing indoor, ceiling, plaza&#10;&#10;Description automatically generated">
            <a:extLst>
              <a:ext uri="{FF2B5EF4-FFF2-40B4-BE49-F238E27FC236}">
                <a16:creationId xmlns:a16="http://schemas.microsoft.com/office/drawing/2014/main" id="{A6E49787-3F37-944D-9D45-783F28C587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75894" y="11241240"/>
            <a:ext cx="2859610" cy="2144708"/>
          </a:xfrm>
          <a:prstGeom prst="rect">
            <a:avLst/>
          </a:prstGeom>
        </p:spPr>
      </p:pic>
      <p:pic>
        <p:nvPicPr>
          <p:cNvPr id="35" name="Picture 34" descr="A picture containing text, indoor, ceiling, floor&#10;&#10;Description automatically generated">
            <a:extLst>
              <a:ext uri="{FF2B5EF4-FFF2-40B4-BE49-F238E27FC236}">
                <a16:creationId xmlns:a16="http://schemas.microsoft.com/office/drawing/2014/main" id="{E05DE333-CD4A-154A-A4F3-900EFE8883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60057" y="11262826"/>
            <a:ext cx="2859610" cy="2144708"/>
          </a:xfrm>
          <a:prstGeom prst="rect">
            <a:avLst/>
          </a:prstGeom>
        </p:spPr>
      </p:pic>
      <p:pic>
        <p:nvPicPr>
          <p:cNvPr id="1030" name="Picture 6" descr="page7image6729920">
            <a:extLst>
              <a:ext uri="{FF2B5EF4-FFF2-40B4-BE49-F238E27FC236}">
                <a16:creationId xmlns:a16="http://schemas.microsoft.com/office/drawing/2014/main" id="{CD708319-E1F6-EE45-9D12-F6B240DA9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26"/>
          <a:stretch/>
        </p:blipFill>
        <p:spPr bwMode="auto">
          <a:xfrm>
            <a:off x="707784" y="3665164"/>
            <a:ext cx="4980217" cy="329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9DEE68-345F-A341-AD40-F3401645D94A}"/>
              </a:ext>
            </a:extLst>
          </p:cNvPr>
          <p:cNvSpPr/>
          <p:nvPr/>
        </p:nvSpPr>
        <p:spPr>
          <a:xfrm>
            <a:off x="610974" y="6909020"/>
            <a:ext cx="5544842" cy="355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Vanishing point calculation through extraction of straight lines in an image. </a:t>
            </a:r>
          </a:p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Vanishing points in an image is where all the straight lines converge, creating the illusion of perspective.</a:t>
            </a:r>
          </a:p>
          <a:p>
            <a:pPr>
              <a:lnSpc>
                <a:spcPct val="110000"/>
              </a:lnSpc>
              <a:spcAft>
                <a:spcPts val="1680"/>
              </a:spcAft>
            </a:pPr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As real world coordinate systems contain 3 dimensions our VP detection will detect three vanishing points, this is called the </a:t>
            </a:r>
            <a:r>
              <a:rPr lang="en-GB" sz="20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Manhattan Assumption.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49CB8-C8A7-EC41-B199-3FBEF12E430C}"/>
              </a:ext>
            </a:extLst>
          </p:cNvPr>
          <p:cNvSpPr/>
          <p:nvPr/>
        </p:nvSpPr>
        <p:spPr>
          <a:xfrm>
            <a:off x="9256935" y="4777474"/>
            <a:ext cx="1440000" cy="1260000"/>
          </a:xfrm>
          <a:prstGeom prst="rect">
            <a:avLst/>
          </a:prstGeom>
          <a:solidFill>
            <a:srgbClr val="007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latin typeface="Calibri" pitchFamily="34" charset="0"/>
              </a:rPr>
              <a:t>Edge Detection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092891-14AD-B44D-AB3B-BE8244E439D3}"/>
              </a:ext>
            </a:extLst>
          </p:cNvPr>
          <p:cNvCxnSpPr>
            <a:cxnSpLocks/>
            <a:stCxn id="39" idx="3"/>
            <a:endCxn id="16" idx="1"/>
          </p:cNvCxnSpPr>
          <p:nvPr/>
        </p:nvCxnSpPr>
        <p:spPr>
          <a:xfrm>
            <a:off x="8486449" y="5398200"/>
            <a:ext cx="770486" cy="9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BFCA81-4BBB-DB42-85ED-1F90B20434B8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10696935" y="5396464"/>
            <a:ext cx="597586" cy="11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5E5451A2-10DC-C745-B836-CFC6D196060E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49" y="4093200"/>
            <a:ext cx="1800000" cy="26100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0B341D-DE4E-1647-80C1-472854F126E7}"/>
              </a:ext>
            </a:extLst>
          </p:cNvPr>
          <p:cNvCxnSpPr>
            <a:cxnSpLocks/>
            <a:stCxn id="3" idx="2"/>
            <a:endCxn id="53" idx="0"/>
          </p:cNvCxnSpPr>
          <p:nvPr/>
        </p:nvCxnSpPr>
        <p:spPr>
          <a:xfrm>
            <a:off x="12194521" y="6700740"/>
            <a:ext cx="0" cy="1143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1D2E124-95A4-294A-9763-9A8758151985}"/>
              </a:ext>
            </a:extLst>
          </p:cNvPr>
          <p:cNvSpPr/>
          <p:nvPr/>
        </p:nvSpPr>
        <p:spPr>
          <a:xfrm>
            <a:off x="11474521" y="7844598"/>
            <a:ext cx="1440000" cy="1260000"/>
          </a:xfrm>
          <a:prstGeom prst="rect">
            <a:avLst/>
          </a:prstGeom>
          <a:solidFill>
            <a:srgbClr val="007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latin typeface="Calibri" pitchFamily="34" charset="0"/>
              </a:rPr>
              <a:t>Line Extraction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08F8D4-394F-3248-A03E-ADBC686C54CB}"/>
              </a:ext>
            </a:extLst>
          </p:cNvPr>
          <p:cNvCxnSpPr>
            <a:cxnSpLocks/>
            <a:stCxn id="53" idx="1"/>
            <a:endCxn id="6" idx="3"/>
          </p:cNvCxnSpPr>
          <p:nvPr/>
        </p:nvCxnSpPr>
        <p:spPr>
          <a:xfrm flipH="1" flipV="1">
            <a:off x="10876935" y="8465197"/>
            <a:ext cx="597586" cy="9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AFF6CA4-CD74-F145-BE18-B86606CC94D7}"/>
              </a:ext>
            </a:extLst>
          </p:cNvPr>
          <p:cNvCxnSpPr>
            <a:cxnSpLocks/>
            <a:stCxn id="6" idx="1"/>
            <a:endCxn id="64" idx="3"/>
          </p:cNvCxnSpPr>
          <p:nvPr/>
        </p:nvCxnSpPr>
        <p:spPr>
          <a:xfrm flipH="1">
            <a:off x="8312572" y="8465197"/>
            <a:ext cx="764363" cy="2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2CF7E86-0985-6741-855A-F1075B328710}"/>
              </a:ext>
            </a:extLst>
          </p:cNvPr>
          <p:cNvSpPr/>
          <p:nvPr/>
        </p:nvSpPr>
        <p:spPr>
          <a:xfrm>
            <a:off x="6872572" y="7838025"/>
            <a:ext cx="1440000" cy="1260000"/>
          </a:xfrm>
          <a:prstGeom prst="rect">
            <a:avLst/>
          </a:prstGeom>
          <a:solidFill>
            <a:srgbClr val="007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latin typeface="Calibri" pitchFamily="34" charset="0"/>
              </a:rPr>
              <a:t>Line Grouping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EC69A7-FB88-C54C-8722-1C395553901F}"/>
              </a:ext>
            </a:extLst>
          </p:cNvPr>
          <p:cNvCxnSpPr>
            <a:cxnSpLocks/>
            <a:stCxn id="64" idx="2"/>
            <a:endCxn id="8" idx="0"/>
          </p:cNvCxnSpPr>
          <p:nvPr/>
        </p:nvCxnSpPr>
        <p:spPr>
          <a:xfrm>
            <a:off x="7592572" y="9098025"/>
            <a:ext cx="0" cy="713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B1E747-09D3-E34B-A264-7CA066DD7B3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8492572" y="11115394"/>
            <a:ext cx="811647" cy="13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F310778-640F-4D46-8A15-63CD44C5C912}"/>
              </a:ext>
            </a:extLst>
          </p:cNvPr>
          <p:cNvSpPr/>
          <p:nvPr/>
        </p:nvSpPr>
        <p:spPr>
          <a:xfrm>
            <a:off x="9304219" y="10498707"/>
            <a:ext cx="1440000" cy="1260000"/>
          </a:xfrm>
          <a:prstGeom prst="rect">
            <a:avLst/>
          </a:prstGeom>
          <a:solidFill>
            <a:srgbClr val="007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rgbClr val="FFC000"/>
                </a:solidFill>
                <a:latin typeface="Calibri" pitchFamily="34" charset="0"/>
              </a:rPr>
              <a:t>Line Clustering and VP Estimation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7358D8-68E1-8E49-B681-C1138FB9DBA9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10744219" y="11128707"/>
            <a:ext cx="556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A9F7C2C-0C0F-4E4A-9A17-BFCAF22EA482}"/>
              </a:ext>
            </a:extLst>
          </p:cNvPr>
          <p:cNvSpPr/>
          <p:nvPr/>
        </p:nvSpPr>
        <p:spPr>
          <a:xfrm>
            <a:off x="831244" y="3737871"/>
            <a:ext cx="850900" cy="48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3C4CF4-A771-B948-BAA7-0D5AD7FDAB10}"/>
              </a:ext>
            </a:extLst>
          </p:cNvPr>
          <p:cNvSpPr/>
          <p:nvPr/>
        </p:nvSpPr>
        <p:spPr>
          <a:xfrm>
            <a:off x="4892277" y="3664486"/>
            <a:ext cx="955923" cy="557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55C4724-234D-D445-8AA5-2DD282F2E067}"/>
              </a:ext>
            </a:extLst>
          </p:cNvPr>
          <p:cNvSpPr/>
          <p:nvPr/>
        </p:nvSpPr>
        <p:spPr>
          <a:xfrm>
            <a:off x="2404939" y="6625835"/>
            <a:ext cx="1571208" cy="31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C6D92D1-3B2F-1A44-82AD-64489B8852CA}"/>
              </a:ext>
            </a:extLst>
          </p:cNvPr>
          <p:cNvSpPr/>
          <p:nvPr/>
        </p:nvSpPr>
        <p:spPr>
          <a:xfrm>
            <a:off x="2458938" y="3943483"/>
            <a:ext cx="1571208" cy="31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15B6D4-68D1-8743-AE57-18BDB9A008F9}"/>
              </a:ext>
            </a:extLst>
          </p:cNvPr>
          <p:cNvSpPr txBox="1"/>
          <p:nvPr/>
        </p:nvSpPr>
        <p:spPr bwMode="auto">
          <a:xfrm>
            <a:off x="4686611" y="3583519"/>
            <a:ext cx="1890104" cy="67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57316" tIns="28658" rIns="57316" bIns="28658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Horizontal Vanishing Point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86A6504-79F7-7046-8BEE-A385F809E88D}"/>
              </a:ext>
            </a:extLst>
          </p:cNvPr>
          <p:cNvSpPr txBox="1"/>
          <p:nvPr/>
        </p:nvSpPr>
        <p:spPr bwMode="auto">
          <a:xfrm>
            <a:off x="-42534" y="3641165"/>
            <a:ext cx="1890104" cy="67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57316" tIns="28658" rIns="57316" bIns="28658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Horizontal Vanishing Point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C29CDCF-333C-3A45-ADDD-238B4C9A3974}"/>
              </a:ext>
            </a:extLst>
          </p:cNvPr>
          <p:cNvSpPr txBox="1"/>
          <p:nvPr/>
        </p:nvSpPr>
        <p:spPr bwMode="auto">
          <a:xfrm>
            <a:off x="3035001" y="6318649"/>
            <a:ext cx="1890104" cy="67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57316" tIns="28658" rIns="57316" bIns="28658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Vertical Vanishing Point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F5D16C-44FB-5B4E-95A4-952A4410700B}"/>
              </a:ext>
            </a:extLst>
          </p:cNvPr>
          <p:cNvSpPr/>
          <p:nvPr/>
        </p:nvSpPr>
        <p:spPr>
          <a:xfrm>
            <a:off x="1802519" y="12317198"/>
            <a:ext cx="250010" cy="2562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9DD659-6216-B945-8DDD-A9F08224797E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2052529" y="12037047"/>
            <a:ext cx="2875648" cy="4082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D8FB6C9-3FFA-1F44-B5D7-9BFBAE77A949}"/>
              </a:ext>
            </a:extLst>
          </p:cNvPr>
          <p:cNvSpPr txBox="1"/>
          <p:nvPr/>
        </p:nvSpPr>
        <p:spPr bwMode="auto">
          <a:xfrm>
            <a:off x="4265712" y="11372736"/>
            <a:ext cx="1890104" cy="67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57316" tIns="28658" rIns="57316" bIns="28658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Detected Vanishing Point</a:t>
            </a: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4790DE36-6503-6F47-8A61-6B7BAB0C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84714"/>
              </p:ext>
            </p:extLst>
          </p:nvPr>
        </p:nvGraphicFramePr>
        <p:xfrm>
          <a:off x="14368149" y="5710535"/>
          <a:ext cx="5942896" cy="2340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63435">
                  <a:extLst>
                    <a:ext uri="{9D8B030D-6E8A-4147-A177-3AD203B41FA5}">
                      <a16:colId xmlns:a16="http://schemas.microsoft.com/office/drawing/2014/main" val="3844916384"/>
                    </a:ext>
                  </a:extLst>
                </a:gridCol>
                <a:gridCol w="1626487">
                  <a:extLst>
                    <a:ext uri="{9D8B030D-6E8A-4147-A177-3AD203B41FA5}">
                      <a16:colId xmlns:a16="http://schemas.microsoft.com/office/drawing/2014/main" val="3557809097"/>
                    </a:ext>
                  </a:extLst>
                </a:gridCol>
                <a:gridCol w="1626487">
                  <a:extLst>
                    <a:ext uri="{9D8B030D-6E8A-4147-A177-3AD203B41FA5}">
                      <a16:colId xmlns:a16="http://schemas.microsoft.com/office/drawing/2014/main" val="1682336873"/>
                    </a:ext>
                  </a:extLst>
                </a:gridCol>
                <a:gridCol w="1626487">
                  <a:extLst>
                    <a:ext uri="{9D8B030D-6E8A-4147-A177-3AD203B41FA5}">
                      <a16:colId xmlns:a16="http://schemas.microsoft.com/office/drawing/2014/main" val="1736061899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</a:rPr>
                        <a:t>Datasets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</a:rPr>
                        <a:t>Methods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</a:rPr>
                        <a:t>Error (</a:t>
                      </a:r>
                      <a:r>
                        <a:rPr lang="en-GB" sz="2000" b="1" dirty="0" err="1">
                          <a:effectLst/>
                        </a:rPr>
                        <a:t>avg</a:t>
                      </a:r>
                      <a:r>
                        <a:rPr lang="en-GB" sz="2000" b="1" dirty="0">
                          <a:effectLst/>
                        </a:rPr>
                        <a:t>)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</a:rPr>
                        <a:t>Time (</a:t>
                      </a:r>
                      <a:r>
                        <a:rPr lang="en-GB" sz="2000" b="1" dirty="0" err="1">
                          <a:effectLst/>
                        </a:rPr>
                        <a:t>avg</a:t>
                      </a:r>
                      <a:r>
                        <a:rPr lang="en-GB" sz="2000" b="1" dirty="0">
                          <a:effectLst/>
                        </a:rPr>
                        <a:t>)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078309438"/>
                  </a:ext>
                </a:extLst>
              </a:tr>
              <a:tr h="334286"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Eurasian</a:t>
                      </a:r>
                      <a:br>
                        <a:rPr lang="en-GB" sz="2000" dirty="0">
                          <a:effectLst/>
                        </a:rPr>
                      </a:br>
                      <a:r>
                        <a:rPr lang="en-GB" sz="2000" dirty="0">
                          <a:effectLst/>
                        </a:rPr>
                        <a:t>(103)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Xiao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</a:rPr>
                        <a:t>27.827</a:t>
                      </a:r>
                      <a:endParaRPr lang="en-GB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</a:rPr>
                        <a:t>0.356</a:t>
                      </a:r>
                      <a:endParaRPr lang="en-GB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596413216"/>
                  </a:ext>
                </a:extLst>
              </a:tr>
              <a:tr h="668571">
                <a:tc vMerge="1">
                  <a:txBody>
                    <a:bodyPr/>
                    <a:lstStyle/>
                    <a:p>
                      <a:pPr algn="ctr"/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effectLst/>
                        </a:rPr>
                        <a:t>Symen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63.648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006938"/>
                          </a:solidFill>
                          <a:effectLst/>
                        </a:rPr>
                        <a:t>0.531</a:t>
                      </a:r>
                      <a:endParaRPr lang="en-GB" sz="2000" dirty="0">
                        <a:solidFill>
                          <a:srgbClr val="00693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57754188"/>
                  </a:ext>
                </a:extLst>
              </a:tr>
              <a:tr h="334286"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Toulouse</a:t>
                      </a:r>
                    </a:p>
                    <a:p>
                      <a:pPr algn="ctr"/>
                      <a:r>
                        <a:rPr lang="en-GB" sz="2000" dirty="0">
                          <a:effectLst/>
                        </a:rPr>
                        <a:t>(114)</a:t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Xiao </a:t>
                      </a:r>
                      <a:endParaRPr lang="en-GB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</a:rPr>
                        <a:t>95.849</a:t>
                      </a:r>
                      <a:endParaRPr lang="en-GB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</a:rPr>
                        <a:t>1.748</a:t>
                      </a:r>
                      <a:endParaRPr lang="en-GB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319639465"/>
                  </a:ext>
                </a:extLst>
              </a:tr>
              <a:tr h="668571">
                <a:tc vMerge="1">
                  <a:txBody>
                    <a:bodyPr/>
                    <a:lstStyle/>
                    <a:p>
                      <a:pPr algn="ctr"/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effectLst/>
                        </a:rPr>
                        <a:t>Symen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238.359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1.917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4747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03095"/>
      </p:ext>
    </p:extLst>
  </p:cSld>
  <p:clrMapOvr>
    <a:masterClrMapping/>
  </p:clrMapOvr>
</p:sld>
</file>

<file path=ppt/theme/theme1.xml><?xml version="1.0" encoding="utf-8"?>
<a:theme xmlns:a="http://schemas.openxmlformats.org/drawingml/2006/main" name="HeritageTheme-square">
  <a:themeElements>
    <a:clrScheme name="Custom 4">
      <a:dk1>
        <a:srgbClr val="007935"/>
      </a:dk1>
      <a:lt1>
        <a:srgbClr val="FFFFFF"/>
      </a:lt1>
      <a:dk2>
        <a:srgbClr val="007832"/>
      </a:dk2>
      <a:lt2>
        <a:srgbClr val="FFFFFF"/>
      </a:lt2>
      <a:accent1>
        <a:srgbClr val="057932"/>
      </a:accent1>
      <a:accent2>
        <a:srgbClr val="628B64"/>
      </a:accent2>
      <a:accent3>
        <a:srgbClr val="90A98A"/>
      </a:accent3>
      <a:accent4>
        <a:srgbClr val="BCC8B7"/>
      </a:accent4>
      <a:accent5>
        <a:srgbClr val="2B7050"/>
      </a:accent5>
      <a:accent6>
        <a:srgbClr val="70947C"/>
      </a:accent6>
      <a:hlink>
        <a:srgbClr val="61B3E3"/>
      </a:hlink>
      <a:folHlink>
        <a:srgbClr val="EE772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934"/>
        </a:solidFill>
        <a:ln>
          <a:noFill/>
        </a:ln>
      </a:spPr>
      <a:bodyPr rtlCol="0" anchor="ctr"/>
      <a:lstStyle>
        <a:defPPr algn="ctr">
          <a:defRPr dirty="0"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57316" tIns="28658" rIns="57316" bIns="28658">
        <a:spAutoFit/>
      </a:bodyPr>
      <a:lstStyle>
        <a:defPPr algn="l">
          <a:defRPr sz="6600" b="1" dirty="0">
            <a:solidFill>
              <a:srgbClr val="006938"/>
            </a:solidFill>
            <a:latin typeface="Calibri"/>
            <a:ea typeface="+mn-ea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itageTheme-square" id="{DC3721D4-4DE0-4907-9900-415838B129CA}" vid="{18DA4AB5-09E8-4877-8289-5429979C78C5}"/>
    </a:ext>
  </a:extLst>
</a:theme>
</file>

<file path=ppt/theme/theme2.xml><?xml version="1.0" encoding="utf-8"?>
<a:theme xmlns:a="http://schemas.openxmlformats.org/drawingml/2006/main" name="UoS Energy 1 Blue">
  <a:themeElements>
    <a:clrScheme name="Custom 2">
      <a:dk1>
        <a:srgbClr val="395CAD"/>
      </a:dk1>
      <a:lt1>
        <a:srgbClr val="FFFFFF"/>
      </a:lt1>
      <a:dk2>
        <a:srgbClr val="365EAD"/>
      </a:dk2>
      <a:lt2>
        <a:srgbClr val="EEECE1"/>
      </a:lt2>
      <a:accent1>
        <a:srgbClr val="7887C3"/>
      </a:accent1>
      <a:accent2>
        <a:srgbClr val="9FA7D5"/>
      </a:accent2>
      <a:accent3>
        <a:srgbClr val="C6C9E7"/>
      </a:accent3>
      <a:accent4>
        <a:srgbClr val="61B3E3"/>
      </a:accent4>
      <a:accent5>
        <a:srgbClr val="9AC8ED"/>
      </a:accent5>
      <a:accent6>
        <a:srgbClr val="BBD8F2"/>
      </a:accent6>
      <a:hlink>
        <a:srgbClr val="F4A365"/>
      </a:hlink>
      <a:folHlink>
        <a:srgbClr val="F3C4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934"/>
        </a:solidFill>
        <a:ln>
          <a:noFill/>
        </a:ln>
      </a:spPr>
      <a:bodyPr rtlCol="0" anchor="ctr"/>
      <a:lstStyle>
        <a:defPPr algn="ctr">
          <a:defRPr dirty="0"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nergy 1" id="{C5ABD442-A72D-FD46-930F-E726137513EC}" vid="{2B4FC275-8A72-1847-BC25-A1C066351A94}"/>
    </a:ext>
  </a:extLst>
</a:theme>
</file>

<file path=ppt/theme/theme3.xml><?xml version="1.0" encoding="utf-8"?>
<a:theme xmlns:a="http://schemas.openxmlformats.org/drawingml/2006/main" name="UoS Energy 1 Red">
  <a:themeElements>
    <a:clrScheme name="Custom 3">
      <a:dk1>
        <a:srgbClr val="762055"/>
      </a:dk1>
      <a:lt1>
        <a:srgbClr val="FFFFFF"/>
      </a:lt1>
      <a:dk2>
        <a:srgbClr val="762156"/>
      </a:dk2>
      <a:lt2>
        <a:srgbClr val="FFFFFF"/>
      </a:lt2>
      <a:accent1>
        <a:srgbClr val="762056"/>
      </a:accent1>
      <a:accent2>
        <a:srgbClr val="985A7E"/>
      </a:accent2>
      <a:accent3>
        <a:srgbClr val="B286A1"/>
      </a:accent3>
      <a:accent4>
        <a:srgbClr val="CFB4C5"/>
      </a:accent4>
      <a:accent5>
        <a:srgbClr val="572B82"/>
      </a:accent5>
      <a:accent6>
        <a:srgbClr val="8561A4"/>
      </a:accent6>
      <a:hlink>
        <a:srgbClr val="EE7723"/>
      </a:hlink>
      <a:folHlink>
        <a:srgbClr val="F3C4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934"/>
        </a:solidFill>
        <a:ln>
          <a:noFill/>
        </a:ln>
      </a:spPr>
      <a:bodyPr rtlCol="0" anchor="ctr"/>
      <a:lstStyle>
        <a:defPPr algn="ctr">
          <a:defRPr dirty="0"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nergy 1" id="{C5ABD442-A72D-FD46-930F-E726137513EC}" vid="{AD567B19-D96A-5641-9DAB-ED9542F1FC4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HeritageTheme-square</Template>
  <TotalTime>16116</TotalTime>
  <Words>197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HeritageTheme-square</vt:lpstr>
      <vt:lpstr>UoS Energy 1 Blue</vt:lpstr>
      <vt:lpstr>UoS Energy 1 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Carron Shankland</dc:creator>
  <cp:lastModifiedBy>Harry Beggs</cp:lastModifiedBy>
  <cp:revision>35</cp:revision>
  <dcterms:created xsi:type="dcterms:W3CDTF">2020-01-07T14:30:52Z</dcterms:created>
  <dcterms:modified xsi:type="dcterms:W3CDTF">2021-01-26T15:31:30Z</dcterms:modified>
</cp:coreProperties>
</file>