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1" r:id="rId2"/>
    <p:sldId id="357" r:id="rId3"/>
    <p:sldId id="364" r:id="rId4"/>
    <p:sldId id="361" r:id="rId5"/>
    <p:sldId id="363" r:id="rId6"/>
    <p:sldId id="360" r:id="rId7"/>
    <p:sldId id="356" r:id="rId8"/>
    <p:sldId id="362" r:id="rId9"/>
    <p:sldId id="365" r:id="rId10"/>
    <p:sldId id="359" r:id="rId11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3"/>
    <a:srgbClr val="A98079"/>
    <a:srgbClr val="8E8781"/>
    <a:srgbClr val="E1DCD9"/>
    <a:srgbClr val="543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3689" autoAdjust="0"/>
  </p:normalViewPr>
  <p:slideViewPr>
    <p:cSldViewPr>
      <p:cViewPr varScale="1">
        <p:scale>
          <a:sx n="40" d="100"/>
          <a:sy n="40" d="100"/>
        </p:scale>
        <p:origin x="53" y="101"/>
      </p:cViewPr>
      <p:guideLst>
        <p:guide pos="7680"/>
        <p:guide orient="horz" pos="4320"/>
      </p:guideLst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F7F30A7D-1860-4C17-BD3A-DBECDF835440}" type="datetimeFigureOut">
              <a:rPr lang="en-US" altLang="en-US"/>
              <a:pPr>
                <a:defRPr/>
              </a:pPr>
              <a:t>5/6/2020</a:t>
            </a:fld>
            <a:endParaRPr lang="en-US" altLang="en-US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183F672-9706-4B0B-A8F9-438E37003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411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/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/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83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2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9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40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dirty="0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03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dirty="0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67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151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93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59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>
            <a:grpSpLocks/>
          </p:cNvGrpSpPr>
          <p:nvPr userDrawn="1"/>
        </p:nvGrpSpPr>
        <p:grpSpPr bwMode="auto">
          <a:xfrm>
            <a:off x="996950" y="1103313"/>
            <a:ext cx="792163" cy="4530725"/>
            <a:chOff x="996939" y="1103040"/>
            <a:chExt cx="792608" cy="4530825"/>
          </a:xfrm>
        </p:grpSpPr>
        <p:sp>
          <p:nvSpPr>
            <p:cNvPr id="5" name="Text Box 3">
              <a:extLst/>
            </p:cNvPr>
            <p:cNvSpPr txBox="1">
              <a:spLocks/>
            </p:cNvSpPr>
            <p:nvPr userDrawn="1"/>
          </p:nvSpPr>
          <p:spPr bwMode="auto">
            <a:xfrm rot="5400000">
              <a:off x="-353062" y="3604031"/>
              <a:ext cx="3429076" cy="63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zh-TW" sz="3000" b="1">
                  <a:solidFill>
                    <a:srgbClr val="353535"/>
                  </a:solidFill>
                  <a:latin typeface="Titillium" pitchFamily="2" charset="0"/>
                  <a:sym typeface="Poppins Medium"/>
                </a:rPr>
                <a:t>STARTUP PROJECT</a:t>
              </a:r>
              <a:endParaRPr lang="zh-TW" altLang="zh-TW" sz="3000">
                <a:solidFill>
                  <a:srgbClr val="353535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6" name="Фигура"/>
            <p:cNvSpPr>
              <a:spLocks/>
            </p:cNvSpPr>
            <p:nvPr userDrawn="1"/>
          </p:nvSpPr>
          <p:spPr bwMode="auto">
            <a:xfrm>
              <a:off x="996939" y="1103040"/>
              <a:ext cx="792608" cy="737890"/>
            </a:xfrm>
            <a:custGeom>
              <a:avLst/>
              <a:gdLst>
                <a:gd name="T0" fmla="*/ 642893898 w 19679"/>
                <a:gd name="T1" fmla="*/ 430563666 h 21600"/>
                <a:gd name="T2" fmla="*/ 642893898 w 19679"/>
                <a:gd name="T3" fmla="*/ 430563666 h 21600"/>
                <a:gd name="T4" fmla="*/ 642893898 w 19679"/>
                <a:gd name="T5" fmla="*/ 430563666 h 21600"/>
                <a:gd name="T6" fmla="*/ 642893898 w 19679"/>
                <a:gd name="T7" fmla="*/ 43056366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TW" altLang="en-US"/>
            </a:p>
          </p:txBody>
        </p:sp>
      </p:grpSp>
      <p:grpSp>
        <p:nvGrpSpPr>
          <p:cNvPr id="7" name="Группа 6"/>
          <p:cNvGrpSpPr>
            <a:grpSpLocks/>
          </p:cNvGrpSpPr>
          <p:nvPr userDrawn="1"/>
        </p:nvGrpSpPr>
        <p:grpSpPr bwMode="auto">
          <a:xfrm>
            <a:off x="1106488" y="8945563"/>
            <a:ext cx="569912" cy="3778250"/>
            <a:chOff x="1061901" y="7002016"/>
            <a:chExt cx="569913" cy="3776851"/>
          </a:xfrm>
        </p:grpSpPr>
        <p:grpSp>
          <p:nvGrpSpPr>
            <p:cNvPr id="8" name="Группа 7"/>
            <p:cNvGrpSpPr>
              <a:grpSpLocks/>
            </p:cNvGrpSpPr>
            <p:nvPr userDrawn="1"/>
          </p:nvGrpSpPr>
          <p:grpSpPr bwMode="auto"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21" name="Oval 3"/>
              <p:cNvSpPr>
                <a:spLocks noChangeArrowheads="1"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22" name="AutoShape 4"/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13565643 w 21600"/>
                  <a:gd name="T1" fmla="*/ 172677619 h 21595"/>
                  <a:gd name="T2" fmla="*/ 13565643 w 21600"/>
                  <a:gd name="T3" fmla="*/ 172677619 h 21595"/>
                  <a:gd name="T4" fmla="*/ 13565643 w 21600"/>
                  <a:gd name="T5" fmla="*/ 172677619 h 21595"/>
                  <a:gd name="T6" fmla="*/ 13565643 w 21600"/>
                  <a:gd name="T7" fmla="*/ 172677619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9" name="Группа 8"/>
            <p:cNvGrpSpPr>
              <a:grpSpLocks/>
            </p:cNvGrpSpPr>
            <p:nvPr userDrawn="1"/>
          </p:nvGrpSpPr>
          <p:grpSpPr bwMode="auto"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19" name="Oval 6"/>
              <p:cNvSpPr>
                <a:spLocks noChangeArrowheads="1"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20" name="AutoShape 7"/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86641262 w 21600"/>
                  <a:gd name="T1" fmla="*/ 104273945 h 20609"/>
                  <a:gd name="T2" fmla="*/ 186641262 w 21600"/>
                  <a:gd name="T3" fmla="*/ 104273945 h 20609"/>
                  <a:gd name="T4" fmla="*/ 186641262 w 21600"/>
                  <a:gd name="T5" fmla="*/ 104273945 h 20609"/>
                  <a:gd name="T6" fmla="*/ 186641262 w 21600"/>
                  <a:gd name="T7" fmla="*/ 104273945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10" name="Группа 9"/>
            <p:cNvGrpSpPr>
              <a:grpSpLocks/>
            </p:cNvGrpSpPr>
            <p:nvPr userDrawn="1"/>
          </p:nvGrpSpPr>
          <p:grpSpPr bwMode="auto"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17" name="Oval 9"/>
              <p:cNvSpPr>
                <a:spLocks noChangeArrowheads="1"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18" name="AutoShape 10"/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459719526 w 20949"/>
                  <a:gd name="T1" fmla="*/ 80442034 h 20595"/>
                  <a:gd name="T2" fmla="*/ 459719526 w 20949"/>
                  <a:gd name="T3" fmla="*/ 80442034 h 20595"/>
                  <a:gd name="T4" fmla="*/ 459719526 w 20949"/>
                  <a:gd name="T5" fmla="*/ 80442034 h 20595"/>
                  <a:gd name="T6" fmla="*/ 459719526 w 20949"/>
                  <a:gd name="T7" fmla="*/ 80442034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11" name="Группа 10"/>
            <p:cNvGrpSpPr>
              <a:grpSpLocks/>
            </p:cNvGrpSpPr>
            <p:nvPr userDrawn="1"/>
          </p:nvGrpSpPr>
          <p:grpSpPr bwMode="auto"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15" name="Oval 12"/>
              <p:cNvSpPr>
                <a:spLocks noChangeArrowheads="1"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16" name="AutoShape 13"/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36427328 w 21352"/>
                  <a:gd name="T1" fmla="*/ 127980817 h 21600"/>
                  <a:gd name="T2" fmla="*/ 136427328 w 21352"/>
                  <a:gd name="T3" fmla="*/ 127980817 h 21600"/>
                  <a:gd name="T4" fmla="*/ 136427328 w 21352"/>
                  <a:gd name="T5" fmla="*/ 127980817 h 21600"/>
                  <a:gd name="T6" fmla="*/ 136427328 w 21352"/>
                  <a:gd name="T7" fmla="*/ 12798081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12" name="Группа 11"/>
            <p:cNvGrpSpPr>
              <a:grpSpLocks/>
            </p:cNvGrpSpPr>
            <p:nvPr userDrawn="1"/>
          </p:nvGrpSpPr>
          <p:grpSpPr bwMode="auto"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13" name="Oval 24"/>
              <p:cNvSpPr>
                <a:spLocks noChangeArrowheads="1"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14" name="AutoShape 25"/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28179680 w 21597"/>
                  <a:gd name="T1" fmla="*/ 124484026 h 21597"/>
                  <a:gd name="T2" fmla="*/ 128179680 w 21597"/>
                  <a:gd name="T3" fmla="*/ 124484026 h 21597"/>
                  <a:gd name="T4" fmla="*/ 128179680 w 21597"/>
                  <a:gd name="T5" fmla="*/ 124484026 h 21597"/>
                  <a:gd name="T6" fmla="*/ 128179680 w 21597"/>
                  <a:gd name="T7" fmla="*/ 12448402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2177480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2E36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569842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1pPr>
            <a:lvl2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2pPr>
            <a:lvl3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3pPr>
            <a:lvl4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4pPr>
            <a:lvl5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39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3"/>
          <p:cNvGrpSpPr>
            <a:grpSpLocks/>
          </p:cNvGrpSpPr>
          <p:nvPr userDrawn="1"/>
        </p:nvGrpSpPr>
        <p:grpSpPr bwMode="auto">
          <a:xfrm>
            <a:off x="996950" y="1103313"/>
            <a:ext cx="792163" cy="4530725"/>
            <a:chOff x="996939" y="1103040"/>
            <a:chExt cx="792608" cy="4530825"/>
          </a:xfrm>
        </p:grpSpPr>
        <p:sp>
          <p:nvSpPr>
            <p:cNvPr id="13" name="Text Box 3">
              <a:extLst/>
            </p:cNvPr>
            <p:cNvSpPr txBox="1">
              <a:spLocks/>
            </p:cNvSpPr>
            <p:nvPr userDrawn="1"/>
          </p:nvSpPr>
          <p:spPr bwMode="auto">
            <a:xfrm rot="5400000">
              <a:off x="-353062" y="3604031"/>
              <a:ext cx="3429076" cy="63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zh-TW" sz="3000" b="1">
                  <a:solidFill>
                    <a:srgbClr val="353535"/>
                  </a:solidFill>
                  <a:latin typeface="Titillium" pitchFamily="2" charset="0"/>
                  <a:sym typeface="Poppins Medium"/>
                </a:rPr>
                <a:t>STARTUP PROJECT</a:t>
              </a:r>
              <a:endParaRPr lang="zh-TW" altLang="zh-TW" sz="3000">
                <a:solidFill>
                  <a:srgbClr val="353535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14" name="Фигура"/>
            <p:cNvSpPr>
              <a:spLocks/>
            </p:cNvSpPr>
            <p:nvPr userDrawn="1"/>
          </p:nvSpPr>
          <p:spPr bwMode="auto">
            <a:xfrm>
              <a:off x="996939" y="1103040"/>
              <a:ext cx="792608" cy="737890"/>
            </a:xfrm>
            <a:custGeom>
              <a:avLst/>
              <a:gdLst>
                <a:gd name="T0" fmla="*/ 642893898 w 19679"/>
                <a:gd name="T1" fmla="*/ 430563666 h 21600"/>
                <a:gd name="T2" fmla="*/ 642893898 w 19679"/>
                <a:gd name="T3" fmla="*/ 430563666 h 21600"/>
                <a:gd name="T4" fmla="*/ 642893898 w 19679"/>
                <a:gd name="T5" fmla="*/ 430563666 h 21600"/>
                <a:gd name="T6" fmla="*/ 642893898 w 19679"/>
                <a:gd name="T7" fmla="*/ 43056366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TW" altLang="en-US"/>
            </a:p>
          </p:txBody>
        </p:sp>
      </p:grpSp>
      <p:grpSp>
        <p:nvGrpSpPr>
          <p:cNvPr id="15" name="Группа 6"/>
          <p:cNvGrpSpPr>
            <a:grpSpLocks/>
          </p:cNvGrpSpPr>
          <p:nvPr userDrawn="1"/>
        </p:nvGrpSpPr>
        <p:grpSpPr bwMode="auto">
          <a:xfrm>
            <a:off x="1106488" y="8945563"/>
            <a:ext cx="569912" cy="3778250"/>
            <a:chOff x="1061901" y="7002016"/>
            <a:chExt cx="569913" cy="3776851"/>
          </a:xfrm>
        </p:grpSpPr>
        <p:grpSp>
          <p:nvGrpSpPr>
            <p:cNvPr id="23" name="Группа 7"/>
            <p:cNvGrpSpPr>
              <a:grpSpLocks/>
            </p:cNvGrpSpPr>
            <p:nvPr userDrawn="1"/>
          </p:nvGrpSpPr>
          <p:grpSpPr bwMode="auto"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38" name="Oval 3"/>
              <p:cNvSpPr>
                <a:spLocks noChangeArrowheads="1"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9" name="AutoShape 4"/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13565643 w 21600"/>
                  <a:gd name="T1" fmla="*/ 172677619 h 21595"/>
                  <a:gd name="T2" fmla="*/ 13565643 w 21600"/>
                  <a:gd name="T3" fmla="*/ 172677619 h 21595"/>
                  <a:gd name="T4" fmla="*/ 13565643 w 21600"/>
                  <a:gd name="T5" fmla="*/ 172677619 h 21595"/>
                  <a:gd name="T6" fmla="*/ 13565643 w 21600"/>
                  <a:gd name="T7" fmla="*/ 172677619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4" name="Группа 8"/>
            <p:cNvGrpSpPr>
              <a:grpSpLocks/>
            </p:cNvGrpSpPr>
            <p:nvPr userDrawn="1"/>
          </p:nvGrpSpPr>
          <p:grpSpPr bwMode="auto"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36" name="Oval 6"/>
              <p:cNvSpPr>
                <a:spLocks noChangeArrowheads="1"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7" name="AutoShape 7"/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86641262 w 21600"/>
                  <a:gd name="T1" fmla="*/ 104273945 h 20609"/>
                  <a:gd name="T2" fmla="*/ 186641262 w 21600"/>
                  <a:gd name="T3" fmla="*/ 104273945 h 20609"/>
                  <a:gd name="T4" fmla="*/ 186641262 w 21600"/>
                  <a:gd name="T5" fmla="*/ 104273945 h 20609"/>
                  <a:gd name="T6" fmla="*/ 186641262 w 21600"/>
                  <a:gd name="T7" fmla="*/ 104273945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5" name="Группа 9"/>
            <p:cNvGrpSpPr>
              <a:grpSpLocks/>
            </p:cNvGrpSpPr>
            <p:nvPr userDrawn="1"/>
          </p:nvGrpSpPr>
          <p:grpSpPr bwMode="auto"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34" name="Oval 9"/>
              <p:cNvSpPr>
                <a:spLocks noChangeArrowheads="1"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5" name="AutoShape 10"/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459719526 w 20949"/>
                  <a:gd name="T1" fmla="*/ 80442034 h 20595"/>
                  <a:gd name="T2" fmla="*/ 459719526 w 20949"/>
                  <a:gd name="T3" fmla="*/ 80442034 h 20595"/>
                  <a:gd name="T4" fmla="*/ 459719526 w 20949"/>
                  <a:gd name="T5" fmla="*/ 80442034 h 20595"/>
                  <a:gd name="T6" fmla="*/ 459719526 w 20949"/>
                  <a:gd name="T7" fmla="*/ 80442034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8" name="Группа 10"/>
            <p:cNvGrpSpPr>
              <a:grpSpLocks/>
            </p:cNvGrpSpPr>
            <p:nvPr userDrawn="1"/>
          </p:nvGrpSpPr>
          <p:grpSpPr bwMode="auto"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32" name="Oval 12"/>
              <p:cNvSpPr>
                <a:spLocks noChangeArrowheads="1"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3" name="AutoShape 13"/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36427328 w 21352"/>
                  <a:gd name="T1" fmla="*/ 127980817 h 21600"/>
                  <a:gd name="T2" fmla="*/ 136427328 w 21352"/>
                  <a:gd name="T3" fmla="*/ 127980817 h 21600"/>
                  <a:gd name="T4" fmla="*/ 136427328 w 21352"/>
                  <a:gd name="T5" fmla="*/ 127980817 h 21600"/>
                  <a:gd name="T6" fmla="*/ 136427328 w 21352"/>
                  <a:gd name="T7" fmla="*/ 12798081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9" name="Группа 11"/>
            <p:cNvGrpSpPr>
              <a:grpSpLocks/>
            </p:cNvGrpSpPr>
            <p:nvPr userDrawn="1"/>
          </p:nvGrpSpPr>
          <p:grpSpPr bwMode="auto"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30" name="Oval 24"/>
              <p:cNvSpPr>
                <a:spLocks noChangeArrowheads="1"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1" name="AutoShape 25"/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28179680 w 21597"/>
                  <a:gd name="T1" fmla="*/ 124484026 h 21597"/>
                  <a:gd name="T2" fmla="*/ 128179680 w 21597"/>
                  <a:gd name="T3" fmla="*/ 124484026 h 21597"/>
                  <a:gd name="T4" fmla="*/ 128179680 w 21597"/>
                  <a:gd name="T5" fmla="*/ 124484026 h 21597"/>
                  <a:gd name="T6" fmla="*/ 128179680 w 21597"/>
                  <a:gd name="T7" fmla="*/ 12448402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3" name="Рисунок 2">
            <a:extLst/>
          </p:cNvPr>
          <p:cNvSpPr>
            <a:spLocks noGrp="1"/>
          </p:cNvSpPr>
          <p:nvPr>
            <p:ph type="pic" sz="quarter" idx="11"/>
          </p:nvPr>
        </p:nvSpPr>
        <p:spPr>
          <a:xfrm>
            <a:off x="2182813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6" name="Рисунок 2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6401974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7" name="Рисунок 2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0621135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8" name="Рисунок 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84029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9" name="Рисунок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1905945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 dirty="0">
              <a:sym typeface="Poppins"/>
            </a:endParaRPr>
          </a:p>
        </p:txBody>
      </p:sp>
      <p:sp>
        <p:nvSpPr>
          <p:cNvPr id="20" name="Рисунок 2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182813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1" name="Рисунок 2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401974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2" name="Рисунок 2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10621135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6" name="Рисунок 2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1484029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7" name="Рисунок 2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905945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 dirty="0"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533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/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3" r:id="rId3"/>
    <p:sldLayoutId id="2147483894" r:id="rId4"/>
  </p:sldLayoutIdLst>
  <p:hf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21.123/php7-mysql-examples/project/index.ph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68" y="3185592"/>
            <a:ext cx="4497294" cy="4497294"/>
          </a:xfrm>
          <a:prstGeom prst="rect">
            <a:avLst/>
          </a:prstGeom>
        </p:spPr>
      </p:pic>
      <p:grpSp>
        <p:nvGrpSpPr>
          <p:cNvPr id="21" name="群組 20"/>
          <p:cNvGrpSpPr>
            <a:grpSpLocks/>
          </p:cNvGrpSpPr>
          <p:nvPr/>
        </p:nvGrpSpPr>
        <p:grpSpPr bwMode="auto">
          <a:xfrm>
            <a:off x="2380456" y="6549165"/>
            <a:ext cx="19553237" cy="4889500"/>
            <a:chOff x="2742365" y="4531678"/>
            <a:chExt cx="19552736" cy="4888184"/>
          </a:xfrm>
        </p:grpSpPr>
        <p:sp>
          <p:nvSpPr>
            <p:cNvPr id="4" name="Text Box 2">
              <a:extLst/>
            </p:cNvPr>
            <p:cNvSpPr txBox="1">
              <a:spLocks/>
            </p:cNvSpPr>
            <p:nvPr/>
          </p:nvSpPr>
          <p:spPr bwMode="auto">
            <a:xfrm>
              <a:off x="8377301" y="8151906"/>
              <a:ext cx="8759601" cy="645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zh-TW" altLang="en-US" sz="2800" b="1" dirty="0">
                  <a:solidFill>
                    <a:srgbClr val="A98079"/>
                  </a:solidFill>
                  <a:latin typeface="Titillium Regular Upright" pitchFamily="2" charset="0"/>
                  <a:sym typeface="Poppins SemiBold"/>
                </a:rPr>
                <a:t>體驗</a:t>
              </a:r>
              <a:r>
                <a:rPr lang="en-US" altLang="zh-TW" sz="2800" b="1" dirty="0">
                  <a:solidFill>
                    <a:srgbClr val="A98079"/>
                  </a:solidFill>
                  <a:latin typeface="Titillium Regular Upright" pitchFamily="2" charset="0"/>
                  <a:sym typeface="Poppins SemiBold"/>
                </a:rPr>
                <a:t>, </a:t>
              </a:r>
              <a:r>
                <a:rPr lang="zh-TW" altLang="en-US" sz="2800" b="1" dirty="0">
                  <a:solidFill>
                    <a:srgbClr val="A98079"/>
                  </a:solidFill>
                  <a:latin typeface="Titillium Regular Upright" pitchFamily="2" charset="0"/>
                  <a:sym typeface="Poppins SemiBold"/>
                </a:rPr>
                <a:t>遇見更美好的自己</a:t>
              </a:r>
              <a:endParaRPr lang="zh-TW" altLang="zh-TW" sz="2800" b="1" dirty="0">
                <a:solidFill>
                  <a:srgbClr val="A98079"/>
                </a:solidFill>
                <a:latin typeface="Open Sans Semibold" pitchFamily="34" charset="0"/>
                <a:sym typeface="Poppins SemiBold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-3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365" y="4531678"/>
              <a:ext cx="19552736" cy="488818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: 形状 18"/>
          <p:cNvSpPr/>
          <p:nvPr/>
        </p:nvSpPr>
        <p:spPr>
          <a:xfrm rot="16200000">
            <a:off x="11653044" y="2451894"/>
            <a:ext cx="1006475" cy="10250487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: 形状 17"/>
          <p:cNvSpPr/>
          <p:nvPr/>
        </p:nvSpPr>
        <p:spPr>
          <a:xfrm rot="16200000">
            <a:off x="11680826" y="536575"/>
            <a:ext cx="950912" cy="10250487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8447088" y="5987851"/>
            <a:ext cx="84899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8800" b="1" dirty="0">
                <a:solidFill>
                  <a:srgbClr val="2C4947"/>
                </a:solidFill>
              </a:rPr>
              <a:t>THANK</a:t>
            </a:r>
            <a:r>
              <a:rPr lang="zh-TW" altLang="en-US" sz="8800" b="1" dirty="0">
                <a:solidFill>
                  <a:srgbClr val="2C4947"/>
                </a:solidFill>
              </a:rPr>
              <a:t>   </a:t>
            </a:r>
            <a:r>
              <a:rPr lang="en-US" altLang="zh-TW" sz="8800" b="1" dirty="0">
                <a:solidFill>
                  <a:srgbClr val="2C4947"/>
                </a:solidFill>
              </a:rPr>
              <a:t>YOU</a:t>
            </a:r>
            <a:endParaRPr lang="zh-CN" altLang="en-US" sz="8800" b="1" dirty="0">
              <a:solidFill>
                <a:srgbClr val="2C49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492" y="154548"/>
            <a:ext cx="1038400" cy="10376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118" y="834315"/>
            <a:ext cx="4514616" cy="1127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Группа 5"/>
          <p:cNvGrpSpPr>
            <a:grpSpLocks/>
          </p:cNvGrpSpPr>
          <p:nvPr/>
        </p:nvGrpSpPr>
        <p:grpSpPr bwMode="auto">
          <a:xfrm>
            <a:off x="561166" y="-168612"/>
            <a:ext cx="6983412" cy="3024188"/>
            <a:chOff x="3607616" y="1990224"/>
            <a:chExt cx="6984776" cy="3024411"/>
          </a:xfrm>
        </p:grpSpPr>
        <p:sp>
          <p:nvSpPr>
            <p:cNvPr id="85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 dirty="0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目錄</a:t>
              </a:r>
              <a:endParaRPr lang="zh-TW" altLang="zh-TW" sz="6000" b="1" dirty="0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6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grpSp>
        <p:nvGrpSpPr>
          <p:cNvPr id="8199" name="群組 87"/>
          <p:cNvGrpSpPr>
            <a:grpSpLocks/>
          </p:cNvGrpSpPr>
          <p:nvPr/>
        </p:nvGrpSpPr>
        <p:grpSpPr bwMode="auto">
          <a:xfrm>
            <a:off x="0" y="-55563"/>
            <a:ext cx="24384000" cy="2017713"/>
            <a:chOff x="0" y="-54768"/>
            <a:chExt cx="24384000" cy="2017588"/>
          </a:xfrm>
        </p:grpSpPr>
        <p:sp>
          <p:nvSpPr>
            <p:cNvPr id="8201" name="矩形 88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8202" name="群組 89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91" name="圖片 9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92" name="圖片 9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  <p:grpSp>
        <p:nvGrpSpPr>
          <p:cNvPr id="29" name="Group 27"/>
          <p:cNvGrpSpPr/>
          <p:nvPr/>
        </p:nvGrpSpPr>
        <p:grpSpPr>
          <a:xfrm>
            <a:off x="4271121" y="4716053"/>
            <a:ext cx="7272808" cy="393442"/>
            <a:chOff x="1374601" y="2292350"/>
            <a:chExt cx="5748512" cy="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A9807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A98079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2" name="TextBox 37"/>
          <p:cNvSpPr txBox="1"/>
          <p:nvPr/>
        </p:nvSpPr>
        <p:spPr>
          <a:xfrm>
            <a:off x="5033487" y="7477036"/>
            <a:ext cx="471024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400" b="1" dirty="0" smtClean="0">
                <a:solidFill>
                  <a:srgbClr val="414143"/>
                </a:solidFill>
              </a:rPr>
              <a:t>後台功能說明</a:t>
            </a:r>
            <a:endParaRPr lang="en-US" sz="4400" b="1" dirty="0">
              <a:solidFill>
                <a:srgbClr val="414143"/>
              </a:solidFill>
            </a:endParaRPr>
          </a:p>
        </p:txBody>
      </p:sp>
      <p:grpSp>
        <p:nvGrpSpPr>
          <p:cNvPr id="33" name="Group 38"/>
          <p:cNvGrpSpPr/>
          <p:nvPr/>
        </p:nvGrpSpPr>
        <p:grpSpPr>
          <a:xfrm flipV="1">
            <a:off x="4271120" y="7924981"/>
            <a:ext cx="7272809" cy="248236"/>
            <a:chOff x="1374601" y="2292350"/>
            <a:chExt cx="5748512" cy="0"/>
          </a:xfrm>
        </p:grpSpPr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8E878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8E878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44"/>
          <p:cNvGrpSpPr/>
          <p:nvPr/>
        </p:nvGrpSpPr>
        <p:grpSpPr>
          <a:xfrm>
            <a:off x="4335466" y="11630379"/>
            <a:ext cx="7208464" cy="80839"/>
            <a:chOff x="1374601" y="2292350"/>
            <a:chExt cx="5748512" cy="0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A9807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A98079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圆角矩形 14"/>
          <p:cNvSpPr/>
          <p:nvPr/>
        </p:nvSpPr>
        <p:spPr>
          <a:xfrm>
            <a:off x="3263012" y="4265312"/>
            <a:ext cx="984081" cy="512324"/>
          </a:xfrm>
          <a:prstGeom prst="roundRect">
            <a:avLst/>
          </a:pr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55" name="文本框 8"/>
          <p:cNvSpPr txBox="1"/>
          <p:nvPr/>
        </p:nvSpPr>
        <p:spPr>
          <a:xfrm>
            <a:off x="3364812" y="4197771"/>
            <a:ext cx="8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</a:t>
            </a:r>
            <a:endParaRPr lang="zh-CN" altLang="en-US" sz="36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圆角矩形 18"/>
          <p:cNvSpPr/>
          <p:nvPr/>
        </p:nvSpPr>
        <p:spPr>
          <a:xfrm>
            <a:off x="3263008" y="7681442"/>
            <a:ext cx="984081" cy="552644"/>
          </a:xfrm>
          <a:prstGeom prst="roundRect">
            <a:avLst/>
          </a:prstGeom>
          <a:solidFill>
            <a:srgbClr val="8E8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719757"/>
              </a:solidFill>
            </a:endParaRPr>
          </a:p>
        </p:txBody>
      </p:sp>
      <p:sp>
        <p:nvSpPr>
          <p:cNvPr id="59" name="文本框 10"/>
          <p:cNvSpPr txBox="1"/>
          <p:nvPr/>
        </p:nvSpPr>
        <p:spPr>
          <a:xfrm>
            <a:off x="3364808" y="7609895"/>
            <a:ext cx="8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02</a:t>
            </a:r>
            <a:endParaRPr lang="zh-CN" altLang="en-US" sz="2800" b="1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2" name="圆角矩形 21"/>
          <p:cNvSpPr/>
          <p:nvPr/>
        </p:nvSpPr>
        <p:spPr>
          <a:xfrm>
            <a:off x="3307898" y="11162692"/>
            <a:ext cx="984081" cy="548527"/>
          </a:xfrm>
          <a:prstGeom prst="roundRect">
            <a:avLst/>
          </a:pr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63" name="文本框 12"/>
          <p:cNvSpPr txBox="1"/>
          <p:nvPr/>
        </p:nvSpPr>
        <p:spPr>
          <a:xfrm>
            <a:off x="3409698" y="11108213"/>
            <a:ext cx="8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8" name="TextBox 37"/>
          <p:cNvSpPr txBox="1"/>
          <p:nvPr/>
        </p:nvSpPr>
        <p:spPr>
          <a:xfrm>
            <a:off x="5033487" y="4100528"/>
            <a:ext cx="471024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400" b="1" dirty="0" smtClean="0">
                <a:solidFill>
                  <a:srgbClr val="414143"/>
                </a:solidFill>
              </a:rPr>
              <a:t>專題說明</a:t>
            </a:r>
            <a:endParaRPr lang="en-US" sz="4400" b="1" dirty="0">
              <a:solidFill>
                <a:srgbClr val="414143"/>
              </a:solidFill>
            </a:endParaRPr>
          </a:p>
        </p:txBody>
      </p:sp>
      <p:sp>
        <p:nvSpPr>
          <p:cNvPr id="89" name="TextBox 37"/>
          <p:cNvSpPr txBox="1"/>
          <p:nvPr/>
        </p:nvSpPr>
        <p:spPr>
          <a:xfrm>
            <a:off x="5105495" y="10962456"/>
            <a:ext cx="471024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400" b="1" dirty="0" smtClean="0">
                <a:solidFill>
                  <a:srgbClr val="414143"/>
                </a:solidFill>
              </a:rPr>
              <a:t>後</a:t>
            </a:r>
            <a:r>
              <a:rPr lang="zh-TW" altLang="en-US" sz="4400" b="1" dirty="0">
                <a:solidFill>
                  <a:srgbClr val="414143"/>
                </a:solidFill>
              </a:rPr>
              <a:t>台</a:t>
            </a:r>
            <a:r>
              <a:rPr lang="en-US" altLang="zh-TW" sz="4400" b="1" dirty="0" smtClean="0">
                <a:solidFill>
                  <a:srgbClr val="414143"/>
                </a:solidFill>
              </a:rPr>
              <a:t>DEMO </a:t>
            </a:r>
            <a:endParaRPr lang="en-US" sz="4400" b="1" dirty="0">
              <a:solidFill>
                <a:srgbClr val="41414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 animBg="1"/>
      <p:bldP spid="55" grpId="0"/>
      <p:bldP spid="58" grpId="0" animBg="1"/>
      <p:bldP spid="59" grpId="0"/>
      <p:bldP spid="62" grpId="0" animBg="1"/>
      <p:bldP spid="63" grpId="0"/>
      <p:bldP spid="88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: 形状 18"/>
          <p:cNvSpPr/>
          <p:nvPr/>
        </p:nvSpPr>
        <p:spPr>
          <a:xfrm rot="16200000">
            <a:off x="11653044" y="2451894"/>
            <a:ext cx="1006475" cy="10250487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: 形状 17"/>
          <p:cNvSpPr/>
          <p:nvPr/>
        </p:nvSpPr>
        <p:spPr>
          <a:xfrm rot="16200000">
            <a:off x="11680826" y="536575"/>
            <a:ext cx="950912" cy="10250487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9743728" y="5777880"/>
            <a:ext cx="8489950" cy="307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20000"/>
              </a:lnSpc>
              <a:defRPr/>
            </a:pPr>
            <a:r>
              <a:rPr lang="zh-TW" altLang="en-US" sz="8800" b="1" dirty="0" smtClean="0">
                <a:solidFill>
                  <a:srgbClr val="414143"/>
                </a:solidFill>
                <a:latin typeface="Titillium" pitchFamily="2" charset="0"/>
                <a:sym typeface="Poppins Medium"/>
              </a:rPr>
              <a:t>專</a:t>
            </a:r>
            <a:r>
              <a:rPr lang="zh-TW" altLang="en-US" sz="8800" b="1" dirty="0">
                <a:solidFill>
                  <a:srgbClr val="414143"/>
                </a:solidFill>
                <a:latin typeface="Titillium" pitchFamily="2" charset="0"/>
                <a:sym typeface="Poppins Medium"/>
              </a:rPr>
              <a:t>題</a:t>
            </a:r>
            <a:r>
              <a:rPr lang="zh-TW" altLang="en-US" sz="8800" b="1" dirty="0" smtClean="0">
                <a:solidFill>
                  <a:srgbClr val="414143"/>
                </a:solidFill>
                <a:latin typeface="Titillium" pitchFamily="2" charset="0"/>
                <a:sym typeface="Poppins Medium"/>
              </a:rPr>
              <a:t>說明</a:t>
            </a:r>
            <a:endParaRPr lang="zh-TW" altLang="zh-TW" sz="8800" b="1" dirty="0">
              <a:solidFill>
                <a:srgbClr val="414143"/>
              </a:solidFill>
              <a:latin typeface="Open Sans" pitchFamily="34" charset="0"/>
              <a:sym typeface="Poppins Medium"/>
            </a:endParaRPr>
          </a:p>
          <a:p>
            <a:endParaRPr lang="zh-CN" altLang="en-US" sz="8800" b="1" dirty="0">
              <a:solidFill>
                <a:srgbClr val="2C49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492" y="154548"/>
            <a:ext cx="1038400" cy="10376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118" y="834315"/>
            <a:ext cx="4514616" cy="11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02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па 1"/>
          <p:cNvGrpSpPr>
            <a:grpSpLocks/>
          </p:cNvGrpSpPr>
          <p:nvPr/>
        </p:nvGrpSpPr>
        <p:grpSpPr bwMode="auto">
          <a:xfrm>
            <a:off x="3562350" y="5921375"/>
            <a:ext cx="6656388" cy="5102225"/>
            <a:chOff x="3562972" y="5921896"/>
            <a:chExt cx="6656159" cy="5102094"/>
          </a:xfrm>
          <a:solidFill>
            <a:srgbClr val="E1DCD9"/>
          </a:solidFill>
        </p:grpSpPr>
        <p:sp>
          <p:nvSpPr>
            <p:cNvPr id="70" name="Нашивка 13"/>
            <p:cNvSpPr>
              <a:spLocks noChangeArrowheads="1"/>
            </p:cNvSpPr>
            <p:nvPr/>
          </p:nvSpPr>
          <p:spPr bwMode="auto">
            <a:xfrm>
              <a:off x="3562972" y="5921896"/>
              <a:ext cx="6656159" cy="5102094"/>
            </a:xfrm>
            <a:prstGeom prst="chevron">
              <a:avLst>
                <a:gd name="adj" fmla="val 188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 altLang="zh-TW"/>
            </a:p>
          </p:txBody>
        </p:sp>
        <p:grpSp>
          <p:nvGrpSpPr>
            <p:cNvPr id="71" name="Группа 3"/>
            <p:cNvGrpSpPr>
              <a:grpSpLocks/>
            </p:cNvGrpSpPr>
            <p:nvPr/>
          </p:nvGrpSpPr>
          <p:grpSpPr bwMode="auto">
            <a:xfrm>
              <a:off x="4994102" y="6377498"/>
              <a:ext cx="4539072" cy="2416064"/>
              <a:chOff x="4182523" y="5783183"/>
              <a:chExt cx="4539072" cy="2416064"/>
            </a:xfrm>
            <a:grpFill/>
          </p:grpSpPr>
          <p:sp>
            <p:nvSpPr>
              <p:cNvPr id="72" name="Прямоугольник 29"/>
              <p:cNvSpPr>
                <a:spLocks noChangeArrowheads="1"/>
              </p:cNvSpPr>
              <p:nvPr/>
            </p:nvSpPr>
            <p:spPr bwMode="auto">
              <a:xfrm>
                <a:off x="4182523" y="7368271"/>
                <a:ext cx="4539072" cy="8309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TW" altLang="en-US" sz="3200" dirty="0">
                    <a:solidFill>
                      <a:srgbClr val="8E8781"/>
                    </a:solidFill>
                    <a:latin typeface="+mj-ea"/>
                    <a:ea typeface="+mj-ea"/>
                  </a:rPr>
                  <a:t>為什麼想</a:t>
                </a:r>
                <a:r>
                  <a:rPr lang="zh-TW" altLang="en-US" sz="3200" dirty="0" smtClean="0">
                    <a:solidFill>
                      <a:srgbClr val="8E8781"/>
                    </a:solidFill>
                    <a:latin typeface="+mj-ea"/>
                    <a:ea typeface="+mj-ea"/>
                  </a:rPr>
                  <a:t>做文青地圖</a:t>
                </a:r>
                <a:r>
                  <a:rPr lang="en-US" altLang="zh-TW" sz="3200" dirty="0" smtClean="0">
                    <a:solidFill>
                      <a:srgbClr val="8E8781"/>
                    </a:solidFill>
                    <a:latin typeface="+mj-ea"/>
                    <a:ea typeface="+mj-ea"/>
                  </a:rPr>
                  <a:t>?</a:t>
                </a:r>
                <a:endParaRPr lang="ru-RU" altLang="zh-TW" sz="3200" dirty="0">
                  <a:solidFill>
                    <a:srgbClr val="8E878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3" name="Text Box 3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4183269" y="5783183"/>
                <a:ext cx="4125771" cy="15842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zh-TW" altLang="en-US" sz="7200" b="1" dirty="0">
                    <a:solidFill>
                      <a:srgbClr val="8E878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主題發想</a:t>
                </a:r>
                <a:endParaRPr lang="x-none" altLang="x-none" sz="7200" b="1" dirty="0">
                  <a:solidFill>
                    <a:srgbClr val="8E878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74" name="Группа 2"/>
          <p:cNvGrpSpPr>
            <a:grpSpLocks/>
          </p:cNvGrpSpPr>
          <p:nvPr/>
        </p:nvGrpSpPr>
        <p:grpSpPr bwMode="auto">
          <a:xfrm>
            <a:off x="9671050" y="5921375"/>
            <a:ext cx="6656388" cy="5102225"/>
            <a:chOff x="9671720" y="5921896"/>
            <a:chExt cx="6656159" cy="5102094"/>
          </a:xfrm>
        </p:grpSpPr>
        <p:sp>
          <p:nvSpPr>
            <p:cNvPr id="8207" name="Нашивка 20"/>
            <p:cNvSpPr>
              <a:spLocks noChangeArrowheads="1"/>
            </p:cNvSpPr>
            <p:nvPr/>
          </p:nvSpPr>
          <p:spPr bwMode="auto">
            <a:xfrm>
              <a:off x="9671720" y="5921896"/>
              <a:ext cx="6656159" cy="5102094"/>
            </a:xfrm>
            <a:prstGeom prst="chevron">
              <a:avLst>
                <a:gd name="adj" fmla="val 18832"/>
              </a:avLst>
            </a:prstGeom>
            <a:solidFill>
              <a:srgbClr val="A98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zh-TW"/>
            </a:p>
          </p:txBody>
        </p:sp>
        <p:grpSp>
          <p:nvGrpSpPr>
            <p:cNvPr id="8208" name="Группа 31"/>
            <p:cNvGrpSpPr>
              <a:grpSpLocks/>
            </p:cNvGrpSpPr>
            <p:nvPr/>
          </p:nvGrpSpPr>
          <p:grpSpPr bwMode="auto">
            <a:xfrm>
              <a:off x="11003587" y="6377498"/>
              <a:ext cx="4539454" cy="3154708"/>
              <a:chOff x="4182142" y="5783183"/>
              <a:chExt cx="4539454" cy="3154708"/>
            </a:xfrm>
          </p:grpSpPr>
          <p:sp>
            <p:nvSpPr>
              <p:cNvPr id="8209" name="Прямоугольник 32"/>
              <p:cNvSpPr>
                <a:spLocks noChangeArrowheads="1"/>
              </p:cNvSpPr>
              <p:nvPr/>
            </p:nvSpPr>
            <p:spPr bwMode="auto">
              <a:xfrm>
                <a:off x="4182523" y="7368271"/>
                <a:ext cx="4539073" cy="1569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目前進度</a:t>
                </a:r>
                <a:endParaRPr lang="en-US" altLang="zh-TW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後台</a:t>
                </a:r>
                <a:endParaRPr lang="ru-RU" altLang="zh-TW" sz="3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Text Box 3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4182142" y="5783183"/>
                <a:ext cx="4127358" cy="1584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zh-TW" altLang="en-US" sz="7200" b="1" dirty="0" smtClean="0">
                    <a:solidFill>
                      <a:schemeClr val="tx1"/>
                    </a:solidFill>
                    <a:latin typeface="+mj-ea"/>
                    <a:ea typeface="+mj-ea"/>
                    <a:sym typeface="Poppins Medium"/>
                  </a:rPr>
                  <a:t>    小專</a:t>
                </a:r>
                <a:endParaRPr lang="zh-TW" altLang="zh-TW" sz="7200" b="1" dirty="0">
                  <a:solidFill>
                    <a:schemeClr val="tx1"/>
                  </a:solidFill>
                  <a:latin typeface="+mj-ea"/>
                  <a:ea typeface="+mj-ea"/>
                  <a:sym typeface="Poppins Medium"/>
                </a:endParaRPr>
              </a:p>
            </p:txBody>
          </p:sp>
        </p:grpSp>
      </p:grpSp>
      <p:grpSp>
        <p:nvGrpSpPr>
          <p:cNvPr id="84" name="Группа 5"/>
          <p:cNvGrpSpPr>
            <a:grpSpLocks/>
          </p:cNvGrpSpPr>
          <p:nvPr/>
        </p:nvGrpSpPr>
        <p:grpSpPr bwMode="auto">
          <a:xfrm>
            <a:off x="563563" y="-114300"/>
            <a:ext cx="6983412" cy="3024188"/>
            <a:chOff x="3607616" y="1990224"/>
            <a:chExt cx="6984776" cy="3024411"/>
          </a:xfrm>
        </p:grpSpPr>
        <p:sp>
          <p:nvSpPr>
            <p:cNvPr id="85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專題說明</a:t>
              </a:r>
              <a:endParaRPr lang="zh-TW" altLang="zh-TW" sz="6000" b="1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6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5779750" y="5921375"/>
            <a:ext cx="6656388" cy="5102225"/>
            <a:chOff x="15779750" y="5921375"/>
            <a:chExt cx="6656388" cy="5102225"/>
          </a:xfrm>
        </p:grpSpPr>
        <p:grpSp>
          <p:nvGrpSpPr>
            <p:cNvPr id="79" name="Группа 4"/>
            <p:cNvGrpSpPr>
              <a:grpSpLocks/>
            </p:cNvGrpSpPr>
            <p:nvPr/>
          </p:nvGrpSpPr>
          <p:grpSpPr bwMode="auto">
            <a:xfrm>
              <a:off x="15779750" y="5921375"/>
              <a:ext cx="6656388" cy="5102225"/>
              <a:chOff x="15780468" y="5921896"/>
              <a:chExt cx="6656159" cy="5102094"/>
            </a:xfrm>
            <a:solidFill>
              <a:srgbClr val="E1DCD9"/>
            </a:solidFill>
          </p:grpSpPr>
          <p:sp>
            <p:nvSpPr>
              <p:cNvPr id="80" name="Нашивка 25"/>
              <p:cNvSpPr>
                <a:spLocks noChangeArrowheads="1"/>
              </p:cNvSpPr>
              <p:nvPr/>
            </p:nvSpPr>
            <p:spPr bwMode="auto">
              <a:xfrm>
                <a:off x="15780468" y="5921896"/>
                <a:ext cx="6656159" cy="5102094"/>
              </a:xfrm>
              <a:prstGeom prst="chevron">
                <a:avLst>
                  <a:gd name="adj" fmla="val 18832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 altLang="zh-TW"/>
              </a:p>
            </p:txBody>
          </p:sp>
          <p:grpSp>
            <p:nvGrpSpPr>
              <p:cNvPr id="81" name="Группа 34"/>
              <p:cNvGrpSpPr>
                <a:grpSpLocks/>
              </p:cNvGrpSpPr>
              <p:nvPr/>
            </p:nvGrpSpPr>
            <p:grpSpPr bwMode="auto">
              <a:xfrm>
                <a:off x="17112335" y="6377497"/>
                <a:ext cx="4539454" cy="3154709"/>
                <a:chOff x="4182142" y="5783182"/>
                <a:chExt cx="4539454" cy="3154709"/>
              </a:xfrm>
              <a:grpFill/>
            </p:grpSpPr>
            <p:sp>
              <p:nvSpPr>
                <p:cNvPr id="82" name="Прямоугольник 35"/>
                <p:cNvSpPr>
                  <a:spLocks noChangeArrowheads="1"/>
                </p:cNvSpPr>
                <p:nvPr/>
              </p:nvSpPr>
              <p:spPr bwMode="auto">
                <a:xfrm>
                  <a:off x="4182523" y="7368271"/>
                  <a:ext cx="4539073" cy="15696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zh-TW" altLang="en-US" sz="3200" dirty="0" smtClean="0">
                      <a:solidFill>
                        <a:srgbClr val="8E8781"/>
                      </a:solidFill>
                      <a:latin typeface="+mj-ea"/>
                      <a:ea typeface="+mj-ea"/>
                    </a:rPr>
                    <a:t>平台預計方向</a:t>
                  </a:r>
                  <a:endParaRPr lang="en-US" altLang="zh-TW" sz="3200" dirty="0" smtClean="0">
                    <a:solidFill>
                      <a:srgbClr val="8E8781"/>
                    </a:solidFill>
                    <a:latin typeface="+mj-ea"/>
                    <a:ea typeface="+mj-ea"/>
                  </a:endParaRPr>
                </a:p>
                <a:p>
                  <a:pPr>
                    <a:lnSpc>
                      <a:spcPct val="150000"/>
                    </a:lnSpc>
                    <a:defRPr/>
                  </a:pPr>
                  <a:r>
                    <a:rPr lang="zh-TW" altLang="en-US" sz="3200" dirty="0" smtClean="0">
                      <a:solidFill>
                        <a:srgbClr val="8E8781"/>
                      </a:solidFill>
                      <a:latin typeface="+mj-ea"/>
                      <a:ea typeface="+mj-ea"/>
                    </a:rPr>
                    <a:t>前台</a:t>
                  </a:r>
                  <a:endParaRPr lang="en-US" altLang="zh-TW" sz="3200" dirty="0" smtClean="0">
                    <a:solidFill>
                      <a:srgbClr val="8E878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Text Box 3">
                  <a:extLst/>
                </p:cNvPr>
                <p:cNvSpPr txBox="1">
                  <a:spLocks/>
                </p:cNvSpPr>
                <p:nvPr/>
              </p:nvSpPr>
              <p:spPr bwMode="auto">
                <a:xfrm>
                  <a:off x="4182142" y="5783182"/>
                  <a:ext cx="4127358" cy="158428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endParaRPr lang="x-none" altLang="x-none" sz="72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</p:grpSp>
        <p:sp>
          <p:nvSpPr>
            <p:cNvPr id="87" name="Text Box 3">
              <a:extLst/>
            </p:cNvPr>
            <p:cNvSpPr txBox="1">
              <a:spLocks/>
            </p:cNvSpPr>
            <p:nvPr/>
          </p:nvSpPr>
          <p:spPr bwMode="auto">
            <a:xfrm>
              <a:off x="17318038" y="6451600"/>
              <a:ext cx="4127500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7200" b="1" dirty="0" smtClean="0">
                  <a:solidFill>
                    <a:srgbClr val="8E8781"/>
                  </a:solidFill>
                  <a:latin typeface="+mj-ea"/>
                  <a:ea typeface="+mj-ea"/>
                  <a:sym typeface="Poppins Medium"/>
                </a:rPr>
                <a:t>    大專</a:t>
              </a:r>
              <a:endParaRPr lang="zh-TW" altLang="zh-TW" sz="7200" b="1" dirty="0">
                <a:solidFill>
                  <a:srgbClr val="8E8781"/>
                </a:solidFill>
                <a:latin typeface="+mj-ea"/>
                <a:ea typeface="+mj-ea"/>
                <a:sym typeface="Poppins Medium"/>
              </a:endParaRPr>
            </a:p>
          </p:txBody>
        </p:sp>
      </p:grpSp>
      <p:grpSp>
        <p:nvGrpSpPr>
          <p:cNvPr id="8199" name="群組 87"/>
          <p:cNvGrpSpPr>
            <a:grpSpLocks/>
          </p:cNvGrpSpPr>
          <p:nvPr/>
        </p:nvGrpSpPr>
        <p:grpSpPr bwMode="auto">
          <a:xfrm>
            <a:off x="0" y="-55563"/>
            <a:ext cx="24384000" cy="2017713"/>
            <a:chOff x="0" y="-54768"/>
            <a:chExt cx="24384000" cy="2017588"/>
          </a:xfrm>
        </p:grpSpPr>
        <p:sp>
          <p:nvSpPr>
            <p:cNvPr id="8201" name="矩形 88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8202" name="群組 89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91" name="圖片 9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92" name="圖片 9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076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: 形状 18"/>
          <p:cNvSpPr/>
          <p:nvPr/>
        </p:nvSpPr>
        <p:spPr>
          <a:xfrm rot="16200000">
            <a:off x="11653044" y="2451894"/>
            <a:ext cx="1006475" cy="10250487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: 形状 17"/>
          <p:cNvSpPr/>
          <p:nvPr/>
        </p:nvSpPr>
        <p:spPr>
          <a:xfrm rot="16200000">
            <a:off x="11680826" y="536575"/>
            <a:ext cx="950912" cy="10250487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8598594" y="5849888"/>
            <a:ext cx="8489950" cy="307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20000"/>
              </a:lnSpc>
              <a:defRPr/>
            </a:pPr>
            <a:r>
              <a:rPr lang="zh-TW" altLang="en-US" sz="8800" b="1" dirty="0">
                <a:solidFill>
                  <a:srgbClr val="414143"/>
                </a:solidFill>
                <a:latin typeface="Titillium" pitchFamily="2" charset="0"/>
                <a:sym typeface="Poppins Medium"/>
              </a:rPr>
              <a:t>後台功能說明</a:t>
            </a:r>
            <a:endParaRPr lang="zh-TW" altLang="zh-TW" sz="8800" b="1" dirty="0">
              <a:solidFill>
                <a:srgbClr val="414143"/>
              </a:solidFill>
              <a:latin typeface="Open Sans" pitchFamily="34" charset="0"/>
              <a:sym typeface="Poppins Medium"/>
            </a:endParaRPr>
          </a:p>
          <a:p>
            <a:endParaRPr lang="zh-CN" altLang="en-US" sz="8800" b="1" dirty="0">
              <a:solidFill>
                <a:srgbClr val="2C49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492" y="154548"/>
            <a:ext cx="1038400" cy="10376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118" y="834315"/>
            <a:ext cx="4514616" cy="11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"/>
          <p:cNvSpPr/>
          <p:nvPr/>
        </p:nvSpPr>
        <p:spPr>
          <a:xfrm flipH="1" flipV="1">
            <a:off x="20901935" y="8228168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9218" name="群組 14336"/>
          <p:cNvGrpSpPr>
            <a:grpSpLocks/>
          </p:cNvGrpSpPr>
          <p:nvPr/>
        </p:nvGrpSpPr>
        <p:grpSpPr bwMode="auto">
          <a:xfrm>
            <a:off x="0" y="-53975"/>
            <a:ext cx="24384000" cy="2016125"/>
            <a:chOff x="0" y="-54768"/>
            <a:chExt cx="24384000" cy="2017588"/>
          </a:xfrm>
        </p:grpSpPr>
        <p:sp>
          <p:nvSpPr>
            <p:cNvPr id="9277" name="矩形 67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9278" name="群組 3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72" name="圖片 7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  <p:grpSp>
        <p:nvGrpSpPr>
          <p:cNvPr id="78" name="Группа 5"/>
          <p:cNvGrpSpPr>
            <a:grpSpLocks/>
          </p:cNvGrpSpPr>
          <p:nvPr/>
        </p:nvGrpSpPr>
        <p:grpSpPr bwMode="auto">
          <a:xfrm>
            <a:off x="576263" y="-47625"/>
            <a:ext cx="6983412" cy="3024188"/>
            <a:chOff x="3607616" y="1990224"/>
            <a:chExt cx="6984776" cy="3024411"/>
          </a:xfrm>
        </p:grpSpPr>
        <p:sp>
          <p:nvSpPr>
            <p:cNvPr id="79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 dirty="0" smtClean="0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後台功能說明</a:t>
              </a:r>
              <a:endParaRPr lang="zh-TW" altLang="zh-TW" sz="6000" b="1" dirty="0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0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sp>
        <p:nvSpPr>
          <p:cNvPr id="218" name="Shape"/>
          <p:cNvSpPr/>
          <p:nvPr/>
        </p:nvSpPr>
        <p:spPr>
          <a:xfrm>
            <a:off x="11471920" y="3041650"/>
            <a:ext cx="1576388" cy="157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24" y="0"/>
                </a:moveTo>
                <a:lnTo>
                  <a:pt x="19376" y="0"/>
                </a:lnTo>
                <a:cubicBezTo>
                  <a:pt x="19694" y="0"/>
                  <a:pt x="19935" y="0"/>
                  <a:pt x="20139" y="14"/>
                </a:cubicBezTo>
                <a:cubicBezTo>
                  <a:pt x="20342" y="27"/>
                  <a:pt x="20509" y="55"/>
                  <a:pt x="20681" y="109"/>
                </a:cubicBezTo>
                <a:cubicBezTo>
                  <a:pt x="20869" y="178"/>
                  <a:pt x="21038" y="286"/>
                  <a:pt x="21176" y="424"/>
                </a:cubicBezTo>
                <a:cubicBezTo>
                  <a:pt x="21314" y="562"/>
                  <a:pt x="21422" y="731"/>
                  <a:pt x="21491" y="919"/>
                </a:cubicBezTo>
                <a:cubicBezTo>
                  <a:pt x="21545" y="1091"/>
                  <a:pt x="21573" y="1258"/>
                  <a:pt x="21586" y="1463"/>
                </a:cubicBezTo>
                <a:cubicBezTo>
                  <a:pt x="21600" y="1668"/>
                  <a:pt x="21600" y="1910"/>
                  <a:pt x="21600" y="2234"/>
                </a:cubicBezTo>
                <a:lnTo>
                  <a:pt x="21600" y="19376"/>
                </a:lnTo>
                <a:cubicBezTo>
                  <a:pt x="21600" y="19694"/>
                  <a:pt x="21600" y="19935"/>
                  <a:pt x="21586" y="20139"/>
                </a:cubicBezTo>
                <a:cubicBezTo>
                  <a:pt x="21573" y="20342"/>
                  <a:pt x="21545" y="20509"/>
                  <a:pt x="21491" y="20681"/>
                </a:cubicBezTo>
                <a:cubicBezTo>
                  <a:pt x="21422" y="20869"/>
                  <a:pt x="21314" y="21038"/>
                  <a:pt x="21176" y="21176"/>
                </a:cubicBezTo>
                <a:cubicBezTo>
                  <a:pt x="21038" y="21314"/>
                  <a:pt x="20869" y="21422"/>
                  <a:pt x="20681" y="21491"/>
                </a:cubicBezTo>
                <a:cubicBezTo>
                  <a:pt x="20509" y="21545"/>
                  <a:pt x="20342" y="21573"/>
                  <a:pt x="20137" y="21586"/>
                </a:cubicBezTo>
                <a:cubicBezTo>
                  <a:pt x="19932" y="21600"/>
                  <a:pt x="19690" y="21600"/>
                  <a:pt x="19366" y="21600"/>
                </a:cubicBezTo>
                <a:lnTo>
                  <a:pt x="2224" y="21600"/>
                </a:lnTo>
                <a:cubicBezTo>
                  <a:pt x="1906" y="21600"/>
                  <a:pt x="1665" y="21600"/>
                  <a:pt x="1461" y="21586"/>
                </a:cubicBezTo>
                <a:cubicBezTo>
                  <a:pt x="1258" y="21573"/>
                  <a:pt x="1091" y="21545"/>
                  <a:pt x="919" y="21491"/>
                </a:cubicBezTo>
                <a:cubicBezTo>
                  <a:pt x="731" y="21422"/>
                  <a:pt x="562" y="21314"/>
                  <a:pt x="424" y="21176"/>
                </a:cubicBezTo>
                <a:cubicBezTo>
                  <a:pt x="286" y="21038"/>
                  <a:pt x="178" y="20869"/>
                  <a:pt x="109" y="20681"/>
                </a:cubicBezTo>
                <a:cubicBezTo>
                  <a:pt x="55" y="20509"/>
                  <a:pt x="27" y="20342"/>
                  <a:pt x="14" y="20137"/>
                </a:cubicBezTo>
                <a:cubicBezTo>
                  <a:pt x="0" y="19932"/>
                  <a:pt x="0" y="19690"/>
                  <a:pt x="0" y="19366"/>
                </a:cubicBezTo>
                <a:lnTo>
                  <a:pt x="0" y="2224"/>
                </a:lnTo>
                <a:cubicBezTo>
                  <a:pt x="0" y="1906"/>
                  <a:pt x="0" y="1665"/>
                  <a:pt x="14" y="1461"/>
                </a:cubicBezTo>
                <a:cubicBezTo>
                  <a:pt x="27" y="1258"/>
                  <a:pt x="55" y="1091"/>
                  <a:pt x="109" y="919"/>
                </a:cubicBezTo>
                <a:cubicBezTo>
                  <a:pt x="178" y="731"/>
                  <a:pt x="286" y="562"/>
                  <a:pt x="424" y="424"/>
                </a:cubicBezTo>
                <a:cubicBezTo>
                  <a:pt x="562" y="286"/>
                  <a:pt x="731" y="178"/>
                  <a:pt x="919" y="109"/>
                </a:cubicBezTo>
                <a:cubicBezTo>
                  <a:pt x="1091" y="55"/>
                  <a:pt x="1258" y="27"/>
                  <a:pt x="1463" y="14"/>
                </a:cubicBezTo>
                <a:cubicBezTo>
                  <a:pt x="1668" y="0"/>
                  <a:pt x="1910" y="0"/>
                  <a:pt x="2234" y="0"/>
                </a:cubicBezTo>
                <a:lnTo>
                  <a:pt x="2224" y="0"/>
                </a:lnTo>
                <a:close/>
              </a:path>
            </a:pathLst>
          </a:custGeom>
          <a:solidFill>
            <a:srgbClr val="414143"/>
          </a:solidFill>
          <a:ln w="12700" cap="flat">
            <a:noFill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1112500" y="4697413"/>
            <a:ext cx="2235200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kern="0" dirty="0">
                <a:solidFill>
                  <a:srgbClr val="414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管理者平台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12184579" y="5273675"/>
            <a:ext cx="501" cy="803455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6" name="Shape">
            <a:extLst/>
          </p:cNvPr>
          <p:cNvSpPr/>
          <p:nvPr/>
        </p:nvSpPr>
        <p:spPr>
          <a:xfrm>
            <a:off x="11687944" y="3418558"/>
            <a:ext cx="1173162" cy="91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699"/>
                </a:lnTo>
                <a:lnTo>
                  <a:pt x="10375" y="17699"/>
                </a:lnTo>
                <a:lnTo>
                  <a:pt x="10375" y="20523"/>
                </a:lnTo>
                <a:lnTo>
                  <a:pt x="4086" y="20523"/>
                </a:lnTo>
                <a:lnTo>
                  <a:pt x="4086" y="21600"/>
                </a:lnTo>
                <a:lnTo>
                  <a:pt x="17514" y="21600"/>
                </a:lnTo>
                <a:lnTo>
                  <a:pt x="17514" y="20523"/>
                </a:lnTo>
                <a:lnTo>
                  <a:pt x="11225" y="20523"/>
                </a:lnTo>
                <a:lnTo>
                  <a:pt x="11225" y="17699"/>
                </a:lnTo>
                <a:lnTo>
                  <a:pt x="21600" y="17699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887" y="1136"/>
                </a:moveTo>
                <a:lnTo>
                  <a:pt x="20713" y="1136"/>
                </a:lnTo>
                <a:lnTo>
                  <a:pt x="20713" y="16563"/>
                </a:lnTo>
                <a:lnTo>
                  <a:pt x="887" y="16563"/>
                </a:lnTo>
                <a:lnTo>
                  <a:pt x="887" y="113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Line"/>
          <p:cNvSpPr/>
          <p:nvPr/>
        </p:nvSpPr>
        <p:spPr>
          <a:xfrm>
            <a:off x="8112844" y="6065912"/>
            <a:ext cx="12743903" cy="1022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0" y="3036"/>
                  <a:pt x="35" y="1963"/>
                  <a:pt x="96" y="1182"/>
                </a:cubicBezTo>
                <a:cubicBezTo>
                  <a:pt x="162" y="347"/>
                  <a:pt x="251" y="-79"/>
                  <a:pt x="342" y="12"/>
                </a:cubicBezTo>
                <a:lnTo>
                  <a:pt x="21291" y="12"/>
                </a:lnTo>
                <a:cubicBezTo>
                  <a:pt x="21382" y="27"/>
                  <a:pt x="21468" y="560"/>
                  <a:pt x="21527" y="1474"/>
                </a:cubicBezTo>
                <a:cubicBezTo>
                  <a:pt x="21573" y="2202"/>
                  <a:pt x="21599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D5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59352" y="693000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最高權限管理</a:t>
            </a:r>
            <a:r>
              <a:rPr lang="zh-TW" altLang="en-US" sz="3200" dirty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介面</a:t>
            </a:r>
          </a:p>
        </p:txBody>
      </p:sp>
      <p:sp>
        <p:nvSpPr>
          <p:cNvPr id="70" name="矩形 69"/>
          <p:cNvSpPr/>
          <p:nvPr/>
        </p:nvSpPr>
        <p:spPr>
          <a:xfrm>
            <a:off x="19536816" y="708826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業者管理</a:t>
            </a:r>
            <a:r>
              <a:rPr lang="zh-TW" altLang="en-US" sz="3200" dirty="0" smtClean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介面</a:t>
            </a:r>
            <a:endParaRPr lang="zh-TW" altLang="en-US" sz="3200" dirty="0">
              <a:solidFill>
                <a:srgbClr val="414143"/>
              </a:solidFill>
              <a:ea typeface="Microsoft YaHei" panose="020B0503020204020204" pitchFamily="34" charset="-122"/>
              <a:cs typeface="SimSun" panose="02010600030101010101" pitchFamily="2" charset="-122"/>
            </a:endParaRPr>
          </a:p>
        </p:txBody>
      </p:sp>
      <p:sp>
        <p:nvSpPr>
          <p:cNvPr id="73" name="Line"/>
          <p:cNvSpPr/>
          <p:nvPr/>
        </p:nvSpPr>
        <p:spPr>
          <a:xfrm flipV="1">
            <a:off x="20904968" y="7747197"/>
            <a:ext cx="0" cy="478955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Line"/>
          <p:cNvSpPr/>
          <p:nvPr/>
        </p:nvSpPr>
        <p:spPr>
          <a:xfrm>
            <a:off x="1966864" y="8111706"/>
            <a:ext cx="14617624" cy="970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0" y="3036"/>
                  <a:pt x="35" y="1963"/>
                  <a:pt x="96" y="1182"/>
                </a:cubicBezTo>
                <a:cubicBezTo>
                  <a:pt x="162" y="347"/>
                  <a:pt x="251" y="-79"/>
                  <a:pt x="342" y="12"/>
                </a:cubicBezTo>
                <a:lnTo>
                  <a:pt x="21291" y="12"/>
                </a:lnTo>
                <a:cubicBezTo>
                  <a:pt x="21382" y="27"/>
                  <a:pt x="21468" y="560"/>
                  <a:pt x="21527" y="1474"/>
                </a:cubicBezTo>
                <a:cubicBezTo>
                  <a:pt x="21573" y="2202"/>
                  <a:pt x="21599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D5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30" name="群組 129"/>
          <p:cNvGrpSpPr/>
          <p:nvPr/>
        </p:nvGrpSpPr>
        <p:grpSpPr>
          <a:xfrm>
            <a:off x="1174415" y="9122494"/>
            <a:ext cx="1725613" cy="1647825"/>
            <a:chOff x="120650" y="7415213"/>
            <a:chExt cx="1725613" cy="1647825"/>
          </a:xfrm>
        </p:grpSpPr>
        <p:sp>
          <p:nvSpPr>
            <p:cNvPr id="131" name="Shape"/>
            <p:cNvSpPr/>
            <p:nvPr/>
          </p:nvSpPr>
          <p:spPr>
            <a:xfrm>
              <a:off x="487363" y="7415213"/>
              <a:ext cx="992187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2" name="Graphic 78"/>
            <p:cNvSpPr>
              <a:spLocks/>
            </p:cNvSpPr>
            <p:nvPr/>
          </p:nvSpPr>
          <p:spPr bwMode="auto">
            <a:xfrm>
              <a:off x="736600" y="7685088"/>
              <a:ext cx="493713" cy="481012"/>
            </a:xfrm>
            <a:custGeom>
              <a:avLst/>
              <a:gdLst>
                <a:gd name="T0" fmla="*/ 247402 w 21600"/>
                <a:gd name="T1" fmla="*/ 240731 h 21600"/>
                <a:gd name="T2" fmla="*/ 247402 w 21600"/>
                <a:gd name="T3" fmla="*/ 240731 h 21600"/>
                <a:gd name="T4" fmla="*/ 247402 w 21600"/>
                <a:gd name="T5" fmla="*/ 240731 h 21600"/>
                <a:gd name="T6" fmla="*/ 247402 w 21600"/>
                <a:gd name="T7" fmla="*/ 24073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0" y="21600"/>
                    <a:pt x="0" y="19917"/>
                    <a:pt x="0" y="19282"/>
                  </a:cubicBezTo>
                  <a:lnTo>
                    <a:pt x="0" y="18189"/>
                  </a:lnTo>
                  <a:cubicBezTo>
                    <a:pt x="2" y="16472"/>
                    <a:pt x="1005" y="14913"/>
                    <a:pt x="2568" y="14201"/>
                  </a:cubicBezTo>
                  <a:lnTo>
                    <a:pt x="6121" y="12586"/>
                  </a:lnTo>
                  <a:cubicBezTo>
                    <a:pt x="6493" y="12416"/>
                    <a:pt x="6814" y="12150"/>
                    <a:pt x="7050" y="11816"/>
                  </a:cubicBezTo>
                  <a:cubicBezTo>
                    <a:pt x="7258" y="11521"/>
                    <a:pt x="7274" y="11131"/>
                    <a:pt x="7092" y="10819"/>
                  </a:cubicBezTo>
                  <a:cubicBezTo>
                    <a:pt x="6289" y="9424"/>
                    <a:pt x="5869" y="7842"/>
                    <a:pt x="5873" y="6232"/>
                  </a:cubicBezTo>
                  <a:cubicBezTo>
                    <a:pt x="5873" y="3131"/>
                    <a:pt x="7396" y="0"/>
                    <a:pt x="10800" y="0"/>
                  </a:cubicBezTo>
                  <a:cubicBezTo>
                    <a:pt x="14204" y="0"/>
                    <a:pt x="15728" y="3131"/>
                    <a:pt x="15728" y="6232"/>
                  </a:cubicBezTo>
                  <a:cubicBezTo>
                    <a:pt x="15732" y="7843"/>
                    <a:pt x="15311" y="9426"/>
                    <a:pt x="14508" y="10822"/>
                  </a:cubicBezTo>
                  <a:cubicBezTo>
                    <a:pt x="14325" y="11134"/>
                    <a:pt x="14342" y="11524"/>
                    <a:pt x="14551" y="11819"/>
                  </a:cubicBezTo>
                  <a:cubicBezTo>
                    <a:pt x="14787" y="12154"/>
                    <a:pt x="15107" y="12419"/>
                    <a:pt x="15479" y="12589"/>
                  </a:cubicBezTo>
                  <a:lnTo>
                    <a:pt x="19035" y="14201"/>
                  </a:lnTo>
                  <a:cubicBezTo>
                    <a:pt x="20597" y="14914"/>
                    <a:pt x="21599" y="16472"/>
                    <a:pt x="21600" y="18189"/>
                  </a:cubicBezTo>
                  <a:lnTo>
                    <a:pt x="21600" y="19282"/>
                  </a:lnTo>
                  <a:cubicBezTo>
                    <a:pt x="21600" y="19917"/>
                    <a:pt x="21600" y="21600"/>
                    <a:pt x="10800" y="21600"/>
                  </a:cubicBezTo>
                  <a:close/>
                  <a:moveTo>
                    <a:pt x="2025" y="18810"/>
                  </a:moveTo>
                  <a:cubicBezTo>
                    <a:pt x="2970" y="19125"/>
                    <a:pt x="5984" y="19575"/>
                    <a:pt x="10800" y="19575"/>
                  </a:cubicBezTo>
                  <a:cubicBezTo>
                    <a:pt x="15616" y="19575"/>
                    <a:pt x="18630" y="19125"/>
                    <a:pt x="19575" y="18810"/>
                  </a:cubicBezTo>
                  <a:lnTo>
                    <a:pt x="19575" y="18189"/>
                  </a:lnTo>
                  <a:cubicBezTo>
                    <a:pt x="19573" y="17266"/>
                    <a:pt x="19034" y="16428"/>
                    <a:pt x="18193" y="16044"/>
                  </a:cubicBezTo>
                  <a:lnTo>
                    <a:pt x="14640" y="14429"/>
                  </a:lnTo>
                  <a:cubicBezTo>
                    <a:pt x="13939" y="14110"/>
                    <a:pt x="13336" y="13610"/>
                    <a:pt x="12892" y="12981"/>
                  </a:cubicBezTo>
                  <a:lnTo>
                    <a:pt x="12893" y="12981"/>
                  </a:lnTo>
                  <a:cubicBezTo>
                    <a:pt x="12218" y="12027"/>
                    <a:pt x="12173" y="10764"/>
                    <a:pt x="12778" y="9765"/>
                  </a:cubicBezTo>
                  <a:cubicBezTo>
                    <a:pt x="13387" y="8687"/>
                    <a:pt x="13705" y="7470"/>
                    <a:pt x="13703" y="6232"/>
                  </a:cubicBezTo>
                  <a:cubicBezTo>
                    <a:pt x="13703" y="5530"/>
                    <a:pt x="13563" y="2025"/>
                    <a:pt x="10800" y="2025"/>
                  </a:cubicBezTo>
                  <a:cubicBezTo>
                    <a:pt x="8037" y="2025"/>
                    <a:pt x="7898" y="5530"/>
                    <a:pt x="7898" y="6232"/>
                  </a:cubicBezTo>
                  <a:cubicBezTo>
                    <a:pt x="7895" y="7469"/>
                    <a:pt x="8212" y="8686"/>
                    <a:pt x="8820" y="9764"/>
                  </a:cubicBezTo>
                  <a:cubicBezTo>
                    <a:pt x="9426" y="10763"/>
                    <a:pt x="9382" y="12026"/>
                    <a:pt x="8708" y="12980"/>
                  </a:cubicBezTo>
                  <a:cubicBezTo>
                    <a:pt x="8265" y="13610"/>
                    <a:pt x="7662" y="14110"/>
                    <a:pt x="6961" y="14429"/>
                  </a:cubicBezTo>
                  <a:lnTo>
                    <a:pt x="3407" y="16044"/>
                  </a:lnTo>
                  <a:cubicBezTo>
                    <a:pt x="2566" y="16428"/>
                    <a:pt x="2027" y="17266"/>
                    <a:pt x="2025" y="18189"/>
                  </a:cubicBezTo>
                  <a:lnTo>
                    <a:pt x="2025" y="188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/>
            <a:p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0650" y="8524875"/>
              <a:ext cx="1725613" cy="538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solidFill>
                    <a:srgbClr val="41414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SimSun" panose="02010600030101010101" pitchFamily="2" charset="-122"/>
                </a:rPr>
                <a:t>會員管理</a:t>
              </a:r>
              <a:endParaRPr lang="zh-TW" altLang="en-US" sz="3200" dirty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endParaRPr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3159946" y="8171329"/>
            <a:ext cx="1727200" cy="2647111"/>
            <a:chOff x="2570163" y="6407989"/>
            <a:chExt cx="1727200" cy="2647111"/>
          </a:xfrm>
        </p:grpSpPr>
        <p:sp>
          <p:nvSpPr>
            <p:cNvPr id="135" name="Line"/>
            <p:cNvSpPr/>
            <p:nvPr/>
          </p:nvSpPr>
          <p:spPr>
            <a:xfrm flipH="1" flipV="1">
              <a:off x="3452955" y="6407989"/>
              <a:ext cx="3033" cy="1026274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6" name="Shape"/>
            <p:cNvSpPr/>
            <p:nvPr/>
          </p:nvSpPr>
          <p:spPr>
            <a:xfrm>
              <a:off x="2935288" y="7427913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570163" y="8516938"/>
              <a:ext cx="1727200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solidFill>
                    <a:srgbClr val="41414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SimSun" panose="02010600030101010101" pitchFamily="2" charset="-122"/>
                </a:rPr>
                <a:t>廠商管理</a:t>
              </a:r>
              <a:endParaRPr lang="zh-TW" altLang="en-US" sz="3200" dirty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endParaRPr>
            </a:p>
          </p:txBody>
        </p:sp>
        <p:grpSp>
          <p:nvGrpSpPr>
            <p:cNvPr id="138" name="Group 666"/>
            <p:cNvGrpSpPr>
              <a:grpSpLocks/>
            </p:cNvGrpSpPr>
            <p:nvPr/>
          </p:nvGrpSpPr>
          <p:grpSpPr bwMode="auto">
            <a:xfrm>
              <a:off x="3121025" y="7566025"/>
              <a:ext cx="639763" cy="633413"/>
              <a:chOff x="4807" y="2702"/>
              <a:chExt cx="1062" cy="1067"/>
            </a:xfrm>
          </p:grpSpPr>
          <p:sp>
            <p:nvSpPr>
              <p:cNvPr id="139" name="Freeform 667"/>
              <p:cNvSpPr/>
              <p:nvPr/>
            </p:nvSpPr>
            <p:spPr bwMode="auto">
              <a:xfrm>
                <a:off x="5186" y="2702"/>
                <a:ext cx="522" cy="305"/>
              </a:xfrm>
              <a:custGeom>
                <a:avLst/>
                <a:gdLst>
                  <a:gd name="T0" fmla="*/ 5 w 1039"/>
                  <a:gd name="T1" fmla="*/ 2 h 606"/>
                  <a:gd name="T2" fmla="*/ 4 w 1039"/>
                  <a:gd name="T3" fmla="*/ 2 h 606"/>
                  <a:gd name="T4" fmla="*/ 4 w 1039"/>
                  <a:gd name="T5" fmla="*/ 2 h 606"/>
                  <a:gd name="T6" fmla="*/ 4 w 1039"/>
                  <a:gd name="T7" fmla="*/ 3 h 606"/>
                  <a:gd name="T8" fmla="*/ 4 w 1039"/>
                  <a:gd name="T9" fmla="*/ 3 h 606"/>
                  <a:gd name="T10" fmla="*/ 4 w 1039"/>
                  <a:gd name="T11" fmla="*/ 3 h 606"/>
                  <a:gd name="T12" fmla="*/ 4 w 1039"/>
                  <a:gd name="T13" fmla="*/ 3 h 606"/>
                  <a:gd name="T14" fmla="*/ 4 w 1039"/>
                  <a:gd name="T15" fmla="*/ 3 h 606"/>
                  <a:gd name="T16" fmla="*/ 3 w 1039"/>
                  <a:gd name="T17" fmla="*/ 3 h 606"/>
                  <a:gd name="T18" fmla="*/ 3 w 1039"/>
                  <a:gd name="T19" fmla="*/ 3 h 606"/>
                  <a:gd name="T20" fmla="*/ 2 w 1039"/>
                  <a:gd name="T21" fmla="*/ 3 h 606"/>
                  <a:gd name="T22" fmla="*/ 2 w 1039"/>
                  <a:gd name="T23" fmla="*/ 3 h 606"/>
                  <a:gd name="T24" fmla="*/ 2 w 1039"/>
                  <a:gd name="T25" fmla="*/ 3 h 606"/>
                  <a:gd name="T26" fmla="*/ 1 w 1039"/>
                  <a:gd name="T27" fmla="*/ 2 h 606"/>
                  <a:gd name="T28" fmla="*/ 1 w 1039"/>
                  <a:gd name="T29" fmla="*/ 2 h 606"/>
                  <a:gd name="T30" fmla="*/ 1 w 1039"/>
                  <a:gd name="T31" fmla="*/ 2 h 606"/>
                  <a:gd name="T32" fmla="*/ 1 w 1039"/>
                  <a:gd name="T33" fmla="*/ 2 h 606"/>
                  <a:gd name="T34" fmla="*/ 1 w 1039"/>
                  <a:gd name="T35" fmla="*/ 2 h 606"/>
                  <a:gd name="T36" fmla="*/ 1 w 1039"/>
                  <a:gd name="T37" fmla="*/ 1 h 606"/>
                  <a:gd name="T38" fmla="*/ 1 w 1039"/>
                  <a:gd name="T39" fmla="*/ 1 h 606"/>
                  <a:gd name="T40" fmla="*/ 0 w 1039"/>
                  <a:gd name="T41" fmla="*/ 1 h 606"/>
                  <a:gd name="T42" fmla="*/ 1 w 1039"/>
                  <a:gd name="T43" fmla="*/ 1 h 606"/>
                  <a:gd name="T44" fmla="*/ 1 w 1039"/>
                  <a:gd name="T45" fmla="*/ 1 h 606"/>
                  <a:gd name="T46" fmla="*/ 1 w 1039"/>
                  <a:gd name="T47" fmla="*/ 1 h 606"/>
                  <a:gd name="T48" fmla="*/ 1 w 1039"/>
                  <a:gd name="T49" fmla="*/ 1 h 606"/>
                  <a:gd name="T50" fmla="*/ 1 w 1039"/>
                  <a:gd name="T51" fmla="*/ 1 h 606"/>
                  <a:gd name="T52" fmla="*/ 1 w 1039"/>
                  <a:gd name="T53" fmla="*/ 1 h 606"/>
                  <a:gd name="T54" fmla="*/ 1 w 1039"/>
                  <a:gd name="T55" fmla="*/ 1 h 606"/>
                  <a:gd name="T56" fmla="*/ 1 w 1039"/>
                  <a:gd name="T57" fmla="*/ 1 h 606"/>
                  <a:gd name="T58" fmla="*/ 1 w 1039"/>
                  <a:gd name="T59" fmla="*/ 1 h 606"/>
                  <a:gd name="T60" fmla="*/ 2 w 1039"/>
                  <a:gd name="T61" fmla="*/ 0 h 606"/>
                  <a:gd name="T62" fmla="*/ 2 w 1039"/>
                  <a:gd name="T63" fmla="*/ 1 h 606"/>
                  <a:gd name="T64" fmla="*/ 3 w 1039"/>
                  <a:gd name="T65" fmla="*/ 1 h 606"/>
                  <a:gd name="T66" fmla="*/ 3 w 1039"/>
                  <a:gd name="T67" fmla="*/ 1 h 606"/>
                  <a:gd name="T68" fmla="*/ 3 w 1039"/>
                  <a:gd name="T69" fmla="*/ 1 h 606"/>
                  <a:gd name="T70" fmla="*/ 4 w 1039"/>
                  <a:gd name="T71" fmla="*/ 1 h 606"/>
                  <a:gd name="T72" fmla="*/ 4 w 1039"/>
                  <a:gd name="T73" fmla="*/ 1 h 606"/>
                  <a:gd name="T74" fmla="*/ 4 w 1039"/>
                  <a:gd name="T75" fmla="*/ 1 h 606"/>
                  <a:gd name="T76" fmla="*/ 4 w 1039"/>
                  <a:gd name="T77" fmla="*/ 2 h 606"/>
                  <a:gd name="T78" fmla="*/ 4 w 1039"/>
                  <a:gd name="T79" fmla="*/ 2 h 606"/>
                  <a:gd name="T80" fmla="*/ 5 w 1039"/>
                  <a:gd name="T81" fmla="*/ 2 h 606"/>
                  <a:gd name="T82" fmla="*/ 5 w 1039"/>
                  <a:gd name="T83" fmla="*/ 2 h 606"/>
                  <a:gd name="T84" fmla="*/ 5 w 1039"/>
                  <a:gd name="T85" fmla="*/ 2 h 606"/>
                  <a:gd name="T86" fmla="*/ 5 w 1039"/>
                  <a:gd name="T87" fmla="*/ 2 h 606"/>
                  <a:gd name="T88" fmla="*/ 5 w 1039"/>
                  <a:gd name="T89" fmla="*/ 2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668"/>
              <p:cNvSpPr/>
              <p:nvPr/>
            </p:nvSpPr>
            <p:spPr bwMode="auto">
              <a:xfrm>
                <a:off x="4955" y="2862"/>
                <a:ext cx="374" cy="374"/>
              </a:xfrm>
              <a:custGeom>
                <a:avLst/>
                <a:gdLst>
                  <a:gd name="T0" fmla="*/ 1 w 749"/>
                  <a:gd name="T1" fmla="*/ 0 h 747"/>
                  <a:gd name="T2" fmla="*/ 1 w 749"/>
                  <a:gd name="T3" fmla="*/ 0 h 747"/>
                  <a:gd name="T4" fmla="*/ 1 w 749"/>
                  <a:gd name="T5" fmla="*/ 1 h 747"/>
                  <a:gd name="T6" fmla="*/ 1 w 749"/>
                  <a:gd name="T7" fmla="*/ 1 h 747"/>
                  <a:gd name="T8" fmla="*/ 0 w 749"/>
                  <a:gd name="T9" fmla="*/ 1 h 747"/>
                  <a:gd name="T10" fmla="*/ 0 w 749"/>
                  <a:gd name="T11" fmla="*/ 1 h 747"/>
                  <a:gd name="T12" fmla="*/ 1 w 749"/>
                  <a:gd name="T13" fmla="*/ 1 h 747"/>
                  <a:gd name="T14" fmla="*/ 1 w 749"/>
                  <a:gd name="T15" fmla="*/ 1 h 747"/>
                  <a:gd name="T16" fmla="*/ 1 w 749"/>
                  <a:gd name="T17" fmla="*/ 1 h 747"/>
                  <a:gd name="T18" fmla="*/ 1 w 749"/>
                  <a:gd name="T19" fmla="*/ 1 h 747"/>
                  <a:gd name="T20" fmla="*/ 1 w 749"/>
                  <a:gd name="T21" fmla="*/ 1 h 747"/>
                  <a:gd name="T22" fmla="*/ 1 w 749"/>
                  <a:gd name="T23" fmla="*/ 2 h 747"/>
                  <a:gd name="T24" fmla="*/ 1 w 749"/>
                  <a:gd name="T25" fmla="*/ 2 h 747"/>
                  <a:gd name="T26" fmla="*/ 1 w 749"/>
                  <a:gd name="T27" fmla="*/ 2 h 747"/>
                  <a:gd name="T28" fmla="*/ 1 w 749"/>
                  <a:gd name="T29" fmla="*/ 2 h 747"/>
                  <a:gd name="T30" fmla="*/ 1 w 749"/>
                  <a:gd name="T31" fmla="*/ 2 h 747"/>
                  <a:gd name="T32" fmla="*/ 1 w 749"/>
                  <a:gd name="T33" fmla="*/ 2 h 747"/>
                  <a:gd name="T34" fmla="*/ 1 w 749"/>
                  <a:gd name="T35" fmla="*/ 2 h 747"/>
                  <a:gd name="T36" fmla="*/ 1 w 749"/>
                  <a:gd name="T37" fmla="*/ 2 h 747"/>
                  <a:gd name="T38" fmla="*/ 1 w 749"/>
                  <a:gd name="T39" fmla="*/ 2 h 747"/>
                  <a:gd name="T40" fmla="*/ 1 w 749"/>
                  <a:gd name="T41" fmla="*/ 2 h 747"/>
                  <a:gd name="T42" fmla="*/ 2 w 749"/>
                  <a:gd name="T43" fmla="*/ 3 h 747"/>
                  <a:gd name="T44" fmla="*/ 2 w 749"/>
                  <a:gd name="T45" fmla="*/ 3 h 747"/>
                  <a:gd name="T46" fmla="*/ 2 w 749"/>
                  <a:gd name="T47" fmla="*/ 3 h 747"/>
                  <a:gd name="T48" fmla="*/ 2 w 749"/>
                  <a:gd name="T49" fmla="*/ 3 h 747"/>
                  <a:gd name="T50" fmla="*/ 2 w 749"/>
                  <a:gd name="T51" fmla="*/ 3 h 747"/>
                  <a:gd name="T52" fmla="*/ 2 w 749"/>
                  <a:gd name="T53" fmla="*/ 3 h 747"/>
                  <a:gd name="T54" fmla="*/ 2 w 749"/>
                  <a:gd name="T55" fmla="*/ 3 h 747"/>
                  <a:gd name="T56" fmla="*/ 3 w 749"/>
                  <a:gd name="T57" fmla="*/ 3 h 747"/>
                  <a:gd name="T58" fmla="*/ 3 w 749"/>
                  <a:gd name="T59" fmla="*/ 3 h 747"/>
                  <a:gd name="T60" fmla="*/ 3 w 749"/>
                  <a:gd name="T61" fmla="*/ 3 h 747"/>
                  <a:gd name="T62" fmla="*/ 3 w 749"/>
                  <a:gd name="T63" fmla="*/ 3 h 747"/>
                  <a:gd name="T64" fmla="*/ 3 w 749"/>
                  <a:gd name="T65" fmla="*/ 3 h 747"/>
                  <a:gd name="T66" fmla="*/ 3 w 749"/>
                  <a:gd name="T67" fmla="*/ 3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69"/>
              <p:cNvSpPr/>
              <p:nvPr/>
            </p:nvSpPr>
            <p:spPr bwMode="auto">
              <a:xfrm>
                <a:off x="5329" y="3095"/>
                <a:ext cx="519" cy="168"/>
              </a:xfrm>
              <a:custGeom>
                <a:avLst/>
                <a:gdLst>
                  <a:gd name="T0" fmla="*/ 4 w 1037"/>
                  <a:gd name="T1" fmla="*/ 0 h 337"/>
                  <a:gd name="T2" fmla="*/ 4 w 1037"/>
                  <a:gd name="T3" fmla="*/ 0 h 337"/>
                  <a:gd name="T4" fmla="*/ 4 w 1037"/>
                  <a:gd name="T5" fmla="*/ 0 h 337"/>
                  <a:gd name="T6" fmla="*/ 3 w 1037"/>
                  <a:gd name="T7" fmla="*/ 0 h 337"/>
                  <a:gd name="T8" fmla="*/ 3 w 1037"/>
                  <a:gd name="T9" fmla="*/ 0 h 337"/>
                  <a:gd name="T10" fmla="*/ 3 w 1037"/>
                  <a:gd name="T11" fmla="*/ 0 h 337"/>
                  <a:gd name="T12" fmla="*/ 3 w 1037"/>
                  <a:gd name="T13" fmla="*/ 0 h 337"/>
                  <a:gd name="T14" fmla="*/ 3 w 1037"/>
                  <a:gd name="T15" fmla="*/ 0 h 337"/>
                  <a:gd name="T16" fmla="*/ 3 w 1037"/>
                  <a:gd name="T17" fmla="*/ 0 h 337"/>
                  <a:gd name="T18" fmla="*/ 3 w 1037"/>
                  <a:gd name="T19" fmla="*/ 0 h 337"/>
                  <a:gd name="T20" fmla="*/ 3 w 1037"/>
                  <a:gd name="T21" fmla="*/ 0 h 337"/>
                  <a:gd name="T22" fmla="*/ 3 w 1037"/>
                  <a:gd name="T23" fmla="*/ 0 h 337"/>
                  <a:gd name="T24" fmla="*/ 3 w 1037"/>
                  <a:gd name="T25" fmla="*/ 0 h 337"/>
                  <a:gd name="T26" fmla="*/ 3 w 1037"/>
                  <a:gd name="T27" fmla="*/ 0 h 337"/>
                  <a:gd name="T28" fmla="*/ 3 w 1037"/>
                  <a:gd name="T29" fmla="*/ 1 h 337"/>
                  <a:gd name="T30" fmla="*/ 2 w 1037"/>
                  <a:gd name="T31" fmla="*/ 1 h 337"/>
                  <a:gd name="T32" fmla="*/ 2 w 1037"/>
                  <a:gd name="T33" fmla="*/ 1 h 337"/>
                  <a:gd name="T34" fmla="*/ 2 w 1037"/>
                  <a:gd name="T35" fmla="*/ 1 h 337"/>
                  <a:gd name="T36" fmla="*/ 2 w 1037"/>
                  <a:gd name="T37" fmla="*/ 1 h 337"/>
                  <a:gd name="T38" fmla="*/ 2 w 1037"/>
                  <a:gd name="T39" fmla="*/ 1 h 337"/>
                  <a:gd name="T40" fmla="*/ 2 w 1037"/>
                  <a:gd name="T41" fmla="*/ 1 h 337"/>
                  <a:gd name="T42" fmla="*/ 2 w 1037"/>
                  <a:gd name="T43" fmla="*/ 1 h 337"/>
                  <a:gd name="T44" fmla="*/ 1 w 1037"/>
                  <a:gd name="T45" fmla="*/ 1 h 337"/>
                  <a:gd name="T46" fmla="*/ 1 w 1037"/>
                  <a:gd name="T47" fmla="*/ 1 h 337"/>
                  <a:gd name="T48" fmla="*/ 1 w 1037"/>
                  <a:gd name="T49" fmla="*/ 1 h 337"/>
                  <a:gd name="T50" fmla="*/ 1 w 1037"/>
                  <a:gd name="T51" fmla="*/ 1 h 337"/>
                  <a:gd name="T52" fmla="*/ 1 w 1037"/>
                  <a:gd name="T53" fmla="*/ 1 h 337"/>
                  <a:gd name="T54" fmla="*/ 1 w 1037"/>
                  <a:gd name="T55" fmla="*/ 1 h 337"/>
                  <a:gd name="T56" fmla="*/ 0 w 1037"/>
                  <a:gd name="T57" fmla="*/ 1 h 337"/>
                  <a:gd name="T58" fmla="*/ 0 w 1037"/>
                  <a:gd name="T59" fmla="*/ 1 h 337"/>
                  <a:gd name="T60" fmla="*/ 0 w 1037"/>
                  <a:gd name="T61" fmla="*/ 1 h 337"/>
                  <a:gd name="T62" fmla="*/ 0 w 1037"/>
                  <a:gd name="T63" fmla="*/ 1 h 337"/>
                  <a:gd name="T64" fmla="*/ 0 w 1037"/>
                  <a:gd name="T65" fmla="*/ 1 h 337"/>
                  <a:gd name="T66" fmla="*/ 0 w 1037"/>
                  <a:gd name="T67" fmla="*/ 1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670"/>
              <p:cNvSpPr/>
              <p:nvPr/>
            </p:nvSpPr>
            <p:spPr bwMode="auto">
              <a:xfrm>
                <a:off x="4815" y="3138"/>
                <a:ext cx="448" cy="356"/>
              </a:xfrm>
              <a:custGeom>
                <a:avLst/>
                <a:gdLst>
                  <a:gd name="T0" fmla="*/ 0 w 897"/>
                  <a:gd name="T1" fmla="*/ 0 h 710"/>
                  <a:gd name="T2" fmla="*/ 0 w 897"/>
                  <a:gd name="T3" fmla="*/ 0 h 710"/>
                  <a:gd name="T4" fmla="*/ 0 w 897"/>
                  <a:gd name="T5" fmla="*/ 1 h 710"/>
                  <a:gd name="T6" fmla="*/ 0 w 897"/>
                  <a:gd name="T7" fmla="*/ 1 h 710"/>
                  <a:gd name="T8" fmla="*/ 0 w 897"/>
                  <a:gd name="T9" fmla="*/ 1 h 710"/>
                  <a:gd name="T10" fmla="*/ 0 w 897"/>
                  <a:gd name="T11" fmla="*/ 1 h 710"/>
                  <a:gd name="T12" fmla="*/ 0 w 897"/>
                  <a:gd name="T13" fmla="*/ 1 h 710"/>
                  <a:gd name="T14" fmla="*/ 0 w 897"/>
                  <a:gd name="T15" fmla="*/ 1 h 710"/>
                  <a:gd name="T16" fmla="*/ 0 w 897"/>
                  <a:gd name="T17" fmla="*/ 1 h 710"/>
                  <a:gd name="T18" fmla="*/ 0 w 897"/>
                  <a:gd name="T19" fmla="*/ 1 h 710"/>
                  <a:gd name="T20" fmla="*/ 0 w 897"/>
                  <a:gd name="T21" fmla="*/ 1 h 710"/>
                  <a:gd name="T22" fmla="*/ 0 w 897"/>
                  <a:gd name="T23" fmla="*/ 1 h 710"/>
                  <a:gd name="T24" fmla="*/ 0 w 897"/>
                  <a:gd name="T25" fmla="*/ 2 h 710"/>
                  <a:gd name="T26" fmla="*/ 0 w 897"/>
                  <a:gd name="T27" fmla="*/ 2 h 710"/>
                  <a:gd name="T28" fmla="*/ 0 w 897"/>
                  <a:gd name="T29" fmla="*/ 2 h 710"/>
                  <a:gd name="T30" fmla="*/ 0 w 897"/>
                  <a:gd name="T31" fmla="*/ 2 h 710"/>
                  <a:gd name="T32" fmla="*/ 0 w 897"/>
                  <a:gd name="T33" fmla="*/ 2 h 710"/>
                  <a:gd name="T34" fmla="*/ 0 w 897"/>
                  <a:gd name="T35" fmla="*/ 2 h 710"/>
                  <a:gd name="T36" fmla="*/ 0 w 897"/>
                  <a:gd name="T37" fmla="*/ 2 h 710"/>
                  <a:gd name="T38" fmla="*/ 1 w 897"/>
                  <a:gd name="T39" fmla="*/ 2 h 710"/>
                  <a:gd name="T40" fmla="*/ 1 w 897"/>
                  <a:gd name="T41" fmla="*/ 2 h 710"/>
                  <a:gd name="T42" fmla="*/ 1 w 897"/>
                  <a:gd name="T43" fmla="*/ 2 h 710"/>
                  <a:gd name="T44" fmla="*/ 1 w 897"/>
                  <a:gd name="T45" fmla="*/ 2 h 710"/>
                  <a:gd name="T46" fmla="*/ 1 w 897"/>
                  <a:gd name="T47" fmla="*/ 3 h 710"/>
                  <a:gd name="T48" fmla="*/ 1 w 897"/>
                  <a:gd name="T49" fmla="*/ 3 h 710"/>
                  <a:gd name="T50" fmla="*/ 2 w 897"/>
                  <a:gd name="T51" fmla="*/ 3 h 710"/>
                  <a:gd name="T52" fmla="*/ 2 w 897"/>
                  <a:gd name="T53" fmla="*/ 3 h 710"/>
                  <a:gd name="T54" fmla="*/ 2 w 897"/>
                  <a:gd name="T55" fmla="*/ 3 h 710"/>
                  <a:gd name="T56" fmla="*/ 2 w 897"/>
                  <a:gd name="T57" fmla="*/ 3 h 710"/>
                  <a:gd name="T58" fmla="*/ 2 w 897"/>
                  <a:gd name="T59" fmla="*/ 3 h 710"/>
                  <a:gd name="T60" fmla="*/ 2 w 897"/>
                  <a:gd name="T61" fmla="*/ 3 h 710"/>
                  <a:gd name="T62" fmla="*/ 3 w 897"/>
                  <a:gd name="T63" fmla="*/ 3 h 710"/>
                  <a:gd name="T64" fmla="*/ 3 w 897"/>
                  <a:gd name="T65" fmla="*/ 3 h 710"/>
                  <a:gd name="T66" fmla="*/ 3 w 897"/>
                  <a:gd name="T67" fmla="*/ 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671"/>
              <p:cNvSpPr/>
              <p:nvPr/>
            </p:nvSpPr>
            <p:spPr bwMode="auto">
              <a:xfrm>
                <a:off x="5263" y="3427"/>
                <a:ext cx="567" cy="112"/>
              </a:xfrm>
              <a:custGeom>
                <a:avLst/>
                <a:gdLst>
                  <a:gd name="T0" fmla="*/ 5 w 1132"/>
                  <a:gd name="T1" fmla="*/ 0 h 224"/>
                  <a:gd name="T2" fmla="*/ 5 w 1132"/>
                  <a:gd name="T3" fmla="*/ 0 h 224"/>
                  <a:gd name="T4" fmla="*/ 5 w 1132"/>
                  <a:gd name="T5" fmla="*/ 1 h 224"/>
                  <a:gd name="T6" fmla="*/ 5 w 1132"/>
                  <a:gd name="T7" fmla="*/ 1 h 224"/>
                  <a:gd name="T8" fmla="*/ 5 w 1132"/>
                  <a:gd name="T9" fmla="*/ 1 h 224"/>
                  <a:gd name="T10" fmla="*/ 5 w 1132"/>
                  <a:gd name="T11" fmla="*/ 1 h 224"/>
                  <a:gd name="T12" fmla="*/ 5 w 1132"/>
                  <a:gd name="T13" fmla="*/ 1 h 224"/>
                  <a:gd name="T14" fmla="*/ 5 w 1132"/>
                  <a:gd name="T15" fmla="*/ 1 h 224"/>
                  <a:gd name="T16" fmla="*/ 5 w 1132"/>
                  <a:gd name="T17" fmla="*/ 1 h 224"/>
                  <a:gd name="T18" fmla="*/ 4 w 1132"/>
                  <a:gd name="T19" fmla="*/ 1 h 224"/>
                  <a:gd name="T20" fmla="*/ 4 w 1132"/>
                  <a:gd name="T21" fmla="*/ 1 h 224"/>
                  <a:gd name="T22" fmla="*/ 4 w 1132"/>
                  <a:gd name="T23" fmla="*/ 1 h 224"/>
                  <a:gd name="T24" fmla="*/ 4 w 1132"/>
                  <a:gd name="T25" fmla="*/ 1 h 224"/>
                  <a:gd name="T26" fmla="*/ 4 w 1132"/>
                  <a:gd name="T27" fmla="*/ 1 h 224"/>
                  <a:gd name="T28" fmla="*/ 4 w 1132"/>
                  <a:gd name="T29" fmla="*/ 1 h 224"/>
                  <a:gd name="T30" fmla="*/ 4 w 1132"/>
                  <a:gd name="T31" fmla="*/ 1 h 224"/>
                  <a:gd name="T32" fmla="*/ 4 w 1132"/>
                  <a:gd name="T33" fmla="*/ 1 h 224"/>
                  <a:gd name="T34" fmla="*/ 3 w 1132"/>
                  <a:gd name="T35" fmla="*/ 1 h 224"/>
                  <a:gd name="T36" fmla="*/ 3 w 1132"/>
                  <a:gd name="T37" fmla="*/ 1 h 224"/>
                  <a:gd name="T38" fmla="*/ 3 w 1132"/>
                  <a:gd name="T39" fmla="*/ 1 h 224"/>
                  <a:gd name="T40" fmla="*/ 3 w 1132"/>
                  <a:gd name="T41" fmla="*/ 1 h 224"/>
                  <a:gd name="T42" fmla="*/ 3 w 1132"/>
                  <a:gd name="T43" fmla="*/ 1 h 224"/>
                  <a:gd name="T44" fmla="*/ 3 w 1132"/>
                  <a:gd name="T45" fmla="*/ 1 h 224"/>
                  <a:gd name="T46" fmla="*/ 2 w 1132"/>
                  <a:gd name="T47" fmla="*/ 1 h 224"/>
                  <a:gd name="T48" fmla="*/ 2 w 1132"/>
                  <a:gd name="T49" fmla="*/ 1 h 224"/>
                  <a:gd name="T50" fmla="*/ 2 w 1132"/>
                  <a:gd name="T51" fmla="*/ 1 h 224"/>
                  <a:gd name="T52" fmla="*/ 2 w 1132"/>
                  <a:gd name="T53" fmla="*/ 1 h 224"/>
                  <a:gd name="T54" fmla="*/ 2 w 1132"/>
                  <a:gd name="T55" fmla="*/ 1 h 224"/>
                  <a:gd name="T56" fmla="*/ 2 w 1132"/>
                  <a:gd name="T57" fmla="*/ 1 h 224"/>
                  <a:gd name="T58" fmla="*/ 1 w 1132"/>
                  <a:gd name="T59" fmla="*/ 1 h 224"/>
                  <a:gd name="T60" fmla="*/ 1 w 1132"/>
                  <a:gd name="T61" fmla="*/ 1 h 224"/>
                  <a:gd name="T62" fmla="*/ 1 w 1132"/>
                  <a:gd name="T63" fmla="*/ 1 h 224"/>
                  <a:gd name="T64" fmla="*/ 1 w 1132"/>
                  <a:gd name="T65" fmla="*/ 1 h 224"/>
                  <a:gd name="T66" fmla="*/ 0 w 1132"/>
                  <a:gd name="T67" fmla="*/ 1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672"/>
              <p:cNvSpPr/>
              <p:nvPr/>
            </p:nvSpPr>
            <p:spPr bwMode="auto">
              <a:xfrm>
                <a:off x="4868" y="3453"/>
                <a:ext cx="343" cy="225"/>
              </a:xfrm>
              <a:custGeom>
                <a:avLst/>
                <a:gdLst>
                  <a:gd name="T0" fmla="*/ 1 w 688"/>
                  <a:gd name="T1" fmla="*/ 0 h 450"/>
                  <a:gd name="T2" fmla="*/ 1 w 688"/>
                  <a:gd name="T3" fmla="*/ 0 h 450"/>
                  <a:gd name="T4" fmla="*/ 1 w 688"/>
                  <a:gd name="T5" fmla="*/ 1 h 450"/>
                  <a:gd name="T6" fmla="*/ 0 w 688"/>
                  <a:gd name="T7" fmla="*/ 1 h 450"/>
                  <a:gd name="T8" fmla="*/ 1 w 688"/>
                  <a:gd name="T9" fmla="*/ 1 h 450"/>
                  <a:gd name="T10" fmla="*/ 1 w 688"/>
                  <a:gd name="T11" fmla="*/ 1 h 450"/>
                  <a:gd name="T12" fmla="*/ 1 w 688"/>
                  <a:gd name="T13" fmla="*/ 1 h 450"/>
                  <a:gd name="T14" fmla="*/ 1 w 688"/>
                  <a:gd name="T15" fmla="*/ 1 h 450"/>
                  <a:gd name="T16" fmla="*/ 1 w 688"/>
                  <a:gd name="T17" fmla="*/ 1 h 450"/>
                  <a:gd name="T18" fmla="*/ 1 w 688"/>
                  <a:gd name="T19" fmla="*/ 1 h 450"/>
                  <a:gd name="T20" fmla="*/ 1 w 688"/>
                  <a:gd name="T21" fmla="*/ 1 h 450"/>
                  <a:gd name="T22" fmla="*/ 1 w 688"/>
                  <a:gd name="T23" fmla="*/ 1 h 450"/>
                  <a:gd name="T24" fmla="*/ 1 w 688"/>
                  <a:gd name="T25" fmla="*/ 1 h 450"/>
                  <a:gd name="T26" fmla="*/ 1 w 688"/>
                  <a:gd name="T27" fmla="*/ 1 h 450"/>
                  <a:gd name="T28" fmla="*/ 1 w 688"/>
                  <a:gd name="T29" fmla="*/ 1 h 450"/>
                  <a:gd name="T30" fmla="*/ 1 w 688"/>
                  <a:gd name="T31" fmla="*/ 2 h 450"/>
                  <a:gd name="T32" fmla="*/ 2 w 688"/>
                  <a:gd name="T33" fmla="*/ 2 h 450"/>
                  <a:gd name="T34" fmla="*/ 2 w 688"/>
                  <a:gd name="T35" fmla="*/ 2 h 450"/>
                  <a:gd name="T36" fmla="*/ 2 w 688"/>
                  <a:gd name="T37" fmla="*/ 2 h 450"/>
                  <a:gd name="T38" fmla="*/ 2 w 688"/>
                  <a:gd name="T39" fmla="*/ 2 h 450"/>
                  <a:gd name="T40" fmla="*/ 3 w 688"/>
                  <a:gd name="T41" fmla="*/ 2 h 450"/>
                  <a:gd name="T42" fmla="*/ 3 w 688"/>
                  <a:gd name="T43" fmla="*/ 2 h 450"/>
                  <a:gd name="T44" fmla="*/ 3 w 688"/>
                  <a:gd name="T45" fmla="*/ 2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673"/>
              <p:cNvSpPr/>
              <p:nvPr/>
            </p:nvSpPr>
            <p:spPr bwMode="auto">
              <a:xfrm>
                <a:off x="5208" y="3678"/>
                <a:ext cx="353" cy="53"/>
              </a:xfrm>
              <a:custGeom>
                <a:avLst/>
                <a:gdLst>
                  <a:gd name="T0" fmla="*/ 2 w 707"/>
                  <a:gd name="T1" fmla="*/ 1 h 107"/>
                  <a:gd name="T2" fmla="*/ 2 w 707"/>
                  <a:gd name="T3" fmla="*/ 1 h 107"/>
                  <a:gd name="T4" fmla="*/ 2 w 707"/>
                  <a:gd name="T5" fmla="*/ 1 h 107"/>
                  <a:gd name="T6" fmla="*/ 2 w 707"/>
                  <a:gd name="T7" fmla="*/ 1 h 107"/>
                  <a:gd name="T8" fmla="*/ 2 w 707"/>
                  <a:gd name="T9" fmla="*/ 1 h 107"/>
                  <a:gd name="T10" fmla="*/ 2 w 707"/>
                  <a:gd name="T11" fmla="*/ 1 h 107"/>
                  <a:gd name="T12" fmla="*/ 2 w 707"/>
                  <a:gd name="T13" fmla="*/ 1 h 107"/>
                  <a:gd name="T14" fmla="*/ 2 w 707"/>
                  <a:gd name="T15" fmla="*/ 1 h 107"/>
                  <a:gd name="T16" fmla="*/ 2 w 707"/>
                  <a:gd name="T17" fmla="*/ 1 h 107"/>
                  <a:gd name="T18" fmla="*/ 2 w 707"/>
                  <a:gd name="T19" fmla="*/ 1 h 107"/>
                  <a:gd name="T20" fmla="*/ 2 w 707"/>
                  <a:gd name="T21" fmla="*/ 1 h 107"/>
                  <a:gd name="T22" fmla="*/ 2 w 707"/>
                  <a:gd name="T23" fmla="*/ 1 h 107"/>
                  <a:gd name="T24" fmla="*/ 1 w 707"/>
                  <a:gd name="T25" fmla="*/ 1 h 107"/>
                  <a:gd name="T26" fmla="*/ 1 w 707"/>
                  <a:gd name="T27" fmla="*/ 1 h 107"/>
                  <a:gd name="T28" fmla="*/ 1 w 707"/>
                  <a:gd name="T29" fmla="*/ 1 h 107"/>
                  <a:gd name="T30" fmla="*/ 1 w 707"/>
                  <a:gd name="T31" fmla="*/ 1 h 107"/>
                  <a:gd name="T32" fmla="*/ 1 w 707"/>
                  <a:gd name="T33" fmla="*/ 1 h 107"/>
                  <a:gd name="T34" fmla="*/ 0 w 707"/>
                  <a:gd name="T35" fmla="*/ 1 h 107"/>
                  <a:gd name="T36" fmla="*/ 0 w 707"/>
                  <a:gd name="T37" fmla="*/ 1 h 107"/>
                  <a:gd name="T38" fmla="*/ 0 w 707"/>
                  <a:gd name="T39" fmla="*/ 1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Line 674"/>
              <p:cNvSpPr>
                <a:spLocks noChangeShapeType="1"/>
              </p:cNvSpPr>
              <p:nvPr/>
            </p:nvSpPr>
            <p:spPr bwMode="auto">
              <a:xfrm flipH="1">
                <a:off x="5194" y="2723"/>
                <a:ext cx="295" cy="103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675"/>
              <p:cNvSpPr/>
              <p:nvPr/>
            </p:nvSpPr>
            <p:spPr bwMode="auto">
              <a:xfrm>
                <a:off x="4807" y="2702"/>
                <a:ext cx="1059" cy="1067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676"/>
              <p:cNvSpPr/>
              <p:nvPr/>
            </p:nvSpPr>
            <p:spPr bwMode="auto">
              <a:xfrm>
                <a:off x="4810" y="2702"/>
                <a:ext cx="1059" cy="1067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77"/>
              <p:cNvSpPr/>
              <p:nvPr/>
            </p:nvSpPr>
            <p:spPr bwMode="auto">
              <a:xfrm>
                <a:off x="4868" y="2806"/>
                <a:ext cx="804" cy="661"/>
              </a:xfrm>
              <a:custGeom>
                <a:avLst/>
                <a:gdLst>
                  <a:gd name="T0" fmla="*/ 0 w 1609"/>
                  <a:gd name="T1" fmla="*/ 6 h 1326"/>
                  <a:gd name="T2" fmla="*/ 0 w 1609"/>
                  <a:gd name="T3" fmla="*/ 6 h 1326"/>
                  <a:gd name="T4" fmla="*/ 0 w 1609"/>
                  <a:gd name="T5" fmla="*/ 5 h 1326"/>
                  <a:gd name="T6" fmla="*/ 0 w 1609"/>
                  <a:gd name="T7" fmla="*/ 5 h 1326"/>
                  <a:gd name="T8" fmla="*/ 0 w 1609"/>
                  <a:gd name="T9" fmla="*/ 5 h 1326"/>
                  <a:gd name="T10" fmla="*/ 0 w 1609"/>
                  <a:gd name="T11" fmla="*/ 4 h 1326"/>
                  <a:gd name="T12" fmla="*/ 0 w 1609"/>
                  <a:gd name="T13" fmla="*/ 4 h 1326"/>
                  <a:gd name="T14" fmla="*/ 0 w 1609"/>
                  <a:gd name="T15" fmla="*/ 4 h 1326"/>
                  <a:gd name="T16" fmla="*/ 0 w 1609"/>
                  <a:gd name="T17" fmla="*/ 4 h 1326"/>
                  <a:gd name="T18" fmla="*/ 1 w 1609"/>
                  <a:gd name="T19" fmla="*/ 3 h 1326"/>
                  <a:gd name="T20" fmla="*/ 1 w 1609"/>
                  <a:gd name="T21" fmla="*/ 3 h 1326"/>
                  <a:gd name="T22" fmla="*/ 1 w 1609"/>
                  <a:gd name="T23" fmla="*/ 3 h 1326"/>
                  <a:gd name="T24" fmla="*/ 1 w 1609"/>
                  <a:gd name="T25" fmla="*/ 3 h 1326"/>
                  <a:gd name="T26" fmla="*/ 1 w 1609"/>
                  <a:gd name="T27" fmla="*/ 2 h 1326"/>
                  <a:gd name="T28" fmla="*/ 1 w 1609"/>
                  <a:gd name="T29" fmla="*/ 2 h 1326"/>
                  <a:gd name="T30" fmla="*/ 2 w 1609"/>
                  <a:gd name="T31" fmla="*/ 2 h 1326"/>
                  <a:gd name="T32" fmla="*/ 2 w 1609"/>
                  <a:gd name="T33" fmla="*/ 2 h 1326"/>
                  <a:gd name="T34" fmla="*/ 2 w 1609"/>
                  <a:gd name="T35" fmla="*/ 2 h 1326"/>
                  <a:gd name="T36" fmla="*/ 2 w 1609"/>
                  <a:gd name="T37" fmla="*/ 1 h 1326"/>
                  <a:gd name="T38" fmla="*/ 3 w 1609"/>
                  <a:gd name="T39" fmla="*/ 1 h 1326"/>
                  <a:gd name="T40" fmla="*/ 3 w 1609"/>
                  <a:gd name="T41" fmla="*/ 1 h 1326"/>
                  <a:gd name="T42" fmla="*/ 3 w 1609"/>
                  <a:gd name="T43" fmla="*/ 1 h 1326"/>
                  <a:gd name="T44" fmla="*/ 3 w 1609"/>
                  <a:gd name="T45" fmla="*/ 1 h 1326"/>
                  <a:gd name="T46" fmla="*/ 3 w 1609"/>
                  <a:gd name="T47" fmla="*/ 1 h 1326"/>
                  <a:gd name="T48" fmla="*/ 4 w 1609"/>
                  <a:gd name="T49" fmla="*/ 1 h 1326"/>
                  <a:gd name="T50" fmla="*/ 4 w 1609"/>
                  <a:gd name="T51" fmla="*/ 1 h 1326"/>
                  <a:gd name="T52" fmla="*/ 4 w 1609"/>
                  <a:gd name="T53" fmla="*/ 1 h 1326"/>
                  <a:gd name="T54" fmla="*/ 4 w 1609"/>
                  <a:gd name="T55" fmla="*/ 1 h 1326"/>
                  <a:gd name="T56" fmla="*/ 5 w 1609"/>
                  <a:gd name="T57" fmla="*/ 1 h 1326"/>
                  <a:gd name="T58" fmla="*/ 5 w 1609"/>
                  <a:gd name="T59" fmla="*/ 0 h 1326"/>
                  <a:gd name="T60" fmla="*/ 5 w 1609"/>
                  <a:gd name="T61" fmla="*/ 0 h 1326"/>
                  <a:gd name="T62" fmla="*/ 5 w 1609"/>
                  <a:gd name="T63" fmla="*/ 0 h 1326"/>
                  <a:gd name="T64" fmla="*/ 5 w 1609"/>
                  <a:gd name="T65" fmla="*/ 1 h 1326"/>
                  <a:gd name="T66" fmla="*/ 5 w 1609"/>
                  <a:gd name="T67" fmla="*/ 1 h 1326"/>
                  <a:gd name="T68" fmla="*/ 5 w 1609"/>
                  <a:gd name="T69" fmla="*/ 1 h 1326"/>
                  <a:gd name="T70" fmla="*/ 5 w 1609"/>
                  <a:gd name="T71" fmla="*/ 1 h 1326"/>
                  <a:gd name="T72" fmla="*/ 6 w 1609"/>
                  <a:gd name="T73" fmla="*/ 1 h 1326"/>
                  <a:gd name="T74" fmla="*/ 6 w 1609"/>
                  <a:gd name="T75" fmla="*/ 1 h 1326"/>
                  <a:gd name="T76" fmla="*/ 6 w 1609"/>
                  <a:gd name="T77" fmla="*/ 1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78"/>
              <p:cNvSpPr/>
              <p:nvPr/>
            </p:nvSpPr>
            <p:spPr bwMode="auto">
              <a:xfrm>
                <a:off x="5358" y="2713"/>
                <a:ext cx="408" cy="965"/>
              </a:xfrm>
              <a:custGeom>
                <a:avLst/>
                <a:gdLst>
                  <a:gd name="T0" fmla="*/ 2 w 817"/>
                  <a:gd name="T1" fmla="*/ 8 h 1928"/>
                  <a:gd name="T2" fmla="*/ 2 w 817"/>
                  <a:gd name="T3" fmla="*/ 8 h 1928"/>
                  <a:gd name="T4" fmla="*/ 2 w 817"/>
                  <a:gd name="T5" fmla="*/ 8 h 1928"/>
                  <a:gd name="T6" fmla="*/ 3 w 817"/>
                  <a:gd name="T7" fmla="*/ 7 h 1928"/>
                  <a:gd name="T8" fmla="*/ 3 w 817"/>
                  <a:gd name="T9" fmla="*/ 7 h 1928"/>
                  <a:gd name="T10" fmla="*/ 3 w 817"/>
                  <a:gd name="T11" fmla="*/ 7 h 1928"/>
                  <a:gd name="T12" fmla="*/ 3 w 817"/>
                  <a:gd name="T13" fmla="*/ 6 h 1928"/>
                  <a:gd name="T14" fmla="*/ 3 w 817"/>
                  <a:gd name="T15" fmla="*/ 6 h 1928"/>
                  <a:gd name="T16" fmla="*/ 3 w 817"/>
                  <a:gd name="T17" fmla="*/ 6 h 1928"/>
                  <a:gd name="T18" fmla="*/ 3 w 817"/>
                  <a:gd name="T19" fmla="*/ 5 h 1928"/>
                  <a:gd name="T20" fmla="*/ 3 w 817"/>
                  <a:gd name="T21" fmla="*/ 5 h 1928"/>
                  <a:gd name="T22" fmla="*/ 3 w 817"/>
                  <a:gd name="T23" fmla="*/ 5 h 1928"/>
                  <a:gd name="T24" fmla="*/ 3 w 817"/>
                  <a:gd name="T25" fmla="*/ 5 h 1928"/>
                  <a:gd name="T26" fmla="*/ 3 w 817"/>
                  <a:gd name="T27" fmla="*/ 4 h 1928"/>
                  <a:gd name="T28" fmla="*/ 3 w 817"/>
                  <a:gd name="T29" fmla="*/ 4 h 1928"/>
                  <a:gd name="T30" fmla="*/ 2 w 817"/>
                  <a:gd name="T31" fmla="*/ 4 h 1928"/>
                  <a:gd name="T32" fmla="*/ 2 w 817"/>
                  <a:gd name="T33" fmla="*/ 3 h 1928"/>
                  <a:gd name="T34" fmla="*/ 2 w 817"/>
                  <a:gd name="T35" fmla="*/ 3 h 1928"/>
                  <a:gd name="T36" fmla="*/ 2 w 817"/>
                  <a:gd name="T37" fmla="*/ 3 h 1928"/>
                  <a:gd name="T38" fmla="*/ 2 w 817"/>
                  <a:gd name="T39" fmla="*/ 3 h 1928"/>
                  <a:gd name="T40" fmla="*/ 2 w 817"/>
                  <a:gd name="T41" fmla="*/ 3 h 1928"/>
                  <a:gd name="T42" fmla="*/ 2 w 817"/>
                  <a:gd name="T43" fmla="*/ 2 h 1928"/>
                  <a:gd name="T44" fmla="*/ 2 w 817"/>
                  <a:gd name="T45" fmla="*/ 2 h 1928"/>
                  <a:gd name="T46" fmla="*/ 1 w 817"/>
                  <a:gd name="T47" fmla="*/ 2 h 1928"/>
                  <a:gd name="T48" fmla="*/ 1 w 817"/>
                  <a:gd name="T49" fmla="*/ 2 h 1928"/>
                  <a:gd name="T50" fmla="*/ 1 w 817"/>
                  <a:gd name="T51" fmla="*/ 1 h 1928"/>
                  <a:gd name="T52" fmla="*/ 1 w 817"/>
                  <a:gd name="T53" fmla="*/ 1 h 1928"/>
                  <a:gd name="T54" fmla="*/ 1 w 817"/>
                  <a:gd name="T55" fmla="*/ 1 h 1928"/>
                  <a:gd name="T56" fmla="*/ 1 w 817"/>
                  <a:gd name="T57" fmla="*/ 1 h 1928"/>
                  <a:gd name="T58" fmla="*/ 0 w 817"/>
                  <a:gd name="T59" fmla="*/ 1 h 1928"/>
                  <a:gd name="T60" fmla="*/ 0 w 817"/>
                  <a:gd name="T61" fmla="*/ 1 h 1928"/>
                  <a:gd name="T62" fmla="*/ 0 w 817"/>
                  <a:gd name="T63" fmla="*/ 1 h 1928"/>
                  <a:gd name="T64" fmla="*/ 0 w 817"/>
                  <a:gd name="T65" fmla="*/ 1 h 1928"/>
                  <a:gd name="T66" fmla="*/ 0 w 817"/>
                  <a:gd name="T67" fmla="*/ 1 h 1928"/>
                  <a:gd name="T68" fmla="*/ 0 w 817"/>
                  <a:gd name="T69" fmla="*/ 1 h 1928"/>
                  <a:gd name="T70" fmla="*/ 0 w 817"/>
                  <a:gd name="T71" fmla="*/ 1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11" name="Line"/>
          <p:cNvSpPr/>
          <p:nvPr/>
        </p:nvSpPr>
        <p:spPr>
          <a:xfrm flipH="1" flipV="1">
            <a:off x="14406570" y="8135982"/>
            <a:ext cx="0" cy="1281262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Line"/>
          <p:cNvSpPr/>
          <p:nvPr/>
        </p:nvSpPr>
        <p:spPr>
          <a:xfrm flipV="1">
            <a:off x="8112844" y="7514783"/>
            <a:ext cx="0" cy="596923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3560152" y="10231444"/>
            <a:ext cx="1727200" cy="538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kern="0" dirty="0">
                <a:solidFill>
                  <a:srgbClr val="414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文章管理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9383688" y="8096220"/>
            <a:ext cx="1727200" cy="2682154"/>
            <a:chOff x="9383688" y="8096220"/>
            <a:chExt cx="1727200" cy="2682154"/>
          </a:xfrm>
        </p:grpSpPr>
        <p:sp>
          <p:nvSpPr>
            <p:cNvPr id="209" name="Line"/>
            <p:cNvSpPr/>
            <p:nvPr/>
          </p:nvSpPr>
          <p:spPr>
            <a:xfrm flipV="1">
              <a:off x="10187097" y="8096220"/>
              <a:ext cx="20098" cy="1648796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64" name="群組 163"/>
            <p:cNvGrpSpPr/>
            <p:nvPr/>
          </p:nvGrpSpPr>
          <p:grpSpPr>
            <a:xfrm>
              <a:off x="9383688" y="9156334"/>
              <a:ext cx="1727200" cy="1622040"/>
              <a:chOff x="12720638" y="7433060"/>
              <a:chExt cx="1727200" cy="1622040"/>
            </a:xfrm>
          </p:grpSpPr>
          <p:sp>
            <p:nvSpPr>
              <p:cNvPr id="166" name="Shape"/>
              <p:cNvSpPr/>
              <p:nvPr/>
            </p:nvSpPr>
            <p:spPr>
              <a:xfrm>
                <a:off x="12980988" y="7433060"/>
                <a:ext cx="990600" cy="96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24" y="0"/>
                    </a:moveTo>
                    <a:lnTo>
                      <a:pt x="19376" y="0"/>
                    </a:lnTo>
                    <a:cubicBezTo>
                      <a:pt x="19694" y="0"/>
                      <a:pt x="19935" y="0"/>
                      <a:pt x="20139" y="14"/>
                    </a:cubicBezTo>
                    <a:cubicBezTo>
                      <a:pt x="20342" y="27"/>
                      <a:pt x="20509" y="55"/>
                      <a:pt x="20681" y="109"/>
                    </a:cubicBezTo>
                    <a:cubicBezTo>
                      <a:pt x="20869" y="178"/>
                      <a:pt x="21038" y="286"/>
                      <a:pt x="21176" y="424"/>
                    </a:cubicBezTo>
                    <a:cubicBezTo>
                      <a:pt x="21314" y="562"/>
                      <a:pt x="21422" y="731"/>
                      <a:pt x="21491" y="919"/>
                    </a:cubicBezTo>
                    <a:cubicBezTo>
                      <a:pt x="21545" y="1091"/>
                      <a:pt x="21573" y="1258"/>
                      <a:pt x="21586" y="1463"/>
                    </a:cubicBezTo>
                    <a:cubicBezTo>
                      <a:pt x="21600" y="1668"/>
                      <a:pt x="21600" y="1910"/>
                      <a:pt x="21600" y="2234"/>
                    </a:cubicBezTo>
                    <a:lnTo>
                      <a:pt x="21600" y="19376"/>
                    </a:lnTo>
                    <a:cubicBezTo>
                      <a:pt x="21600" y="19694"/>
                      <a:pt x="21600" y="19935"/>
                      <a:pt x="21586" y="20139"/>
                    </a:cubicBezTo>
                    <a:cubicBezTo>
                      <a:pt x="21573" y="20342"/>
                      <a:pt x="21545" y="20509"/>
                      <a:pt x="21491" y="20681"/>
                    </a:cubicBezTo>
                    <a:cubicBezTo>
                      <a:pt x="21422" y="20869"/>
                      <a:pt x="21314" y="21038"/>
                      <a:pt x="21176" y="21176"/>
                    </a:cubicBezTo>
                    <a:cubicBezTo>
                      <a:pt x="21038" y="21314"/>
                      <a:pt x="20869" y="21422"/>
                      <a:pt x="20681" y="21491"/>
                    </a:cubicBezTo>
                    <a:cubicBezTo>
                      <a:pt x="20509" y="21545"/>
                      <a:pt x="20342" y="21573"/>
                      <a:pt x="20137" y="21586"/>
                    </a:cubicBezTo>
                    <a:cubicBezTo>
                      <a:pt x="19932" y="21600"/>
                      <a:pt x="19690" y="21600"/>
                      <a:pt x="19366" y="21600"/>
                    </a:cubicBezTo>
                    <a:lnTo>
                      <a:pt x="2224" y="21600"/>
                    </a:lnTo>
                    <a:cubicBezTo>
                      <a:pt x="1906" y="21600"/>
                      <a:pt x="1665" y="21600"/>
                      <a:pt x="1461" y="21586"/>
                    </a:cubicBezTo>
                    <a:cubicBezTo>
                      <a:pt x="1258" y="21573"/>
                      <a:pt x="1091" y="21545"/>
                      <a:pt x="919" y="21491"/>
                    </a:cubicBezTo>
                    <a:cubicBezTo>
                      <a:pt x="731" y="21422"/>
                      <a:pt x="562" y="21314"/>
                      <a:pt x="424" y="21176"/>
                    </a:cubicBezTo>
                    <a:cubicBezTo>
                      <a:pt x="286" y="21038"/>
                      <a:pt x="178" y="20869"/>
                      <a:pt x="109" y="20681"/>
                    </a:cubicBezTo>
                    <a:cubicBezTo>
                      <a:pt x="55" y="20509"/>
                      <a:pt x="27" y="20342"/>
                      <a:pt x="14" y="20137"/>
                    </a:cubicBezTo>
                    <a:cubicBezTo>
                      <a:pt x="0" y="19932"/>
                      <a:pt x="0" y="19690"/>
                      <a:pt x="0" y="19366"/>
                    </a:cubicBezTo>
                    <a:lnTo>
                      <a:pt x="0" y="2224"/>
                    </a:lnTo>
                    <a:cubicBezTo>
                      <a:pt x="0" y="1906"/>
                      <a:pt x="0" y="1665"/>
                      <a:pt x="14" y="1461"/>
                    </a:cubicBezTo>
                    <a:cubicBezTo>
                      <a:pt x="27" y="1258"/>
                      <a:pt x="55" y="1091"/>
                      <a:pt x="109" y="919"/>
                    </a:cubicBezTo>
                    <a:cubicBezTo>
                      <a:pt x="178" y="731"/>
                      <a:pt x="286" y="562"/>
                      <a:pt x="424" y="424"/>
                    </a:cubicBezTo>
                    <a:cubicBezTo>
                      <a:pt x="562" y="286"/>
                      <a:pt x="731" y="178"/>
                      <a:pt x="919" y="109"/>
                    </a:cubicBezTo>
                    <a:cubicBezTo>
                      <a:pt x="1091" y="55"/>
                      <a:pt x="1258" y="27"/>
                      <a:pt x="1463" y="14"/>
                    </a:cubicBezTo>
                    <a:cubicBezTo>
                      <a:pt x="1668" y="0"/>
                      <a:pt x="1910" y="0"/>
                      <a:pt x="2234" y="0"/>
                    </a:cubicBezTo>
                    <a:lnTo>
                      <a:pt x="2224" y="0"/>
                    </a:lnTo>
                    <a:close/>
                  </a:path>
                </a:pathLst>
              </a:custGeom>
              <a:solidFill>
                <a:srgbClr val="8E8781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2720638" y="8516938"/>
                <a:ext cx="1727200" cy="538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3200" kern="0" dirty="0">
                    <a:solidFill>
                      <a:srgbClr val="4141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評價管理</a:t>
                </a:r>
              </a:p>
            </p:txBody>
          </p:sp>
          <p:sp>
            <p:nvSpPr>
              <p:cNvPr id="168" name="Shape">
                <a:extLst/>
              </p:cNvPr>
              <p:cNvSpPr/>
              <p:nvPr/>
            </p:nvSpPr>
            <p:spPr>
              <a:xfrm>
                <a:off x="13149263" y="7626350"/>
                <a:ext cx="65405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7096"/>
                    </a:lnTo>
                    <a:lnTo>
                      <a:pt x="5426" y="17096"/>
                    </a:lnTo>
                    <a:lnTo>
                      <a:pt x="5426" y="21600"/>
                    </a:lnTo>
                    <a:lnTo>
                      <a:pt x="8981" y="17096"/>
                    </a:lnTo>
                    <a:lnTo>
                      <a:pt x="21600" y="17096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882" y="864"/>
                    </a:moveTo>
                    <a:lnTo>
                      <a:pt x="20717" y="864"/>
                    </a:lnTo>
                    <a:lnTo>
                      <a:pt x="20717" y="16231"/>
                    </a:lnTo>
                    <a:lnTo>
                      <a:pt x="8598" y="16231"/>
                    </a:lnTo>
                    <a:lnTo>
                      <a:pt x="6257" y="19470"/>
                    </a:lnTo>
                    <a:lnTo>
                      <a:pt x="6261" y="16231"/>
                    </a:lnTo>
                    <a:lnTo>
                      <a:pt x="882" y="16231"/>
                    </a:lnTo>
                    <a:lnTo>
                      <a:pt x="882" y="864"/>
                    </a:lnTo>
                    <a:close/>
                    <a:moveTo>
                      <a:pt x="5853" y="6321"/>
                    </a:moveTo>
                    <a:cubicBezTo>
                      <a:pt x="5399" y="6321"/>
                      <a:pt x="4945" y="6494"/>
                      <a:pt x="4598" y="6841"/>
                    </a:cubicBezTo>
                    <a:cubicBezTo>
                      <a:pt x="3906" y="7535"/>
                      <a:pt x="3906" y="8660"/>
                      <a:pt x="4598" y="9354"/>
                    </a:cubicBezTo>
                    <a:cubicBezTo>
                      <a:pt x="5291" y="10048"/>
                      <a:pt x="6415" y="10048"/>
                      <a:pt x="7107" y="9354"/>
                    </a:cubicBezTo>
                    <a:cubicBezTo>
                      <a:pt x="7800" y="8660"/>
                      <a:pt x="7800" y="7535"/>
                      <a:pt x="7107" y="6841"/>
                    </a:cubicBezTo>
                    <a:cubicBezTo>
                      <a:pt x="6761" y="6494"/>
                      <a:pt x="6307" y="6321"/>
                      <a:pt x="5853" y="6321"/>
                    </a:cubicBezTo>
                    <a:close/>
                    <a:moveTo>
                      <a:pt x="10789" y="6321"/>
                    </a:moveTo>
                    <a:cubicBezTo>
                      <a:pt x="10335" y="6321"/>
                      <a:pt x="9881" y="6494"/>
                      <a:pt x="9535" y="6841"/>
                    </a:cubicBezTo>
                    <a:cubicBezTo>
                      <a:pt x="8842" y="7535"/>
                      <a:pt x="8842" y="8660"/>
                      <a:pt x="9535" y="9354"/>
                    </a:cubicBezTo>
                    <a:cubicBezTo>
                      <a:pt x="10228" y="10048"/>
                      <a:pt x="11351" y="10048"/>
                      <a:pt x="12044" y="9354"/>
                    </a:cubicBezTo>
                    <a:cubicBezTo>
                      <a:pt x="12737" y="8660"/>
                      <a:pt x="12737" y="7535"/>
                      <a:pt x="12044" y="6841"/>
                    </a:cubicBezTo>
                    <a:cubicBezTo>
                      <a:pt x="11698" y="6494"/>
                      <a:pt x="11243" y="6321"/>
                      <a:pt x="10789" y="6321"/>
                    </a:cubicBezTo>
                    <a:close/>
                    <a:moveTo>
                      <a:pt x="15726" y="6321"/>
                    </a:moveTo>
                    <a:cubicBezTo>
                      <a:pt x="15272" y="6321"/>
                      <a:pt x="14818" y="6494"/>
                      <a:pt x="14471" y="6841"/>
                    </a:cubicBezTo>
                    <a:cubicBezTo>
                      <a:pt x="13779" y="7535"/>
                      <a:pt x="13779" y="8660"/>
                      <a:pt x="14471" y="9354"/>
                    </a:cubicBezTo>
                    <a:cubicBezTo>
                      <a:pt x="15164" y="10048"/>
                      <a:pt x="16288" y="10048"/>
                      <a:pt x="16981" y="9354"/>
                    </a:cubicBezTo>
                    <a:cubicBezTo>
                      <a:pt x="17673" y="8660"/>
                      <a:pt x="17673" y="7535"/>
                      <a:pt x="16981" y="6841"/>
                    </a:cubicBezTo>
                    <a:cubicBezTo>
                      <a:pt x="16634" y="6494"/>
                      <a:pt x="16180" y="6321"/>
                      <a:pt x="15726" y="6321"/>
                    </a:cubicBezTo>
                    <a:close/>
                    <a:moveTo>
                      <a:pt x="5853" y="7220"/>
                    </a:moveTo>
                    <a:cubicBezTo>
                      <a:pt x="6077" y="7220"/>
                      <a:pt x="6301" y="7306"/>
                      <a:pt x="6472" y="7477"/>
                    </a:cubicBezTo>
                    <a:cubicBezTo>
                      <a:pt x="6815" y="7820"/>
                      <a:pt x="6815" y="8376"/>
                      <a:pt x="6472" y="8719"/>
                    </a:cubicBezTo>
                    <a:cubicBezTo>
                      <a:pt x="6130" y="9062"/>
                      <a:pt x="5576" y="9062"/>
                      <a:pt x="5233" y="8719"/>
                    </a:cubicBezTo>
                    <a:cubicBezTo>
                      <a:pt x="4891" y="8376"/>
                      <a:pt x="4891" y="7820"/>
                      <a:pt x="5233" y="7477"/>
                    </a:cubicBezTo>
                    <a:cubicBezTo>
                      <a:pt x="5404" y="7306"/>
                      <a:pt x="5628" y="7220"/>
                      <a:pt x="5853" y="7220"/>
                    </a:cubicBezTo>
                    <a:close/>
                    <a:moveTo>
                      <a:pt x="10789" y="7220"/>
                    </a:moveTo>
                    <a:cubicBezTo>
                      <a:pt x="11014" y="7220"/>
                      <a:pt x="11238" y="7306"/>
                      <a:pt x="11409" y="7477"/>
                    </a:cubicBezTo>
                    <a:cubicBezTo>
                      <a:pt x="11751" y="7820"/>
                      <a:pt x="11751" y="8376"/>
                      <a:pt x="11409" y="8719"/>
                    </a:cubicBezTo>
                    <a:cubicBezTo>
                      <a:pt x="11067" y="9062"/>
                      <a:pt x="10512" y="9062"/>
                      <a:pt x="10170" y="8719"/>
                    </a:cubicBezTo>
                    <a:cubicBezTo>
                      <a:pt x="9827" y="8376"/>
                      <a:pt x="9827" y="7820"/>
                      <a:pt x="10170" y="7477"/>
                    </a:cubicBezTo>
                    <a:cubicBezTo>
                      <a:pt x="10341" y="7306"/>
                      <a:pt x="10565" y="7220"/>
                      <a:pt x="10789" y="7220"/>
                    </a:cubicBezTo>
                    <a:close/>
                    <a:moveTo>
                      <a:pt x="15726" y="7220"/>
                    </a:moveTo>
                    <a:cubicBezTo>
                      <a:pt x="15950" y="7220"/>
                      <a:pt x="16174" y="7306"/>
                      <a:pt x="16346" y="7477"/>
                    </a:cubicBezTo>
                    <a:cubicBezTo>
                      <a:pt x="16688" y="7820"/>
                      <a:pt x="16688" y="8376"/>
                      <a:pt x="16346" y="8719"/>
                    </a:cubicBezTo>
                    <a:cubicBezTo>
                      <a:pt x="16003" y="9062"/>
                      <a:pt x="15449" y="9062"/>
                      <a:pt x="15106" y="8719"/>
                    </a:cubicBezTo>
                    <a:cubicBezTo>
                      <a:pt x="14764" y="8376"/>
                      <a:pt x="14764" y="7820"/>
                      <a:pt x="15106" y="7477"/>
                    </a:cubicBezTo>
                    <a:cubicBezTo>
                      <a:pt x="15278" y="7306"/>
                      <a:pt x="15502" y="7220"/>
                      <a:pt x="15726" y="722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69" name="群組 168"/>
          <p:cNvGrpSpPr/>
          <p:nvPr/>
        </p:nvGrpSpPr>
        <p:grpSpPr>
          <a:xfrm>
            <a:off x="13920192" y="9149599"/>
            <a:ext cx="992188" cy="965200"/>
            <a:chOff x="17830800" y="7426325"/>
            <a:chExt cx="992188" cy="965200"/>
          </a:xfrm>
        </p:grpSpPr>
        <p:sp>
          <p:nvSpPr>
            <p:cNvPr id="171" name="Shape"/>
            <p:cNvSpPr/>
            <p:nvPr/>
          </p:nvSpPr>
          <p:spPr>
            <a:xfrm>
              <a:off x="17830800" y="7426325"/>
              <a:ext cx="992188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2" name="Shape">
              <a:extLst/>
            </p:cNvPr>
            <p:cNvSpPr/>
            <p:nvPr/>
          </p:nvSpPr>
          <p:spPr>
            <a:xfrm>
              <a:off x="18007013" y="7578725"/>
              <a:ext cx="638175" cy="63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0360"/>
                  </a:lnTo>
                  <a:lnTo>
                    <a:pt x="20713" y="10360"/>
                  </a:lnTo>
                  <a:lnTo>
                    <a:pt x="20713" y="20713"/>
                  </a:lnTo>
                  <a:lnTo>
                    <a:pt x="887" y="20713"/>
                  </a:lnTo>
                  <a:lnTo>
                    <a:pt x="887" y="887"/>
                  </a:lnTo>
                  <a:lnTo>
                    <a:pt x="11262" y="887"/>
                  </a:lnTo>
                  <a:lnTo>
                    <a:pt x="11262" y="0"/>
                  </a:lnTo>
                  <a:lnTo>
                    <a:pt x="0" y="0"/>
                  </a:lnTo>
                  <a:close/>
                  <a:moveTo>
                    <a:pt x="16302" y="930"/>
                  </a:moveTo>
                  <a:lnTo>
                    <a:pt x="6336" y="10875"/>
                  </a:lnTo>
                  <a:lnTo>
                    <a:pt x="6327" y="15367"/>
                  </a:lnTo>
                  <a:lnTo>
                    <a:pt x="10810" y="15339"/>
                  </a:lnTo>
                  <a:lnTo>
                    <a:pt x="20777" y="5394"/>
                  </a:lnTo>
                  <a:lnTo>
                    <a:pt x="16302" y="930"/>
                  </a:lnTo>
                  <a:close/>
                  <a:moveTo>
                    <a:pt x="16270" y="2183"/>
                  </a:moveTo>
                  <a:lnTo>
                    <a:pt x="19502" y="5408"/>
                  </a:lnTo>
                  <a:lnTo>
                    <a:pt x="18194" y="6715"/>
                  </a:lnTo>
                  <a:lnTo>
                    <a:pt x="14962" y="3490"/>
                  </a:lnTo>
                  <a:lnTo>
                    <a:pt x="16270" y="2183"/>
                  </a:lnTo>
                  <a:close/>
                  <a:moveTo>
                    <a:pt x="14364" y="4088"/>
                  </a:moveTo>
                  <a:lnTo>
                    <a:pt x="17596" y="7313"/>
                  </a:lnTo>
                  <a:lnTo>
                    <a:pt x="10459" y="14449"/>
                  </a:lnTo>
                  <a:lnTo>
                    <a:pt x="7221" y="14469"/>
                  </a:lnTo>
                  <a:lnTo>
                    <a:pt x="7227" y="11223"/>
                  </a:lnTo>
                  <a:lnTo>
                    <a:pt x="14364" y="4088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73" name="群組 172"/>
          <p:cNvGrpSpPr/>
          <p:nvPr/>
        </p:nvGrpSpPr>
        <p:grpSpPr>
          <a:xfrm>
            <a:off x="15650964" y="9152514"/>
            <a:ext cx="1725612" cy="1617092"/>
            <a:chOff x="19755297" y="7400925"/>
            <a:chExt cx="1725612" cy="1617092"/>
          </a:xfrm>
        </p:grpSpPr>
        <p:sp>
          <p:nvSpPr>
            <p:cNvPr id="175" name="Shape"/>
            <p:cNvSpPr/>
            <p:nvPr/>
          </p:nvSpPr>
          <p:spPr>
            <a:xfrm>
              <a:off x="20129500" y="7400925"/>
              <a:ext cx="992188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9755297" y="8479855"/>
              <a:ext cx="1725612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行銷管理</a:t>
              </a:r>
            </a:p>
          </p:txBody>
        </p:sp>
        <p:sp>
          <p:nvSpPr>
            <p:cNvPr id="177" name="Shape">
              <a:extLst/>
            </p:cNvPr>
            <p:cNvSpPr/>
            <p:nvPr/>
          </p:nvSpPr>
          <p:spPr>
            <a:xfrm>
              <a:off x="20315238" y="7494588"/>
              <a:ext cx="649287" cy="64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0" y="0"/>
                  </a:moveTo>
                  <a:cubicBezTo>
                    <a:pt x="7422" y="0"/>
                    <a:pt x="4700" y="2591"/>
                    <a:pt x="4485" y="5867"/>
                  </a:cubicBezTo>
                  <a:lnTo>
                    <a:pt x="0" y="58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5867"/>
                  </a:lnTo>
                  <a:lnTo>
                    <a:pt x="17016" y="5867"/>
                  </a:lnTo>
                  <a:cubicBezTo>
                    <a:pt x="16802" y="2591"/>
                    <a:pt x="14079" y="0"/>
                    <a:pt x="10750" y="0"/>
                  </a:cubicBezTo>
                  <a:close/>
                  <a:moveTo>
                    <a:pt x="10758" y="933"/>
                  </a:moveTo>
                  <a:cubicBezTo>
                    <a:pt x="13588" y="933"/>
                    <a:pt x="15912" y="3101"/>
                    <a:pt x="16167" y="5867"/>
                  </a:cubicBezTo>
                  <a:lnTo>
                    <a:pt x="5349" y="5867"/>
                  </a:lnTo>
                  <a:cubicBezTo>
                    <a:pt x="5603" y="3101"/>
                    <a:pt x="7927" y="933"/>
                    <a:pt x="10758" y="933"/>
                  </a:cubicBezTo>
                  <a:close/>
                  <a:moveTo>
                    <a:pt x="851" y="6752"/>
                  </a:moveTo>
                  <a:lnTo>
                    <a:pt x="4470" y="6752"/>
                  </a:lnTo>
                  <a:lnTo>
                    <a:pt x="4470" y="9459"/>
                  </a:lnTo>
                  <a:lnTo>
                    <a:pt x="5324" y="9459"/>
                  </a:lnTo>
                  <a:lnTo>
                    <a:pt x="5324" y="6752"/>
                  </a:lnTo>
                  <a:lnTo>
                    <a:pt x="16191" y="6752"/>
                  </a:lnTo>
                  <a:lnTo>
                    <a:pt x="16191" y="9459"/>
                  </a:lnTo>
                  <a:lnTo>
                    <a:pt x="17032" y="9459"/>
                  </a:lnTo>
                  <a:lnTo>
                    <a:pt x="17032" y="6752"/>
                  </a:lnTo>
                  <a:lnTo>
                    <a:pt x="20749" y="6752"/>
                  </a:lnTo>
                  <a:lnTo>
                    <a:pt x="20749" y="16722"/>
                  </a:lnTo>
                  <a:lnTo>
                    <a:pt x="851" y="16722"/>
                  </a:lnTo>
                  <a:lnTo>
                    <a:pt x="851" y="6752"/>
                  </a:lnTo>
                  <a:close/>
                  <a:moveTo>
                    <a:pt x="851" y="17551"/>
                  </a:moveTo>
                  <a:lnTo>
                    <a:pt x="20749" y="17551"/>
                  </a:lnTo>
                  <a:lnTo>
                    <a:pt x="20749" y="20716"/>
                  </a:lnTo>
                  <a:lnTo>
                    <a:pt x="851" y="20716"/>
                  </a:lnTo>
                  <a:lnTo>
                    <a:pt x="851" y="17551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1474499" y="8111706"/>
            <a:ext cx="1725613" cy="2666668"/>
            <a:chOff x="11474499" y="8111706"/>
            <a:chExt cx="1725613" cy="2666668"/>
          </a:xfrm>
        </p:grpSpPr>
        <p:sp>
          <p:nvSpPr>
            <p:cNvPr id="210" name="Line"/>
            <p:cNvSpPr/>
            <p:nvPr/>
          </p:nvSpPr>
          <p:spPr>
            <a:xfrm flipH="1" flipV="1">
              <a:off x="12369136" y="8111706"/>
              <a:ext cx="0" cy="1284736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78" name="群組 177"/>
            <p:cNvGrpSpPr/>
            <p:nvPr/>
          </p:nvGrpSpPr>
          <p:grpSpPr>
            <a:xfrm>
              <a:off x="11474499" y="9190192"/>
              <a:ext cx="1725613" cy="1588182"/>
              <a:chOff x="15001875" y="7462156"/>
              <a:chExt cx="1725613" cy="1588182"/>
            </a:xfrm>
          </p:grpSpPr>
          <p:sp>
            <p:nvSpPr>
              <p:cNvPr id="180" name="Shape"/>
              <p:cNvSpPr/>
              <p:nvPr/>
            </p:nvSpPr>
            <p:spPr>
              <a:xfrm>
                <a:off x="15370175" y="7462156"/>
                <a:ext cx="990600" cy="96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24" y="0"/>
                    </a:moveTo>
                    <a:lnTo>
                      <a:pt x="19376" y="0"/>
                    </a:lnTo>
                    <a:cubicBezTo>
                      <a:pt x="19694" y="0"/>
                      <a:pt x="19935" y="0"/>
                      <a:pt x="20139" y="14"/>
                    </a:cubicBezTo>
                    <a:cubicBezTo>
                      <a:pt x="20342" y="27"/>
                      <a:pt x="20509" y="55"/>
                      <a:pt x="20681" y="109"/>
                    </a:cubicBezTo>
                    <a:cubicBezTo>
                      <a:pt x="20869" y="178"/>
                      <a:pt x="21038" y="286"/>
                      <a:pt x="21176" y="424"/>
                    </a:cubicBezTo>
                    <a:cubicBezTo>
                      <a:pt x="21314" y="562"/>
                      <a:pt x="21422" y="731"/>
                      <a:pt x="21491" y="919"/>
                    </a:cubicBezTo>
                    <a:cubicBezTo>
                      <a:pt x="21545" y="1091"/>
                      <a:pt x="21573" y="1258"/>
                      <a:pt x="21586" y="1463"/>
                    </a:cubicBezTo>
                    <a:cubicBezTo>
                      <a:pt x="21600" y="1668"/>
                      <a:pt x="21600" y="1910"/>
                      <a:pt x="21600" y="2234"/>
                    </a:cubicBezTo>
                    <a:lnTo>
                      <a:pt x="21600" y="19376"/>
                    </a:lnTo>
                    <a:cubicBezTo>
                      <a:pt x="21600" y="19694"/>
                      <a:pt x="21600" y="19935"/>
                      <a:pt x="21586" y="20139"/>
                    </a:cubicBezTo>
                    <a:cubicBezTo>
                      <a:pt x="21573" y="20342"/>
                      <a:pt x="21545" y="20509"/>
                      <a:pt x="21491" y="20681"/>
                    </a:cubicBezTo>
                    <a:cubicBezTo>
                      <a:pt x="21422" y="20869"/>
                      <a:pt x="21314" y="21038"/>
                      <a:pt x="21176" y="21176"/>
                    </a:cubicBezTo>
                    <a:cubicBezTo>
                      <a:pt x="21038" y="21314"/>
                      <a:pt x="20869" y="21422"/>
                      <a:pt x="20681" y="21491"/>
                    </a:cubicBezTo>
                    <a:cubicBezTo>
                      <a:pt x="20509" y="21545"/>
                      <a:pt x="20342" y="21573"/>
                      <a:pt x="20137" y="21586"/>
                    </a:cubicBezTo>
                    <a:cubicBezTo>
                      <a:pt x="19932" y="21600"/>
                      <a:pt x="19690" y="21600"/>
                      <a:pt x="19366" y="21600"/>
                    </a:cubicBezTo>
                    <a:lnTo>
                      <a:pt x="2224" y="21600"/>
                    </a:lnTo>
                    <a:cubicBezTo>
                      <a:pt x="1906" y="21600"/>
                      <a:pt x="1665" y="21600"/>
                      <a:pt x="1461" y="21586"/>
                    </a:cubicBezTo>
                    <a:cubicBezTo>
                      <a:pt x="1258" y="21573"/>
                      <a:pt x="1091" y="21545"/>
                      <a:pt x="919" y="21491"/>
                    </a:cubicBezTo>
                    <a:cubicBezTo>
                      <a:pt x="731" y="21422"/>
                      <a:pt x="562" y="21314"/>
                      <a:pt x="424" y="21176"/>
                    </a:cubicBezTo>
                    <a:cubicBezTo>
                      <a:pt x="286" y="21038"/>
                      <a:pt x="178" y="20869"/>
                      <a:pt x="109" y="20681"/>
                    </a:cubicBezTo>
                    <a:cubicBezTo>
                      <a:pt x="55" y="20509"/>
                      <a:pt x="27" y="20342"/>
                      <a:pt x="14" y="20137"/>
                    </a:cubicBezTo>
                    <a:cubicBezTo>
                      <a:pt x="0" y="19932"/>
                      <a:pt x="0" y="19690"/>
                      <a:pt x="0" y="19366"/>
                    </a:cubicBezTo>
                    <a:lnTo>
                      <a:pt x="0" y="2224"/>
                    </a:lnTo>
                    <a:cubicBezTo>
                      <a:pt x="0" y="1906"/>
                      <a:pt x="0" y="1665"/>
                      <a:pt x="14" y="1461"/>
                    </a:cubicBezTo>
                    <a:cubicBezTo>
                      <a:pt x="27" y="1258"/>
                      <a:pt x="55" y="1091"/>
                      <a:pt x="109" y="919"/>
                    </a:cubicBezTo>
                    <a:cubicBezTo>
                      <a:pt x="178" y="731"/>
                      <a:pt x="286" y="562"/>
                      <a:pt x="424" y="424"/>
                    </a:cubicBezTo>
                    <a:cubicBezTo>
                      <a:pt x="562" y="286"/>
                      <a:pt x="731" y="178"/>
                      <a:pt x="919" y="109"/>
                    </a:cubicBezTo>
                    <a:cubicBezTo>
                      <a:pt x="1091" y="55"/>
                      <a:pt x="1258" y="27"/>
                      <a:pt x="1463" y="14"/>
                    </a:cubicBezTo>
                    <a:cubicBezTo>
                      <a:pt x="1668" y="0"/>
                      <a:pt x="1910" y="0"/>
                      <a:pt x="2234" y="0"/>
                    </a:cubicBezTo>
                    <a:lnTo>
                      <a:pt x="2224" y="0"/>
                    </a:lnTo>
                    <a:close/>
                  </a:path>
                </a:pathLst>
              </a:custGeom>
              <a:solidFill>
                <a:srgbClr val="8E8781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5001875" y="8513763"/>
                <a:ext cx="1725613" cy="536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3200" kern="0" dirty="0">
                    <a:solidFill>
                      <a:srgbClr val="4141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地圖管理</a:t>
                </a:r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15621000" y="7573963"/>
                <a:ext cx="520700" cy="660400"/>
              </a:xfrm>
              <a:custGeom>
                <a:avLst/>
                <a:gdLst>
                  <a:gd name="T0" fmla="*/ 2147483646 w 522"/>
                  <a:gd name="T1" fmla="*/ 0 h 741"/>
                  <a:gd name="T2" fmla="*/ 0 w 522"/>
                  <a:gd name="T3" fmla="*/ 2147483646 h 741"/>
                  <a:gd name="T4" fmla="*/ 2147483646 w 522"/>
                  <a:gd name="T5" fmla="*/ 2147483646 h 741"/>
                  <a:gd name="T6" fmla="*/ 2147483646 w 522"/>
                  <a:gd name="T7" fmla="*/ 2147483646 h 741"/>
                  <a:gd name="T8" fmla="*/ 2147483646 w 522"/>
                  <a:gd name="T9" fmla="*/ 0 h 741"/>
                  <a:gd name="T10" fmla="*/ 2147483646 w 522"/>
                  <a:gd name="T11" fmla="*/ 2147483646 h 741"/>
                  <a:gd name="T12" fmla="*/ 2147483646 w 522"/>
                  <a:gd name="T13" fmla="*/ 2147483646 h 741"/>
                  <a:gd name="T14" fmla="*/ 2147483646 w 522"/>
                  <a:gd name="T15" fmla="*/ 2147483646 h 741"/>
                  <a:gd name="T16" fmla="*/ 2147483646 w 522"/>
                  <a:gd name="T17" fmla="*/ 2147483646 h 741"/>
                  <a:gd name="T18" fmla="*/ 2147483646 w 522"/>
                  <a:gd name="T19" fmla="*/ 2147483646 h 7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2" h="741">
                    <a:moveTo>
                      <a:pt x="261" y="0"/>
                    </a:moveTo>
                    <a:cubicBezTo>
                      <a:pt x="120" y="0"/>
                      <a:pt x="0" y="113"/>
                      <a:pt x="0" y="261"/>
                    </a:cubicBezTo>
                    <a:cubicBezTo>
                      <a:pt x="0" y="451"/>
                      <a:pt x="261" y="740"/>
                      <a:pt x="261" y="740"/>
                    </a:cubicBezTo>
                    <a:cubicBezTo>
                      <a:pt x="261" y="740"/>
                      <a:pt x="521" y="451"/>
                      <a:pt x="521" y="261"/>
                    </a:cubicBezTo>
                    <a:cubicBezTo>
                      <a:pt x="521" y="113"/>
                      <a:pt x="402" y="0"/>
                      <a:pt x="261" y="0"/>
                    </a:cubicBezTo>
                    <a:close/>
                    <a:moveTo>
                      <a:pt x="261" y="353"/>
                    </a:moveTo>
                    <a:cubicBezTo>
                      <a:pt x="211" y="353"/>
                      <a:pt x="169" y="314"/>
                      <a:pt x="169" y="261"/>
                    </a:cubicBezTo>
                    <a:cubicBezTo>
                      <a:pt x="169" y="208"/>
                      <a:pt x="211" y="170"/>
                      <a:pt x="261" y="170"/>
                    </a:cubicBezTo>
                    <a:cubicBezTo>
                      <a:pt x="310" y="170"/>
                      <a:pt x="352" y="208"/>
                      <a:pt x="352" y="261"/>
                    </a:cubicBezTo>
                    <a:cubicBezTo>
                      <a:pt x="352" y="314"/>
                      <a:pt x="310" y="353"/>
                      <a:pt x="261" y="35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5130444" y="8096220"/>
            <a:ext cx="1826141" cy="2722220"/>
            <a:chOff x="5130444" y="8096220"/>
            <a:chExt cx="1826141" cy="2722220"/>
          </a:xfrm>
        </p:grpSpPr>
        <p:sp>
          <p:nvSpPr>
            <p:cNvPr id="161" name="Line"/>
            <p:cNvSpPr/>
            <p:nvPr/>
          </p:nvSpPr>
          <p:spPr>
            <a:xfrm flipH="1" flipV="1">
              <a:off x="5990990" y="8096220"/>
              <a:ext cx="3033" cy="1026274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83" name="群組 182"/>
            <p:cNvGrpSpPr/>
            <p:nvPr/>
          </p:nvGrpSpPr>
          <p:grpSpPr>
            <a:xfrm>
              <a:off x="5130444" y="9150201"/>
              <a:ext cx="1826141" cy="1668239"/>
              <a:chOff x="22072910" y="7352681"/>
              <a:chExt cx="1826141" cy="1668239"/>
            </a:xfrm>
          </p:grpSpPr>
          <p:sp>
            <p:nvSpPr>
              <p:cNvPr id="184" name="Shape"/>
              <p:cNvSpPr/>
              <p:nvPr/>
            </p:nvSpPr>
            <p:spPr>
              <a:xfrm>
                <a:off x="22490681" y="7352681"/>
                <a:ext cx="990600" cy="96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24" y="0"/>
                    </a:moveTo>
                    <a:lnTo>
                      <a:pt x="19376" y="0"/>
                    </a:lnTo>
                    <a:cubicBezTo>
                      <a:pt x="19694" y="0"/>
                      <a:pt x="19935" y="0"/>
                      <a:pt x="20139" y="14"/>
                    </a:cubicBezTo>
                    <a:cubicBezTo>
                      <a:pt x="20342" y="27"/>
                      <a:pt x="20509" y="55"/>
                      <a:pt x="20681" y="109"/>
                    </a:cubicBezTo>
                    <a:cubicBezTo>
                      <a:pt x="20869" y="178"/>
                      <a:pt x="21038" y="286"/>
                      <a:pt x="21176" y="424"/>
                    </a:cubicBezTo>
                    <a:cubicBezTo>
                      <a:pt x="21314" y="562"/>
                      <a:pt x="21422" y="731"/>
                      <a:pt x="21491" y="919"/>
                    </a:cubicBezTo>
                    <a:cubicBezTo>
                      <a:pt x="21545" y="1091"/>
                      <a:pt x="21573" y="1258"/>
                      <a:pt x="21586" y="1463"/>
                    </a:cubicBezTo>
                    <a:cubicBezTo>
                      <a:pt x="21600" y="1668"/>
                      <a:pt x="21600" y="1910"/>
                      <a:pt x="21600" y="2234"/>
                    </a:cubicBezTo>
                    <a:lnTo>
                      <a:pt x="21600" y="19376"/>
                    </a:lnTo>
                    <a:cubicBezTo>
                      <a:pt x="21600" y="19694"/>
                      <a:pt x="21600" y="19935"/>
                      <a:pt x="21586" y="20139"/>
                    </a:cubicBezTo>
                    <a:cubicBezTo>
                      <a:pt x="21573" y="20342"/>
                      <a:pt x="21545" y="20509"/>
                      <a:pt x="21491" y="20681"/>
                    </a:cubicBezTo>
                    <a:cubicBezTo>
                      <a:pt x="21422" y="20869"/>
                      <a:pt x="21314" y="21038"/>
                      <a:pt x="21176" y="21176"/>
                    </a:cubicBezTo>
                    <a:cubicBezTo>
                      <a:pt x="21038" y="21314"/>
                      <a:pt x="20869" y="21422"/>
                      <a:pt x="20681" y="21491"/>
                    </a:cubicBezTo>
                    <a:cubicBezTo>
                      <a:pt x="20509" y="21545"/>
                      <a:pt x="20342" y="21573"/>
                      <a:pt x="20137" y="21586"/>
                    </a:cubicBezTo>
                    <a:cubicBezTo>
                      <a:pt x="19932" y="21600"/>
                      <a:pt x="19690" y="21600"/>
                      <a:pt x="19366" y="21600"/>
                    </a:cubicBezTo>
                    <a:lnTo>
                      <a:pt x="2224" y="21600"/>
                    </a:lnTo>
                    <a:cubicBezTo>
                      <a:pt x="1906" y="21600"/>
                      <a:pt x="1665" y="21600"/>
                      <a:pt x="1461" y="21586"/>
                    </a:cubicBezTo>
                    <a:cubicBezTo>
                      <a:pt x="1258" y="21573"/>
                      <a:pt x="1091" y="21545"/>
                      <a:pt x="919" y="21491"/>
                    </a:cubicBezTo>
                    <a:cubicBezTo>
                      <a:pt x="731" y="21422"/>
                      <a:pt x="562" y="21314"/>
                      <a:pt x="424" y="21176"/>
                    </a:cubicBezTo>
                    <a:cubicBezTo>
                      <a:pt x="286" y="21038"/>
                      <a:pt x="178" y="20869"/>
                      <a:pt x="109" y="20681"/>
                    </a:cubicBezTo>
                    <a:cubicBezTo>
                      <a:pt x="55" y="20509"/>
                      <a:pt x="27" y="20342"/>
                      <a:pt x="14" y="20137"/>
                    </a:cubicBezTo>
                    <a:cubicBezTo>
                      <a:pt x="0" y="19932"/>
                      <a:pt x="0" y="19690"/>
                      <a:pt x="0" y="19366"/>
                    </a:cubicBezTo>
                    <a:lnTo>
                      <a:pt x="0" y="2224"/>
                    </a:lnTo>
                    <a:cubicBezTo>
                      <a:pt x="0" y="1906"/>
                      <a:pt x="0" y="1665"/>
                      <a:pt x="14" y="1461"/>
                    </a:cubicBezTo>
                    <a:cubicBezTo>
                      <a:pt x="27" y="1258"/>
                      <a:pt x="55" y="1091"/>
                      <a:pt x="109" y="919"/>
                    </a:cubicBezTo>
                    <a:cubicBezTo>
                      <a:pt x="178" y="731"/>
                      <a:pt x="286" y="562"/>
                      <a:pt x="424" y="424"/>
                    </a:cubicBezTo>
                    <a:cubicBezTo>
                      <a:pt x="562" y="286"/>
                      <a:pt x="731" y="178"/>
                      <a:pt x="919" y="109"/>
                    </a:cubicBezTo>
                    <a:cubicBezTo>
                      <a:pt x="1091" y="55"/>
                      <a:pt x="1258" y="27"/>
                      <a:pt x="1463" y="14"/>
                    </a:cubicBezTo>
                    <a:cubicBezTo>
                      <a:pt x="1668" y="0"/>
                      <a:pt x="1910" y="0"/>
                      <a:pt x="2234" y="0"/>
                    </a:cubicBezTo>
                    <a:lnTo>
                      <a:pt x="2224" y="0"/>
                    </a:lnTo>
                    <a:close/>
                  </a:path>
                </a:pathLst>
              </a:custGeom>
              <a:solidFill>
                <a:srgbClr val="8E8781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22072910" y="8436145"/>
                <a:ext cx="18261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3200" kern="0" dirty="0" smtClean="0">
                    <a:solidFill>
                      <a:srgbClr val="4141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商</a:t>
                </a:r>
                <a:r>
                  <a:rPr lang="zh-TW" altLang="en-US" sz="3200" kern="0" dirty="0">
                    <a:solidFill>
                      <a:srgbClr val="4141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品</a:t>
                </a:r>
                <a:r>
                  <a:rPr lang="zh-TW" altLang="en-US" sz="3200" kern="0" dirty="0" smtClean="0">
                    <a:solidFill>
                      <a:srgbClr val="4141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管理</a:t>
                </a:r>
                <a:endPara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6" name="Shape">
                <a:extLst/>
              </p:cNvPr>
              <p:cNvSpPr/>
              <p:nvPr/>
            </p:nvSpPr>
            <p:spPr>
              <a:xfrm>
                <a:off x="22683788" y="7535863"/>
                <a:ext cx="658812" cy="649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62" y="0"/>
                    </a:moveTo>
                    <a:lnTo>
                      <a:pt x="10362" y="3597"/>
                    </a:lnTo>
                    <a:lnTo>
                      <a:pt x="11238" y="3597"/>
                    </a:lnTo>
                    <a:lnTo>
                      <a:pt x="11238" y="0"/>
                    </a:lnTo>
                    <a:lnTo>
                      <a:pt x="10362" y="0"/>
                    </a:lnTo>
                    <a:close/>
                    <a:moveTo>
                      <a:pt x="3468" y="2848"/>
                    </a:moveTo>
                    <a:lnTo>
                      <a:pt x="2848" y="3468"/>
                    </a:lnTo>
                    <a:lnTo>
                      <a:pt x="5393" y="6014"/>
                    </a:lnTo>
                    <a:lnTo>
                      <a:pt x="6014" y="5393"/>
                    </a:lnTo>
                    <a:lnTo>
                      <a:pt x="3468" y="2848"/>
                    </a:lnTo>
                    <a:close/>
                    <a:moveTo>
                      <a:pt x="18127" y="2853"/>
                    </a:moveTo>
                    <a:lnTo>
                      <a:pt x="15583" y="5397"/>
                    </a:lnTo>
                    <a:lnTo>
                      <a:pt x="16203" y="6017"/>
                    </a:lnTo>
                    <a:lnTo>
                      <a:pt x="18747" y="3473"/>
                    </a:lnTo>
                    <a:lnTo>
                      <a:pt x="18127" y="2853"/>
                    </a:lnTo>
                    <a:close/>
                    <a:moveTo>
                      <a:pt x="10800" y="5383"/>
                    </a:moveTo>
                    <a:cubicBezTo>
                      <a:pt x="9414" y="5383"/>
                      <a:pt x="8027" y="5912"/>
                      <a:pt x="6970" y="6970"/>
                    </a:cubicBezTo>
                    <a:cubicBezTo>
                      <a:pt x="4855" y="9085"/>
                      <a:pt x="4855" y="12515"/>
                      <a:pt x="6970" y="14630"/>
                    </a:cubicBezTo>
                    <a:cubicBezTo>
                      <a:pt x="9085" y="16745"/>
                      <a:pt x="12515" y="16745"/>
                      <a:pt x="14630" y="14630"/>
                    </a:cubicBezTo>
                    <a:cubicBezTo>
                      <a:pt x="16745" y="12515"/>
                      <a:pt x="16745" y="9085"/>
                      <a:pt x="14630" y="6970"/>
                    </a:cubicBezTo>
                    <a:cubicBezTo>
                      <a:pt x="13573" y="5912"/>
                      <a:pt x="12186" y="5383"/>
                      <a:pt x="10800" y="5383"/>
                    </a:cubicBezTo>
                    <a:close/>
                    <a:moveTo>
                      <a:pt x="10800" y="6278"/>
                    </a:moveTo>
                    <a:cubicBezTo>
                      <a:pt x="11957" y="6278"/>
                      <a:pt x="13115" y="6720"/>
                      <a:pt x="13997" y="7603"/>
                    </a:cubicBezTo>
                    <a:cubicBezTo>
                      <a:pt x="15763" y="9368"/>
                      <a:pt x="15763" y="12232"/>
                      <a:pt x="13997" y="13997"/>
                    </a:cubicBezTo>
                    <a:cubicBezTo>
                      <a:pt x="12232" y="15763"/>
                      <a:pt x="9368" y="15763"/>
                      <a:pt x="7603" y="13997"/>
                    </a:cubicBezTo>
                    <a:cubicBezTo>
                      <a:pt x="5837" y="12232"/>
                      <a:pt x="5837" y="9368"/>
                      <a:pt x="7603" y="7603"/>
                    </a:cubicBezTo>
                    <a:cubicBezTo>
                      <a:pt x="8485" y="6720"/>
                      <a:pt x="9643" y="6278"/>
                      <a:pt x="10800" y="6278"/>
                    </a:cubicBezTo>
                    <a:close/>
                    <a:moveTo>
                      <a:pt x="0" y="10362"/>
                    </a:moveTo>
                    <a:lnTo>
                      <a:pt x="0" y="11238"/>
                    </a:lnTo>
                    <a:lnTo>
                      <a:pt x="3597" y="11238"/>
                    </a:lnTo>
                    <a:lnTo>
                      <a:pt x="3597" y="10362"/>
                    </a:lnTo>
                    <a:lnTo>
                      <a:pt x="0" y="10362"/>
                    </a:lnTo>
                    <a:close/>
                    <a:moveTo>
                      <a:pt x="18003" y="10362"/>
                    </a:moveTo>
                    <a:lnTo>
                      <a:pt x="18003" y="11238"/>
                    </a:lnTo>
                    <a:lnTo>
                      <a:pt x="21600" y="11238"/>
                    </a:lnTo>
                    <a:lnTo>
                      <a:pt x="21600" y="10362"/>
                    </a:lnTo>
                    <a:lnTo>
                      <a:pt x="18003" y="10362"/>
                    </a:lnTo>
                    <a:close/>
                    <a:moveTo>
                      <a:pt x="5397" y="15583"/>
                    </a:moveTo>
                    <a:lnTo>
                      <a:pt x="2853" y="18127"/>
                    </a:lnTo>
                    <a:lnTo>
                      <a:pt x="3473" y="18747"/>
                    </a:lnTo>
                    <a:lnTo>
                      <a:pt x="6017" y="16203"/>
                    </a:lnTo>
                    <a:lnTo>
                      <a:pt x="5397" y="15583"/>
                    </a:lnTo>
                    <a:close/>
                    <a:moveTo>
                      <a:pt x="16207" y="15586"/>
                    </a:moveTo>
                    <a:lnTo>
                      <a:pt x="15586" y="16207"/>
                    </a:lnTo>
                    <a:lnTo>
                      <a:pt x="18132" y="18752"/>
                    </a:lnTo>
                    <a:lnTo>
                      <a:pt x="18752" y="18132"/>
                    </a:lnTo>
                    <a:lnTo>
                      <a:pt x="16207" y="15586"/>
                    </a:lnTo>
                    <a:close/>
                    <a:moveTo>
                      <a:pt x="10362" y="18003"/>
                    </a:moveTo>
                    <a:lnTo>
                      <a:pt x="10362" y="21600"/>
                    </a:lnTo>
                    <a:lnTo>
                      <a:pt x="11238" y="21600"/>
                    </a:lnTo>
                    <a:lnTo>
                      <a:pt x="11238" y="18003"/>
                    </a:lnTo>
                    <a:lnTo>
                      <a:pt x="10362" y="18003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7" name="群組 186"/>
          <p:cNvGrpSpPr/>
          <p:nvPr/>
        </p:nvGrpSpPr>
        <p:grpSpPr>
          <a:xfrm>
            <a:off x="21985088" y="9018662"/>
            <a:ext cx="1727200" cy="1655762"/>
            <a:chOff x="12720638" y="7399338"/>
            <a:chExt cx="1727200" cy="1655762"/>
          </a:xfrm>
        </p:grpSpPr>
        <p:sp>
          <p:nvSpPr>
            <p:cNvPr id="189" name="Shape"/>
            <p:cNvSpPr/>
            <p:nvPr/>
          </p:nvSpPr>
          <p:spPr>
            <a:xfrm>
              <a:off x="12980988" y="7399338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A98079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2720638" y="8516938"/>
              <a:ext cx="1727200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評價管理</a:t>
              </a:r>
            </a:p>
          </p:txBody>
        </p:sp>
        <p:sp>
          <p:nvSpPr>
            <p:cNvPr id="191" name="Shape">
              <a:extLst/>
            </p:cNvPr>
            <p:cNvSpPr/>
            <p:nvPr/>
          </p:nvSpPr>
          <p:spPr>
            <a:xfrm>
              <a:off x="13149263" y="7626350"/>
              <a:ext cx="6540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096"/>
                  </a:lnTo>
                  <a:lnTo>
                    <a:pt x="5426" y="17096"/>
                  </a:lnTo>
                  <a:lnTo>
                    <a:pt x="5426" y="21600"/>
                  </a:lnTo>
                  <a:lnTo>
                    <a:pt x="8981" y="17096"/>
                  </a:lnTo>
                  <a:lnTo>
                    <a:pt x="21600" y="17096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882" y="864"/>
                  </a:moveTo>
                  <a:lnTo>
                    <a:pt x="20717" y="864"/>
                  </a:lnTo>
                  <a:lnTo>
                    <a:pt x="20717" y="16231"/>
                  </a:lnTo>
                  <a:lnTo>
                    <a:pt x="8598" y="16231"/>
                  </a:lnTo>
                  <a:lnTo>
                    <a:pt x="6257" y="19470"/>
                  </a:lnTo>
                  <a:lnTo>
                    <a:pt x="6261" y="16231"/>
                  </a:lnTo>
                  <a:lnTo>
                    <a:pt x="882" y="16231"/>
                  </a:lnTo>
                  <a:lnTo>
                    <a:pt x="882" y="864"/>
                  </a:lnTo>
                  <a:close/>
                  <a:moveTo>
                    <a:pt x="5853" y="6321"/>
                  </a:moveTo>
                  <a:cubicBezTo>
                    <a:pt x="5399" y="6321"/>
                    <a:pt x="4945" y="6494"/>
                    <a:pt x="4598" y="6841"/>
                  </a:cubicBezTo>
                  <a:cubicBezTo>
                    <a:pt x="3906" y="7535"/>
                    <a:pt x="3906" y="8660"/>
                    <a:pt x="4598" y="9354"/>
                  </a:cubicBezTo>
                  <a:cubicBezTo>
                    <a:pt x="5291" y="10048"/>
                    <a:pt x="6415" y="10048"/>
                    <a:pt x="7107" y="9354"/>
                  </a:cubicBezTo>
                  <a:cubicBezTo>
                    <a:pt x="7800" y="8660"/>
                    <a:pt x="7800" y="7535"/>
                    <a:pt x="7107" y="6841"/>
                  </a:cubicBezTo>
                  <a:cubicBezTo>
                    <a:pt x="6761" y="6494"/>
                    <a:pt x="6307" y="6321"/>
                    <a:pt x="5853" y="6321"/>
                  </a:cubicBezTo>
                  <a:close/>
                  <a:moveTo>
                    <a:pt x="10789" y="6321"/>
                  </a:moveTo>
                  <a:cubicBezTo>
                    <a:pt x="10335" y="6321"/>
                    <a:pt x="9881" y="6494"/>
                    <a:pt x="9535" y="6841"/>
                  </a:cubicBezTo>
                  <a:cubicBezTo>
                    <a:pt x="8842" y="7535"/>
                    <a:pt x="8842" y="8660"/>
                    <a:pt x="9535" y="9354"/>
                  </a:cubicBezTo>
                  <a:cubicBezTo>
                    <a:pt x="10228" y="10048"/>
                    <a:pt x="11351" y="10048"/>
                    <a:pt x="12044" y="9354"/>
                  </a:cubicBezTo>
                  <a:cubicBezTo>
                    <a:pt x="12737" y="8660"/>
                    <a:pt x="12737" y="7535"/>
                    <a:pt x="12044" y="6841"/>
                  </a:cubicBezTo>
                  <a:cubicBezTo>
                    <a:pt x="11698" y="6494"/>
                    <a:pt x="11243" y="6321"/>
                    <a:pt x="10789" y="6321"/>
                  </a:cubicBezTo>
                  <a:close/>
                  <a:moveTo>
                    <a:pt x="15726" y="6321"/>
                  </a:moveTo>
                  <a:cubicBezTo>
                    <a:pt x="15272" y="6321"/>
                    <a:pt x="14818" y="6494"/>
                    <a:pt x="14471" y="6841"/>
                  </a:cubicBezTo>
                  <a:cubicBezTo>
                    <a:pt x="13779" y="7535"/>
                    <a:pt x="13779" y="8660"/>
                    <a:pt x="14471" y="9354"/>
                  </a:cubicBezTo>
                  <a:cubicBezTo>
                    <a:pt x="15164" y="10048"/>
                    <a:pt x="16288" y="10048"/>
                    <a:pt x="16981" y="9354"/>
                  </a:cubicBezTo>
                  <a:cubicBezTo>
                    <a:pt x="17673" y="8660"/>
                    <a:pt x="17673" y="7535"/>
                    <a:pt x="16981" y="6841"/>
                  </a:cubicBezTo>
                  <a:cubicBezTo>
                    <a:pt x="16634" y="6494"/>
                    <a:pt x="16180" y="6321"/>
                    <a:pt x="15726" y="6321"/>
                  </a:cubicBezTo>
                  <a:close/>
                  <a:moveTo>
                    <a:pt x="5853" y="7220"/>
                  </a:moveTo>
                  <a:cubicBezTo>
                    <a:pt x="6077" y="7220"/>
                    <a:pt x="6301" y="7306"/>
                    <a:pt x="6472" y="7477"/>
                  </a:cubicBezTo>
                  <a:cubicBezTo>
                    <a:pt x="6815" y="7820"/>
                    <a:pt x="6815" y="8376"/>
                    <a:pt x="6472" y="8719"/>
                  </a:cubicBezTo>
                  <a:cubicBezTo>
                    <a:pt x="6130" y="9062"/>
                    <a:pt x="5576" y="9062"/>
                    <a:pt x="5233" y="8719"/>
                  </a:cubicBezTo>
                  <a:cubicBezTo>
                    <a:pt x="4891" y="8376"/>
                    <a:pt x="4891" y="7820"/>
                    <a:pt x="5233" y="7477"/>
                  </a:cubicBezTo>
                  <a:cubicBezTo>
                    <a:pt x="5404" y="7306"/>
                    <a:pt x="5628" y="7220"/>
                    <a:pt x="5853" y="7220"/>
                  </a:cubicBezTo>
                  <a:close/>
                  <a:moveTo>
                    <a:pt x="10789" y="7220"/>
                  </a:moveTo>
                  <a:cubicBezTo>
                    <a:pt x="11014" y="7220"/>
                    <a:pt x="11238" y="7306"/>
                    <a:pt x="11409" y="7477"/>
                  </a:cubicBezTo>
                  <a:cubicBezTo>
                    <a:pt x="11751" y="7820"/>
                    <a:pt x="11751" y="8376"/>
                    <a:pt x="11409" y="8719"/>
                  </a:cubicBezTo>
                  <a:cubicBezTo>
                    <a:pt x="11067" y="9062"/>
                    <a:pt x="10512" y="9062"/>
                    <a:pt x="10170" y="8719"/>
                  </a:cubicBezTo>
                  <a:cubicBezTo>
                    <a:pt x="9827" y="8376"/>
                    <a:pt x="9827" y="7820"/>
                    <a:pt x="10170" y="7477"/>
                  </a:cubicBezTo>
                  <a:cubicBezTo>
                    <a:pt x="10341" y="7306"/>
                    <a:pt x="10565" y="7220"/>
                    <a:pt x="10789" y="7220"/>
                  </a:cubicBezTo>
                  <a:close/>
                  <a:moveTo>
                    <a:pt x="15726" y="7220"/>
                  </a:moveTo>
                  <a:cubicBezTo>
                    <a:pt x="15950" y="7220"/>
                    <a:pt x="16174" y="7306"/>
                    <a:pt x="16346" y="7477"/>
                  </a:cubicBezTo>
                  <a:cubicBezTo>
                    <a:pt x="16688" y="7820"/>
                    <a:pt x="16688" y="8376"/>
                    <a:pt x="16346" y="8719"/>
                  </a:cubicBezTo>
                  <a:cubicBezTo>
                    <a:pt x="16003" y="9062"/>
                    <a:pt x="15449" y="9062"/>
                    <a:pt x="15106" y="8719"/>
                  </a:cubicBezTo>
                  <a:cubicBezTo>
                    <a:pt x="14764" y="8376"/>
                    <a:pt x="14764" y="7820"/>
                    <a:pt x="15106" y="7477"/>
                  </a:cubicBezTo>
                  <a:cubicBezTo>
                    <a:pt x="15278" y="7306"/>
                    <a:pt x="15502" y="7220"/>
                    <a:pt x="15726" y="72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2" name="群組 191"/>
          <p:cNvGrpSpPr/>
          <p:nvPr/>
        </p:nvGrpSpPr>
        <p:grpSpPr>
          <a:xfrm>
            <a:off x="20120668" y="9010724"/>
            <a:ext cx="1725613" cy="1663700"/>
            <a:chOff x="7651750" y="7399338"/>
            <a:chExt cx="1725613" cy="1663700"/>
          </a:xfrm>
        </p:grpSpPr>
        <p:sp>
          <p:nvSpPr>
            <p:cNvPr id="194" name="Shape"/>
            <p:cNvSpPr/>
            <p:nvPr/>
          </p:nvSpPr>
          <p:spPr>
            <a:xfrm>
              <a:off x="7989888" y="7399338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A98079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7651750" y="8524875"/>
              <a:ext cx="1725613" cy="538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商品管理</a:t>
              </a:r>
            </a:p>
          </p:txBody>
        </p:sp>
        <p:sp>
          <p:nvSpPr>
            <p:cNvPr id="196" name="Shape">
              <a:extLst/>
            </p:cNvPr>
            <p:cNvSpPr/>
            <p:nvPr/>
          </p:nvSpPr>
          <p:spPr>
            <a:xfrm>
              <a:off x="8223250" y="7550150"/>
              <a:ext cx="582613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7980" y="0"/>
                  </a:moveTo>
                  <a:lnTo>
                    <a:pt x="7980" y="3345"/>
                  </a:lnTo>
                  <a:lnTo>
                    <a:pt x="8979" y="3345"/>
                  </a:lnTo>
                  <a:lnTo>
                    <a:pt x="8979" y="0"/>
                  </a:lnTo>
                  <a:lnTo>
                    <a:pt x="7980" y="0"/>
                  </a:lnTo>
                  <a:close/>
                  <a:moveTo>
                    <a:pt x="3750" y="1401"/>
                  </a:moveTo>
                  <a:lnTo>
                    <a:pt x="3750" y="3345"/>
                  </a:lnTo>
                  <a:lnTo>
                    <a:pt x="4748" y="3345"/>
                  </a:lnTo>
                  <a:lnTo>
                    <a:pt x="4748" y="1401"/>
                  </a:lnTo>
                  <a:lnTo>
                    <a:pt x="3750" y="1401"/>
                  </a:lnTo>
                  <a:close/>
                  <a:moveTo>
                    <a:pt x="12210" y="1401"/>
                  </a:moveTo>
                  <a:lnTo>
                    <a:pt x="12210" y="3345"/>
                  </a:lnTo>
                  <a:lnTo>
                    <a:pt x="13209" y="3345"/>
                  </a:lnTo>
                  <a:lnTo>
                    <a:pt x="13209" y="1401"/>
                  </a:lnTo>
                  <a:lnTo>
                    <a:pt x="12210" y="1401"/>
                  </a:lnTo>
                  <a:close/>
                  <a:moveTo>
                    <a:pt x="0" y="4821"/>
                  </a:moveTo>
                  <a:lnTo>
                    <a:pt x="0" y="21600"/>
                  </a:lnTo>
                  <a:lnTo>
                    <a:pt x="16959" y="21600"/>
                  </a:lnTo>
                  <a:lnTo>
                    <a:pt x="16959" y="15874"/>
                  </a:lnTo>
                  <a:cubicBezTo>
                    <a:pt x="18038" y="15867"/>
                    <a:pt x="19114" y="15496"/>
                    <a:pt x="19937" y="14748"/>
                  </a:cubicBezTo>
                  <a:cubicBezTo>
                    <a:pt x="21600" y="13237"/>
                    <a:pt x="21600" y="10787"/>
                    <a:pt x="19937" y="9276"/>
                  </a:cubicBezTo>
                  <a:cubicBezTo>
                    <a:pt x="19114" y="8528"/>
                    <a:pt x="18038" y="8151"/>
                    <a:pt x="16959" y="8144"/>
                  </a:cubicBezTo>
                  <a:lnTo>
                    <a:pt x="16959" y="4821"/>
                  </a:lnTo>
                  <a:lnTo>
                    <a:pt x="0" y="4821"/>
                  </a:lnTo>
                  <a:close/>
                  <a:moveTo>
                    <a:pt x="1046" y="5776"/>
                  </a:moveTo>
                  <a:lnTo>
                    <a:pt x="15912" y="5776"/>
                  </a:lnTo>
                  <a:lnTo>
                    <a:pt x="15912" y="20645"/>
                  </a:lnTo>
                  <a:lnTo>
                    <a:pt x="1046" y="20645"/>
                  </a:lnTo>
                  <a:lnTo>
                    <a:pt x="1046" y="5776"/>
                  </a:lnTo>
                  <a:close/>
                  <a:moveTo>
                    <a:pt x="16959" y="9121"/>
                  </a:moveTo>
                  <a:cubicBezTo>
                    <a:pt x="17762" y="9128"/>
                    <a:pt x="18564" y="9410"/>
                    <a:pt x="19177" y="9967"/>
                  </a:cubicBezTo>
                  <a:cubicBezTo>
                    <a:pt x="20419" y="11097"/>
                    <a:pt x="20419" y="12927"/>
                    <a:pt x="19177" y="14057"/>
                  </a:cubicBezTo>
                  <a:cubicBezTo>
                    <a:pt x="18564" y="14614"/>
                    <a:pt x="17762" y="14894"/>
                    <a:pt x="16959" y="14902"/>
                  </a:cubicBezTo>
                  <a:lnTo>
                    <a:pt x="16959" y="9121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8264458" y="9005001"/>
            <a:ext cx="1725613" cy="1668462"/>
            <a:chOff x="5089525" y="7386638"/>
            <a:chExt cx="1725613" cy="1668462"/>
          </a:xfrm>
        </p:grpSpPr>
        <p:sp>
          <p:nvSpPr>
            <p:cNvPr id="199" name="Shape"/>
            <p:cNvSpPr/>
            <p:nvPr/>
          </p:nvSpPr>
          <p:spPr>
            <a:xfrm>
              <a:off x="5456238" y="7386638"/>
              <a:ext cx="992187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A98079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089525" y="8516938"/>
              <a:ext cx="1725613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訂單管理</a:t>
              </a:r>
            </a:p>
          </p:txBody>
        </p:sp>
        <p:sp>
          <p:nvSpPr>
            <p:cNvPr id="201" name="Freeform 352"/>
            <p:cNvSpPr>
              <a:spLocks noEditPoints="1"/>
            </p:cNvSpPr>
            <p:nvPr/>
          </p:nvSpPr>
          <p:spPr bwMode="auto">
            <a:xfrm>
              <a:off x="5711825" y="7562850"/>
              <a:ext cx="530225" cy="663575"/>
            </a:xfrm>
            <a:custGeom>
              <a:avLst/>
              <a:gdLst>
                <a:gd name="T0" fmla="*/ 380230 w 240"/>
                <a:gd name="T1" fmla="*/ 110532 h 300"/>
                <a:gd name="T2" fmla="*/ 92847 w 240"/>
                <a:gd name="T3" fmla="*/ 110532 h 300"/>
                <a:gd name="T4" fmla="*/ 92847 w 240"/>
                <a:gd name="T5" fmla="*/ 150323 h 300"/>
                <a:gd name="T6" fmla="*/ 380230 w 240"/>
                <a:gd name="T7" fmla="*/ 150323 h 300"/>
                <a:gd name="T8" fmla="*/ 380230 w 240"/>
                <a:gd name="T9" fmla="*/ 110532 h 300"/>
                <a:gd name="T10" fmla="*/ 473076 w 240"/>
                <a:gd name="T11" fmla="*/ 57477 h 300"/>
                <a:gd name="T12" fmla="*/ 473076 w 240"/>
                <a:gd name="T13" fmla="*/ 0 h 300"/>
                <a:gd name="T14" fmla="*/ 0 w 240"/>
                <a:gd name="T15" fmla="*/ 0 h 300"/>
                <a:gd name="T16" fmla="*/ 0 w 240"/>
                <a:gd name="T17" fmla="*/ 605714 h 300"/>
                <a:gd name="T18" fmla="*/ 57477 w 240"/>
                <a:gd name="T19" fmla="*/ 605714 h 300"/>
                <a:gd name="T20" fmla="*/ 57477 w 240"/>
                <a:gd name="T21" fmla="*/ 663191 h 300"/>
                <a:gd name="T22" fmla="*/ 530553 w 240"/>
                <a:gd name="T23" fmla="*/ 663191 h 300"/>
                <a:gd name="T24" fmla="*/ 530553 w 240"/>
                <a:gd name="T25" fmla="*/ 57477 h 300"/>
                <a:gd name="T26" fmla="*/ 473076 w 240"/>
                <a:gd name="T27" fmla="*/ 57477 h 300"/>
                <a:gd name="T28" fmla="*/ 35370 w 240"/>
                <a:gd name="T29" fmla="*/ 574766 h 300"/>
                <a:gd name="T30" fmla="*/ 35370 w 240"/>
                <a:gd name="T31" fmla="*/ 30949 h 300"/>
                <a:gd name="T32" fmla="*/ 437706 w 240"/>
                <a:gd name="T33" fmla="*/ 30949 h 300"/>
                <a:gd name="T34" fmla="*/ 437706 w 240"/>
                <a:gd name="T35" fmla="*/ 433285 h 300"/>
                <a:gd name="T36" fmla="*/ 300647 w 240"/>
                <a:gd name="T37" fmla="*/ 433285 h 300"/>
                <a:gd name="T38" fmla="*/ 300647 w 240"/>
                <a:gd name="T39" fmla="*/ 574766 h 300"/>
                <a:gd name="T40" fmla="*/ 35370 w 240"/>
                <a:gd name="T41" fmla="*/ 574766 h 300"/>
                <a:gd name="T42" fmla="*/ 495183 w 240"/>
                <a:gd name="T43" fmla="*/ 632242 h 300"/>
                <a:gd name="T44" fmla="*/ 92847 w 240"/>
                <a:gd name="T45" fmla="*/ 632242 h 300"/>
                <a:gd name="T46" fmla="*/ 92847 w 240"/>
                <a:gd name="T47" fmla="*/ 605714 h 300"/>
                <a:gd name="T48" fmla="*/ 313911 w 240"/>
                <a:gd name="T49" fmla="*/ 605714 h 300"/>
                <a:gd name="T50" fmla="*/ 473076 w 240"/>
                <a:gd name="T51" fmla="*/ 450970 h 300"/>
                <a:gd name="T52" fmla="*/ 473076 w 240"/>
                <a:gd name="T53" fmla="*/ 88425 h 300"/>
                <a:gd name="T54" fmla="*/ 495183 w 240"/>
                <a:gd name="T55" fmla="*/ 88425 h 300"/>
                <a:gd name="T56" fmla="*/ 495183 w 240"/>
                <a:gd name="T57" fmla="*/ 632242 h 300"/>
                <a:gd name="T58" fmla="*/ 380230 w 240"/>
                <a:gd name="T59" fmla="*/ 190115 h 300"/>
                <a:gd name="T60" fmla="*/ 92847 w 240"/>
                <a:gd name="T61" fmla="*/ 190115 h 300"/>
                <a:gd name="T62" fmla="*/ 92847 w 240"/>
                <a:gd name="T63" fmla="*/ 229906 h 300"/>
                <a:gd name="T64" fmla="*/ 380230 w 240"/>
                <a:gd name="T65" fmla="*/ 229906 h 300"/>
                <a:gd name="T66" fmla="*/ 380230 w 240"/>
                <a:gd name="T67" fmla="*/ 190115 h 300"/>
                <a:gd name="T68" fmla="*/ 92847 w 240"/>
                <a:gd name="T69" fmla="*/ 393493 h 300"/>
                <a:gd name="T70" fmla="*/ 234328 w 240"/>
                <a:gd name="T71" fmla="*/ 393493 h 300"/>
                <a:gd name="T72" fmla="*/ 234328 w 240"/>
                <a:gd name="T73" fmla="*/ 353702 h 300"/>
                <a:gd name="T74" fmla="*/ 92847 w 240"/>
                <a:gd name="T75" fmla="*/ 353702 h 300"/>
                <a:gd name="T76" fmla="*/ 92847 w 240"/>
                <a:gd name="T77" fmla="*/ 393493 h 300"/>
                <a:gd name="T78" fmla="*/ 380230 w 240"/>
                <a:gd name="T79" fmla="*/ 274119 h 300"/>
                <a:gd name="T80" fmla="*/ 92847 w 240"/>
                <a:gd name="T81" fmla="*/ 274119 h 300"/>
                <a:gd name="T82" fmla="*/ 92847 w 240"/>
                <a:gd name="T83" fmla="*/ 313910 h 300"/>
                <a:gd name="T84" fmla="*/ 380230 w 240"/>
                <a:gd name="T85" fmla="*/ 313910 h 300"/>
                <a:gd name="T86" fmla="*/ 380230 w 240"/>
                <a:gd name="T87" fmla="*/ 274119 h 3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0">
                  <a:moveTo>
                    <a:pt x="172" y="50"/>
                  </a:moveTo>
                  <a:lnTo>
                    <a:pt x="42" y="50"/>
                  </a:lnTo>
                  <a:lnTo>
                    <a:pt x="42" y="68"/>
                  </a:lnTo>
                  <a:lnTo>
                    <a:pt x="172" y="68"/>
                  </a:lnTo>
                  <a:lnTo>
                    <a:pt x="172" y="50"/>
                  </a:lnTo>
                  <a:close/>
                  <a:moveTo>
                    <a:pt x="214" y="26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26" y="274"/>
                  </a:lnTo>
                  <a:lnTo>
                    <a:pt x="26" y="300"/>
                  </a:lnTo>
                  <a:lnTo>
                    <a:pt x="240" y="300"/>
                  </a:lnTo>
                  <a:lnTo>
                    <a:pt x="240" y="26"/>
                  </a:lnTo>
                  <a:lnTo>
                    <a:pt x="214" y="26"/>
                  </a:lnTo>
                  <a:close/>
                  <a:moveTo>
                    <a:pt x="16" y="260"/>
                  </a:moveTo>
                  <a:lnTo>
                    <a:pt x="16" y="14"/>
                  </a:lnTo>
                  <a:lnTo>
                    <a:pt x="198" y="14"/>
                  </a:lnTo>
                  <a:lnTo>
                    <a:pt x="198" y="196"/>
                  </a:lnTo>
                  <a:lnTo>
                    <a:pt x="136" y="196"/>
                  </a:lnTo>
                  <a:lnTo>
                    <a:pt x="136" y="260"/>
                  </a:lnTo>
                  <a:lnTo>
                    <a:pt x="16" y="260"/>
                  </a:lnTo>
                  <a:close/>
                  <a:moveTo>
                    <a:pt x="224" y="286"/>
                  </a:moveTo>
                  <a:lnTo>
                    <a:pt x="42" y="286"/>
                  </a:lnTo>
                  <a:lnTo>
                    <a:pt x="42" y="274"/>
                  </a:lnTo>
                  <a:lnTo>
                    <a:pt x="142" y="274"/>
                  </a:lnTo>
                  <a:lnTo>
                    <a:pt x="214" y="204"/>
                  </a:lnTo>
                  <a:lnTo>
                    <a:pt x="214" y="40"/>
                  </a:lnTo>
                  <a:lnTo>
                    <a:pt x="224" y="40"/>
                  </a:lnTo>
                  <a:lnTo>
                    <a:pt x="224" y="286"/>
                  </a:lnTo>
                  <a:close/>
                  <a:moveTo>
                    <a:pt x="172" y="86"/>
                  </a:moveTo>
                  <a:lnTo>
                    <a:pt x="42" y="86"/>
                  </a:lnTo>
                  <a:lnTo>
                    <a:pt x="42" y="104"/>
                  </a:lnTo>
                  <a:lnTo>
                    <a:pt x="172" y="104"/>
                  </a:lnTo>
                  <a:lnTo>
                    <a:pt x="172" y="86"/>
                  </a:lnTo>
                  <a:close/>
                  <a:moveTo>
                    <a:pt x="42" y="178"/>
                  </a:moveTo>
                  <a:lnTo>
                    <a:pt x="106" y="178"/>
                  </a:lnTo>
                  <a:lnTo>
                    <a:pt x="106" y="160"/>
                  </a:lnTo>
                  <a:lnTo>
                    <a:pt x="42" y="160"/>
                  </a:lnTo>
                  <a:lnTo>
                    <a:pt x="42" y="178"/>
                  </a:lnTo>
                  <a:close/>
                  <a:moveTo>
                    <a:pt x="172" y="124"/>
                  </a:moveTo>
                  <a:lnTo>
                    <a:pt x="42" y="124"/>
                  </a:lnTo>
                  <a:lnTo>
                    <a:pt x="42" y="142"/>
                  </a:lnTo>
                  <a:lnTo>
                    <a:pt x="172" y="142"/>
                  </a:lnTo>
                  <a:lnTo>
                    <a:pt x="172" y="1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2" name="Line"/>
          <p:cNvSpPr/>
          <p:nvPr/>
        </p:nvSpPr>
        <p:spPr>
          <a:xfrm>
            <a:off x="19162326" y="8154545"/>
            <a:ext cx="3614850" cy="80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0" y="3036"/>
                  <a:pt x="35" y="1963"/>
                  <a:pt x="96" y="1182"/>
                </a:cubicBezTo>
                <a:cubicBezTo>
                  <a:pt x="162" y="347"/>
                  <a:pt x="251" y="-79"/>
                  <a:pt x="342" y="12"/>
                </a:cubicBezTo>
                <a:lnTo>
                  <a:pt x="21291" y="12"/>
                </a:lnTo>
                <a:cubicBezTo>
                  <a:pt x="21382" y="27"/>
                  <a:pt x="21468" y="560"/>
                  <a:pt x="21527" y="1474"/>
                </a:cubicBezTo>
                <a:cubicBezTo>
                  <a:pt x="21573" y="2202"/>
                  <a:pt x="21599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D5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320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250037" y="8135982"/>
            <a:ext cx="1725613" cy="2682458"/>
            <a:chOff x="7304388" y="8135982"/>
            <a:chExt cx="1725613" cy="2682458"/>
          </a:xfrm>
        </p:grpSpPr>
        <p:grpSp>
          <p:nvGrpSpPr>
            <p:cNvPr id="156" name="群組 155"/>
            <p:cNvGrpSpPr/>
            <p:nvPr/>
          </p:nvGrpSpPr>
          <p:grpSpPr>
            <a:xfrm>
              <a:off x="7304388" y="9149978"/>
              <a:ext cx="1725613" cy="1668462"/>
              <a:chOff x="5089525" y="7386638"/>
              <a:chExt cx="1725613" cy="1668462"/>
            </a:xfrm>
          </p:grpSpPr>
          <p:sp>
            <p:nvSpPr>
              <p:cNvPr id="158" name="Shape"/>
              <p:cNvSpPr/>
              <p:nvPr/>
            </p:nvSpPr>
            <p:spPr>
              <a:xfrm>
                <a:off x="5456238" y="7386638"/>
                <a:ext cx="992187" cy="96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24" y="0"/>
                    </a:moveTo>
                    <a:lnTo>
                      <a:pt x="19376" y="0"/>
                    </a:lnTo>
                    <a:cubicBezTo>
                      <a:pt x="19694" y="0"/>
                      <a:pt x="19935" y="0"/>
                      <a:pt x="20139" y="14"/>
                    </a:cubicBezTo>
                    <a:cubicBezTo>
                      <a:pt x="20342" y="27"/>
                      <a:pt x="20509" y="55"/>
                      <a:pt x="20681" y="109"/>
                    </a:cubicBezTo>
                    <a:cubicBezTo>
                      <a:pt x="20869" y="178"/>
                      <a:pt x="21038" y="286"/>
                      <a:pt x="21176" y="424"/>
                    </a:cubicBezTo>
                    <a:cubicBezTo>
                      <a:pt x="21314" y="562"/>
                      <a:pt x="21422" y="731"/>
                      <a:pt x="21491" y="919"/>
                    </a:cubicBezTo>
                    <a:cubicBezTo>
                      <a:pt x="21545" y="1091"/>
                      <a:pt x="21573" y="1258"/>
                      <a:pt x="21586" y="1463"/>
                    </a:cubicBezTo>
                    <a:cubicBezTo>
                      <a:pt x="21600" y="1668"/>
                      <a:pt x="21600" y="1910"/>
                      <a:pt x="21600" y="2234"/>
                    </a:cubicBezTo>
                    <a:lnTo>
                      <a:pt x="21600" y="19376"/>
                    </a:lnTo>
                    <a:cubicBezTo>
                      <a:pt x="21600" y="19694"/>
                      <a:pt x="21600" y="19935"/>
                      <a:pt x="21586" y="20139"/>
                    </a:cubicBezTo>
                    <a:cubicBezTo>
                      <a:pt x="21573" y="20342"/>
                      <a:pt x="21545" y="20509"/>
                      <a:pt x="21491" y="20681"/>
                    </a:cubicBezTo>
                    <a:cubicBezTo>
                      <a:pt x="21422" y="20869"/>
                      <a:pt x="21314" y="21038"/>
                      <a:pt x="21176" y="21176"/>
                    </a:cubicBezTo>
                    <a:cubicBezTo>
                      <a:pt x="21038" y="21314"/>
                      <a:pt x="20869" y="21422"/>
                      <a:pt x="20681" y="21491"/>
                    </a:cubicBezTo>
                    <a:cubicBezTo>
                      <a:pt x="20509" y="21545"/>
                      <a:pt x="20342" y="21573"/>
                      <a:pt x="20137" y="21586"/>
                    </a:cubicBezTo>
                    <a:cubicBezTo>
                      <a:pt x="19932" y="21600"/>
                      <a:pt x="19690" y="21600"/>
                      <a:pt x="19366" y="21600"/>
                    </a:cubicBezTo>
                    <a:lnTo>
                      <a:pt x="2224" y="21600"/>
                    </a:lnTo>
                    <a:cubicBezTo>
                      <a:pt x="1906" y="21600"/>
                      <a:pt x="1665" y="21600"/>
                      <a:pt x="1461" y="21586"/>
                    </a:cubicBezTo>
                    <a:cubicBezTo>
                      <a:pt x="1258" y="21573"/>
                      <a:pt x="1091" y="21545"/>
                      <a:pt x="919" y="21491"/>
                    </a:cubicBezTo>
                    <a:cubicBezTo>
                      <a:pt x="731" y="21422"/>
                      <a:pt x="562" y="21314"/>
                      <a:pt x="424" y="21176"/>
                    </a:cubicBezTo>
                    <a:cubicBezTo>
                      <a:pt x="286" y="21038"/>
                      <a:pt x="178" y="20869"/>
                      <a:pt x="109" y="20681"/>
                    </a:cubicBezTo>
                    <a:cubicBezTo>
                      <a:pt x="55" y="20509"/>
                      <a:pt x="27" y="20342"/>
                      <a:pt x="14" y="20137"/>
                    </a:cubicBezTo>
                    <a:cubicBezTo>
                      <a:pt x="0" y="19932"/>
                      <a:pt x="0" y="19690"/>
                      <a:pt x="0" y="19366"/>
                    </a:cubicBezTo>
                    <a:lnTo>
                      <a:pt x="0" y="2224"/>
                    </a:lnTo>
                    <a:cubicBezTo>
                      <a:pt x="0" y="1906"/>
                      <a:pt x="0" y="1665"/>
                      <a:pt x="14" y="1461"/>
                    </a:cubicBezTo>
                    <a:cubicBezTo>
                      <a:pt x="27" y="1258"/>
                      <a:pt x="55" y="1091"/>
                      <a:pt x="109" y="919"/>
                    </a:cubicBezTo>
                    <a:cubicBezTo>
                      <a:pt x="178" y="731"/>
                      <a:pt x="286" y="562"/>
                      <a:pt x="424" y="424"/>
                    </a:cubicBezTo>
                    <a:cubicBezTo>
                      <a:pt x="562" y="286"/>
                      <a:pt x="731" y="178"/>
                      <a:pt x="919" y="109"/>
                    </a:cubicBezTo>
                    <a:cubicBezTo>
                      <a:pt x="1091" y="55"/>
                      <a:pt x="1258" y="27"/>
                      <a:pt x="1463" y="14"/>
                    </a:cubicBezTo>
                    <a:cubicBezTo>
                      <a:pt x="1668" y="0"/>
                      <a:pt x="1910" y="0"/>
                      <a:pt x="2234" y="0"/>
                    </a:cubicBezTo>
                    <a:lnTo>
                      <a:pt x="2224" y="0"/>
                    </a:lnTo>
                    <a:close/>
                  </a:path>
                </a:pathLst>
              </a:custGeom>
              <a:solidFill>
                <a:srgbClr val="8E8781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089525" y="8516938"/>
                <a:ext cx="1725613" cy="538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3200" kern="0" dirty="0">
                    <a:solidFill>
                      <a:srgbClr val="4141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訂單管理</a:t>
                </a:r>
              </a:p>
            </p:txBody>
          </p:sp>
          <p:sp>
            <p:nvSpPr>
              <p:cNvPr id="160" name="Freeform 352"/>
              <p:cNvSpPr>
                <a:spLocks noEditPoints="1"/>
              </p:cNvSpPr>
              <p:nvPr/>
            </p:nvSpPr>
            <p:spPr bwMode="auto">
              <a:xfrm>
                <a:off x="5711825" y="7562850"/>
                <a:ext cx="530225" cy="663575"/>
              </a:xfrm>
              <a:custGeom>
                <a:avLst/>
                <a:gdLst>
                  <a:gd name="T0" fmla="*/ 380230 w 240"/>
                  <a:gd name="T1" fmla="*/ 110532 h 300"/>
                  <a:gd name="T2" fmla="*/ 92847 w 240"/>
                  <a:gd name="T3" fmla="*/ 110532 h 300"/>
                  <a:gd name="T4" fmla="*/ 92847 w 240"/>
                  <a:gd name="T5" fmla="*/ 150323 h 300"/>
                  <a:gd name="T6" fmla="*/ 380230 w 240"/>
                  <a:gd name="T7" fmla="*/ 150323 h 300"/>
                  <a:gd name="T8" fmla="*/ 380230 w 240"/>
                  <a:gd name="T9" fmla="*/ 110532 h 300"/>
                  <a:gd name="T10" fmla="*/ 473076 w 240"/>
                  <a:gd name="T11" fmla="*/ 57477 h 300"/>
                  <a:gd name="T12" fmla="*/ 473076 w 240"/>
                  <a:gd name="T13" fmla="*/ 0 h 300"/>
                  <a:gd name="T14" fmla="*/ 0 w 240"/>
                  <a:gd name="T15" fmla="*/ 0 h 300"/>
                  <a:gd name="T16" fmla="*/ 0 w 240"/>
                  <a:gd name="T17" fmla="*/ 605714 h 300"/>
                  <a:gd name="T18" fmla="*/ 57477 w 240"/>
                  <a:gd name="T19" fmla="*/ 605714 h 300"/>
                  <a:gd name="T20" fmla="*/ 57477 w 240"/>
                  <a:gd name="T21" fmla="*/ 663191 h 300"/>
                  <a:gd name="T22" fmla="*/ 530553 w 240"/>
                  <a:gd name="T23" fmla="*/ 663191 h 300"/>
                  <a:gd name="T24" fmla="*/ 530553 w 240"/>
                  <a:gd name="T25" fmla="*/ 57477 h 300"/>
                  <a:gd name="T26" fmla="*/ 473076 w 240"/>
                  <a:gd name="T27" fmla="*/ 57477 h 300"/>
                  <a:gd name="T28" fmla="*/ 35370 w 240"/>
                  <a:gd name="T29" fmla="*/ 574766 h 300"/>
                  <a:gd name="T30" fmla="*/ 35370 w 240"/>
                  <a:gd name="T31" fmla="*/ 30949 h 300"/>
                  <a:gd name="T32" fmla="*/ 437706 w 240"/>
                  <a:gd name="T33" fmla="*/ 30949 h 300"/>
                  <a:gd name="T34" fmla="*/ 437706 w 240"/>
                  <a:gd name="T35" fmla="*/ 433285 h 300"/>
                  <a:gd name="T36" fmla="*/ 300647 w 240"/>
                  <a:gd name="T37" fmla="*/ 433285 h 300"/>
                  <a:gd name="T38" fmla="*/ 300647 w 240"/>
                  <a:gd name="T39" fmla="*/ 574766 h 300"/>
                  <a:gd name="T40" fmla="*/ 35370 w 240"/>
                  <a:gd name="T41" fmla="*/ 574766 h 300"/>
                  <a:gd name="T42" fmla="*/ 495183 w 240"/>
                  <a:gd name="T43" fmla="*/ 632242 h 300"/>
                  <a:gd name="T44" fmla="*/ 92847 w 240"/>
                  <a:gd name="T45" fmla="*/ 632242 h 300"/>
                  <a:gd name="T46" fmla="*/ 92847 w 240"/>
                  <a:gd name="T47" fmla="*/ 605714 h 300"/>
                  <a:gd name="T48" fmla="*/ 313911 w 240"/>
                  <a:gd name="T49" fmla="*/ 605714 h 300"/>
                  <a:gd name="T50" fmla="*/ 473076 w 240"/>
                  <a:gd name="T51" fmla="*/ 450970 h 300"/>
                  <a:gd name="T52" fmla="*/ 473076 w 240"/>
                  <a:gd name="T53" fmla="*/ 88425 h 300"/>
                  <a:gd name="T54" fmla="*/ 495183 w 240"/>
                  <a:gd name="T55" fmla="*/ 88425 h 300"/>
                  <a:gd name="T56" fmla="*/ 495183 w 240"/>
                  <a:gd name="T57" fmla="*/ 632242 h 300"/>
                  <a:gd name="T58" fmla="*/ 380230 w 240"/>
                  <a:gd name="T59" fmla="*/ 190115 h 300"/>
                  <a:gd name="T60" fmla="*/ 92847 w 240"/>
                  <a:gd name="T61" fmla="*/ 190115 h 300"/>
                  <a:gd name="T62" fmla="*/ 92847 w 240"/>
                  <a:gd name="T63" fmla="*/ 229906 h 300"/>
                  <a:gd name="T64" fmla="*/ 380230 w 240"/>
                  <a:gd name="T65" fmla="*/ 229906 h 300"/>
                  <a:gd name="T66" fmla="*/ 380230 w 240"/>
                  <a:gd name="T67" fmla="*/ 190115 h 300"/>
                  <a:gd name="T68" fmla="*/ 92847 w 240"/>
                  <a:gd name="T69" fmla="*/ 393493 h 300"/>
                  <a:gd name="T70" fmla="*/ 234328 w 240"/>
                  <a:gd name="T71" fmla="*/ 393493 h 300"/>
                  <a:gd name="T72" fmla="*/ 234328 w 240"/>
                  <a:gd name="T73" fmla="*/ 353702 h 300"/>
                  <a:gd name="T74" fmla="*/ 92847 w 240"/>
                  <a:gd name="T75" fmla="*/ 353702 h 300"/>
                  <a:gd name="T76" fmla="*/ 92847 w 240"/>
                  <a:gd name="T77" fmla="*/ 393493 h 300"/>
                  <a:gd name="T78" fmla="*/ 380230 w 240"/>
                  <a:gd name="T79" fmla="*/ 274119 h 300"/>
                  <a:gd name="T80" fmla="*/ 92847 w 240"/>
                  <a:gd name="T81" fmla="*/ 274119 h 300"/>
                  <a:gd name="T82" fmla="*/ 92847 w 240"/>
                  <a:gd name="T83" fmla="*/ 313910 h 300"/>
                  <a:gd name="T84" fmla="*/ 380230 w 240"/>
                  <a:gd name="T85" fmla="*/ 313910 h 300"/>
                  <a:gd name="T86" fmla="*/ 380230 w 240"/>
                  <a:gd name="T87" fmla="*/ 274119 h 3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40" h="300">
                    <a:moveTo>
                      <a:pt x="172" y="50"/>
                    </a:moveTo>
                    <a:lnTo>
                      <a:pt x="42" y="50"/>
                    </a:lnTo>
                    <a:lnTo>
                      <a:pt x="42" y="68"/>
                    </a:lnTo>
                    <a:lnTo>
                      <a:pt x="172" y="68"/>
                    </a:lnTo>
                    <a:lnTo>
                      <a:pt x="172" y="50"/>
                    </a:lnTo>
                    <a:close/>
                    <a:moveTo>
                      <a:pt x="214" y="26"/>
                    </a:moveTo>
                    <a:lnTo>
                      <a:pt x="214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26" y="274"/>
                    </a:lnTo>
                    <a:lnTo>
                      <a:pt x="26" y="300"/>
                    </a:lnTo>
                    <a:lnTo>
                      <a:pt x="240" y="300"/>
                    </a:lnTo>
                    <a:lnTo>
                      <a:pt x="240" y="26"/>
                    </a:lnTo>
                    <a:lnTo>
                      <a:pt x="214" y="26"/>
                    </a:lnTo>
                    <a:close/>
                    <a:moveTo>
                      <a:pt x="16" y="260"/>
                    </a:moveTo>
                    <a:lnTo>
                      <a:pt x="16" y="14"/>
                    </a:lnTo>
                    <a:lnTo>
                      <a:pt x="198" y="14"/>
                    </a:lnTo>
                    <a:lnTo>
                      <a:pt x="198" y="196"/>
                    </a:lnTo>
                    <a:lnTo>
                      <a:pt x="136" y="196"/>
                    </a:lnTo>
                    <a:lnTo>
                      <a:pt x="136" y="260"/>
                    </a:lnTo>
                    <a:lnTo>
                      <a:pt x="16" y="260"/>
                    </a:lnTo>
                    <a:close/>
                    <a:moveTo>
                      <a:pt x="224" y="286"/>
                    </a:moveTo>
                    <a:lnTo>
                      <a:pt x="42" y="286"/>
                    </a:lnTo>
                    <a:lnTo>
                      <a:pt x="42" y="274"/>
                    </a:lnTo>
                    <a:lnTo>
                      <a:pt x="142" y="274"/>
                    </a:lnTo>
                    <a:lnTo>
                      <a:pt x="214" y="204"/>
                    </a:lnTo>
                    <a:lnTo>
                      <a:pt x="214" y="40"/>
                    </a:lnTo>
                    <a:lnTo>
                      <a:pt x="224" y="40"/>
                    </a:lnTo>
                    <a:lnTo>
                      <a:pt x="224" y="286"/>
                    </a:lnTo>
                    <a:close/>
                    <a:moveTo>
                      <a:pt x="172" y="86"/>
                    </a:moveTo>
                    <a:lnTo>
                      <a:pt x="42" y="86"/>
                    </a:lnTo>
                    <a:lnTo>
                      <a:pt x="42" y="104"/>
                    </a:lnTo>
                    <a:lnTo>
                      <a:pt x="172" y="104"/>
                    </a:lnTo>
                    <a:lnTo>
                      <a:pt x="172" y="86"/>
                    </a:lnTo>
                    <a:close/>
                    <a:moveTo>
                      <a:pt x="42" y="178"/>
                    </a:moveTo>
                    <a:lnTo>
                      <a:pt x="106" y="178"/>
                    </a:lnTo>
                    <a:lnTo>
                      <a:pt x="106" y="160"/>
                    </a:lnTo>
                    <a:lnTo>
                      <a:pt x="42" y="160"/>
                    </a:lnTo>
                    <a:lnTo>
                      <a:pt x="42" y="178"/>
                    </a:lnTo>
                    <a:close/>
                    <a:moveTo>
                      <a:pt x="172" y="124"/>
                    </a:moveTo>
                    <a:lnTo>
                      <a:pt x="42" y="124"/>
                    </a:lnTo>
                    <a:lnTo>
                      <a:pt x="42" y="142"/>
                    </a:lnTo>
                    <a:lnTo>
                      <a:pt x="172" y="142"/>
                    </a:lnTo>
                    <a:lnTo>
                      <a:pt x="172" y="1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6" name="Line"/>
            <p:cNvSpPr/>
            <p:nvPr/>
          </p:nvSpPr>
          <p:spPr>
            <a:xfrm flipH="1" flipV="1">
              <a:off x="8112844" y="8135982"/>
              <a:ext cx="3033" cy="1026274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8" grpId="0"/>
      <p:bldP spid="70" grpId="0"/>
      <p:bldP spid="73" grpId="0" animBg="1"/>
      <p:bldP spid="129" grpId="0" animBg="1"/>
      <p:bldP spid="211" grpId="0" animBg="1"/>
      <p:bldP spid="71" grpId="0" animBg="1"/>
      <p:bldP spid="163" grpId="0"/>
      <p:bldP spid="2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2"/>
          <p:cNvSpPr/>
          <p:nvPr/>
        </p:nvSpPr>
        <p:spPr>
          <a:xfrm>
            <a:off x="3407024" y="4321175"/>
            <a:ext cx="1387475" cy="1387475"/>
          </a:xfrm>
          <a:prstGeom prst="ellipse">
            <a:avLst/>
          </a:prstGeom>
          <a:solidFill>
            <a:srgbClr val="8E87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1" name="文本框 25"/>
          <p:cNvSpPr txBox="1">
            <a:spLocks noChangeArrowheads="1"/>
          </p:cNvSpPr>
          <p:nvPr/>
        </p:nvSpPr>
        <p:spPr bwMode="auto">
          <a:xfrm>
            <a:off x="5621338" y="376237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李宗侃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12" name="文本框 35"/>
          <p:cNvSpPr txBox="1"/>
          <p:nvPr/>
        </p:nvSpPr>
        <p:spPr>
          <a:xfrm>
            <a:off x="5621338" y="4413250"/>
            <a:ext cx="450215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廠商管理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廠商列表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新增廠商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會員管理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會員列表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新增會員</a:t>
            </a:r>
            <a:endParaRPr lang="zh-CN" altLang="en-US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69" name="直接连接符 6"/>
          <p:cNvCxnSpPr>
            <a:cxnSpLocks noChangeShapeType="1"/>
          </p:cNvCxnSpPr>
          <p:nvPr/>
        </p:nvCxnSpPr>
        <p:spPr bwMode="auto">
          <a:xfrm flipV="1">
            <a:off x="3262313" y="6484938"/>
            <a:ext cx="7499350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" name="直接连接符 10"/>
          <p:cNvCxnSpPr>
            <a:cxnSpLocks noChangeShapeType="1"/>
          </p:cNvCxnSpPr>
          <p:nvPr/>
        </p:nvCxnSpPr>
        <p:spPr bwMode="auto">
          <a:xfrm flipV="1">
            <a:off x="13488988" y="6491288"/>
            <a:ext cx="7502525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04"/>
          <p:cNvSpPr txBox="1">
            <a:spLocks noChangeArrowheads="1"/>
          </p:cNvSpPr>
          <p:nvPr/>
        </p:nvSpPr>
        <p:spPr bwMode="auto">
          <a:xfrm>
            <a:off x="16004802" y="6877050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洪甲二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19" name="文本框 105"/>
          <p:cNvSpPr txBox="1"/>
          <p:nvPr/>
        </p:nvSpPr>
        <p:spPr>
          <a:xfrm>
            <a:off x="15842877" y="7527925"/>
            <a:ext cx="450215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文章管理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文章列表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新增文章分類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新增文章</a:t>
            </a: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73" name="直接连接符 16"/>
          <p:cNvCxnSpPr>
            <a:cxnSpLocks noChangeShapeType="1"/>
          </p:cNvCxnSpPr>
          <p:nvPr/>
        </p:nvCxnSpPr>
        <p:spPr bwMode="auto">
          <a:xfrm flipV="1">
            <a:off x="13498438" y="9602788"/>
            <a:ext cx="7502525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文本框 106"/>
          <p:cNvSpPr txBox="1">
            <a:spLocks noChangeArrowheads="1"/>
          </p:cNvSpPr>
          <p:nvPr/>
        </p:nvSpPr>
        <p:spPr bwMode="auto">
          <a:xfrm>
            <a:off x="16006816" y="9899075"/>
            <a:ext cx="3168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洪</a:t>
            </a:r>
            <a:r>
              <a:rPr lang="zh-TW" altLang="en-US" sz="3200" b="1" kern="0" dirty="0" smtClean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紹軒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24" name="文本框 107"/>
          <p:cNvSpPr txBox="1"/>
          <p:nvPr/>
        </p:nvSpPr>
        <p:spPr>
          <a:xfrm>
            <a:off x="15852327" y="10483850"/>
            <a:ext cx="4502150" cy="2551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行銷管理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優惠券列表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新增優惠券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會員優惠券列表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新增會員優惠券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76" name="直接连接符 22"/>
          <p:cNvCxnSpPr>
            <a:cxnSpLocks noChangeShapeType="1"/>
          </p:cNvCxnSpPr>
          <p:nvPr/>
        </p:nvCxnSpPr>
        <p:spPr bwMode="auto">
          <a:xfrm flipV="1">
            <a:off x="13488988" y="12520613"/>
            <a:ext cx="7502525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文本框 108"/>
          <p:cNvSpPr txBox="1">
            <a:spLocks noChangeArrowheads="1"/>
          </p:cNvSpPr>
          <p:nvPr/>
        </p:nvSpPr>
        <p:spPr bwMode="auto">
          <a:xfrm>
            <a:off x="5621338" y="6797675"/>
            <a:ext cx="31686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 smtClean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張育嘉</a:t>
            </a:r>
            <a:endParaRPr lang="en-US" altLang="zh-TW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42" name="文本框 109"/>
          <p:cNvSpPr txBox="1"/>
          <p:nvPr/>
        </p:nvSpPr>
        <p:spPr>
          <a:xfrm>
            <a:off x="5621338" y="7427742"/>
            <a:ext cx="4502150" cy="2058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商品管理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商品列表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新增商品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商品類別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新增商品類別 </a:t>
            </a: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79" name="直接连接符 40"/>
          <p:cNvCxnSpPr>
            <a:cxnSpLocks noChangeShapeType="1"/>
          </p:cNvCxnSpPr>
          <p:nvPr/>
        </p:nvCxnSpPr>
        <p:spPr bwMode="auto">
          <a:xfrm flipV="1">
            <a:off x="3262313" y="12666663"/>
            <a:ext cx="7499350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直接连接符 58"/>
          <p:cNvCxnSpPr>
            <a:cxnSpLocks noChangeShapeType="1"/>
          </p:cNvCxnSpPr>
          <p:nvPr/>
        </p:nvCxnSpPr>
        <p:spPr bwMode="auto">
          <a:xfrm flipV="1">
            <a:off x="3262313" y="9605963"/>
            <a:ext cx="7499350" cy="6350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5" name="群組 14336"/>
          <p:cNvGrpSpPr>
            <a:grpSpLocks/>
          </p:cNvGrpSpPr>
          <p:nvPr/>
        </p:nvGrpSpPr>
        <p:grpSpPr bwMode="auto">
          <a:xfrm>
            <a:off x="0" y="-53975"/>
            <a:ext cx="24384000" cy="2016125"/>
            <a:chOff x="0" y="-54768"/>
            <a:chExt cx="24384000" cy="2017588"/>
          </a:xfrm>
        </p:grpSpPr>
        <p:sp>
          <p:nvSpPr>
            <p:cNvPr id="11300" name="矩形 67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11301" name="群組 3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72" name="圖片 7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  <p:grpSp>
        <p:nvGrpSpPr>
          <p:cNvPr id="78" name="Группа 5"/>
          <p:cNvGrpSpPr>
            <a:grpSpLocks/>
          </p:cNvGrpSpPr>
          <p:nvPr/>
        </p:nvGrpSpPr>
        <p:grpSpPr bwMode="auto">
          <a:xfrm>
            <a:off x="563563" y="-114300"/>
            <a:ext cx="6983412" cy="3024188"/>
            <a:chOff x="3607616" y="1990224"/>
            <a:chExt cx="6984776" cy="3024411"/>
          </a:xfrm>
        </p:grpSpPr>
        <p:sp>
          <p:nvSpPr>
            <p:cNvPr id="79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 dirty="0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組員分工</a:t>
              </a:r>
              <a:endParaRPr lang="zh-TW" altLang="zh-TW" sz="6000" b="1" dirty="0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0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sp>
        <p:nvSpPr>
          <p:cNvPr id="81" name="Shape">
            <a:extLst/>
          </p:cNvPr>
          <p:cNvSpPr/>
          <p:nvPr/>
        </p:nvSpPr>
        <p:spPr>
          <a:xfrm>
            <a:off x="3803055" y="4600378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椭圆 2"/>
          <p:cNvSpPr/>
          <p:nvPr/>
        </p:nvSpPr>
        <p:spPr>
          <a:xfrm>
            <a:off x="3387701" y="7491413"/>
            <a:ext cx="1387475" cy="1387475"/>
          </a:xfrm>
          <a:prstGeom prst="ellipse">
            <a:avLst/>
          </a:prstGeom>
          <a:solidFill>
            <a:srgbClr val="8E87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3" name="Shape">
            <a:extLst/>
          </p:cNvPr>
          <p:cNvSpPr/>
          <p:nvPr/>
        </p:nvSpPr>
        <p:spPr>
          <a:xfrm>
            <a:off x="3767064" y="7789666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4" name="椭圆 2"/>
          <p:cNvSpPr/>
          <p:nvPr/>
        </p:nvSpPr>
        <p:spPr>
          <a:xfrm>
            <a:off x="3387701" y="10679113"/>
            <a:ext cx="1387475" cy="1387475"/>
          </a:xfrm>
          <a:prstGeom prst="ellipse">
            <a:avLst/>
          </a:prstGeom>
          <a:solidFill>
            <a:srgbClr val="8E87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5" name="Shape">
            <a:extLst/>
          </p:cNvPr>
          <p:cNvSpPr/>
          <p:nvPr/>
        </p:nvSpPr>
        <p:spPr>
          <a:xfrm>
            <a:off x="3767064" y="10958316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7" name="椭圆 2"/>
          <p:cNvSpPr/>
          <p:nvPr/>
        </p:nvSpPr>
        <p:spPr>
          <a:xfrm>
            <a:off x="13396813" y="4413250"/>
            <a:ext cx="1387475" cy="1387475"/>
          </a:xfrm>
          <a:prstGeom prst="ellipse">
            <a:avLst/>
          </a:prstGeom>
          <a:solidFill>
            <a:srgbClr val="A980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8" name="Shape">
            <a:extLst/>
          </p:cNvPr>
          <p:cNvSpPr/>
          <p:nvPr/>
        </p:nvSpPr>
        <p:spPr>
          <a:xfrm>
            <a:off x="13785626" y="4689278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椭圆 2"/>
          <p:cNvSpPr/>
          <p:nvPr/>
        </p:nvSpPr>
        <p:spPr>
          <a:xfrm>
            <a:off x="13396813" y="7527925"/>
            <a:ext cx="1387475" cy="1387475"/>
          </a:xfrm>
          <a:prstGeom prst="ellipse">
            <a:avLst/>
          </a:prstGeom>
          <a:solidFill>
            <a:srgbClr val="A980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00" name="Shape">
            <a:extLst/>
          </p:cNvPr>
          <p:cNvSpPr/>
          <p:nvPr/>
        </p:nvSpPr>
        <p:spPr>
          <a:xfrm>
            <a:off x="13776176" y="7789666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1" name="椭圆 2"/>
          <p:cNvSpPr/>
          <p:nvPr/>
        </p:nvSpPr>
        <p:spPr>
          <a:xfrm>
            <a:off x="13324805" y="10679113"/>
            <a:ext cx="1387475" cy="1387475"/>
          </a:xfrm>
          <a:prstGeom prst="ellipse">
            <a:avLst/>
          </a:prstGeom>
          <a:solidFill>
            <a:srgbClr val="A980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02" name="Shape">
            <a:extLst/>
          </p:cNvPr>
          <p:cNvSpPr/>
          <p:nvPr/>
        </p:nvSpPr>
        <p:spPr>
          <a:xfrm>
            <a:off x="13739018" y="10940853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文本框 112"/>
          <p:cNvSpPr txBox="1">
            <a:spLocks noChangeArrowheads="1"/>
          </p:cNvSpPr>
          <p:nvPr/>
        </p:nvSpPr>
        <p:spPr bwMode="auto">
          <a:xfrm>
            <a:off x="5621338" y="9904522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 smtClean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林柏翰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47" name="文本框 113"/>
          <p:cNvSpPr txBox="1"/>
          <p:nvPr/>
        </p:nvSpPr>
        <p:spPr>
          <a:xfrm>
            <a:off x="5616794" y="10554640"/>
            <a:ext cx="4505325" cy="2522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訂單管理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訂單列表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TW" altLang="en-US" sz="2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新增訂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單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購物車管理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願望清單管理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2" name="文本框 110"/>
          <p:cNvSpPr txBox="1">
            <a:spLocks noChangeArrowheads="1"/>
          </p:cNvSpPr>
          <p:nvPr/>
        </p:nvSpPr>
        <p:spPr bwMode="auto">
          <a:xfrm>
            <a:off x="16004802" y="3736921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林祖欣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53" name="文本框 111"/>
          <p:cNvSpPr txBox="1"/>
          <p:nvPr/>
        </p:nvSpPr>
        <p:spPr>
          <a:xfrm>
            <a:off x="15915827" y="4321121"/>
            <a:ext cx="4505325" cy="2522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評價管理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評價列表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新增評價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地圖管理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地圖列表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新增地圖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8" grpId="0"/>
      <p:bldP spid="19" grpId="0"/>
      <p:bldP spid="23" grpId="0"/>
      <p:bldP spid="24" grpId="0"/>
      <p:bldP spid="41" grpId="0"/>
      <p:bldP spid="42" grpId="0"/>
      <p:bldP spid="8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46" grpId="0"/>
      <p:bldP spid="47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: 形状 18"/>
          <p:cNvSpPr/>
          <p:nvPr/>
        </p:nvSpPr>
        <p:spPr>
          <a:xfrm rot="16200000">
            <a:off x="11653044" y="2451894"/>
            <a:ext cx="1006475" cy="10250487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: 形状 17"/>
          <p:cNvSpPr/>
          <p:nvPr/>
        </p:nvSpPr>
        <p:spPr>
          <a:xfrm rot="16200000">
            <a:off x="11680826" y="536575"/>
            <a:ext cx="950912" cy="10250487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8814618" y="5987851"/>
            <a:ext cx="84899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8800" b="1" dirty="0">
                <a:solidFill>
                  <a:srgbClr val="414143"/>
                </a:solidFill>
              </a:rPr>
              <a:t>後</a:t>
            </a:r>
            <a:r>
              <a:rPr lang="zh-TW" altLang="en-US" sz="8800" b="1" dirty="0" smtClean="0">
                <a:solidFill>
                  <a:srgbClr val="414143"/>
                </a:solidFill>
              </a:rPr>
              <a:t>台 </a:t>
            </a:r>
            <a:r>
              <a:rPr lang="en-US" altLang="zh-TW" sz="8800" b="1" dirty="0" smtClean="0">
                <a:solidFill>
                  <a:srgbClr val="414143"/>
                </a:solidFill>
              </a:rPr>
              <a:t>DEMO </a:t>
            </a:r>
            <a:endParaRPr lang="en-US" altLang="zh-TW" sz="8800" b="1" dirty="0">
              <a:solidFill>
                <a:srgbClr val="414143"/>
              </a:solidFill>
            </a:endParaRPr>
          </a:p>
          <a:p>
            <a:endParaRPr lang="zh-CN" altLang="en-US" sz="8800" b="1" dirty="0">
              <a:solidFill>
                <a:srgbClr val="2C49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492" y="154548"/>
            <a:ext cx="1038400" cy="10376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118" y="834315"/>
            <a:ext cx="4514616" cy="11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38" y="885969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492" y="154548"/>
            <a:ext cx="1038400" cy="10376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118" y="834315"/>
            <a:ext cx="4514616" cy="1127835"/>
          </a:xfrm>
          <a:prstGeom prst="rect">
            <a:avLst/>
          </a:prstGeom>
        </p:spPr>
      </p:pic>
      <p:pic>
        <p:nvPicPr>
          <p:cNvPr id="3" name="圖片 2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t="7301" b="3800"/>
          <a:stretch/>
        </p:blipFill>
        <p:spPr>
          <a:xfrm>
            <a:off x="3046984" y="2393504"/>
            <a:ext cx="18288000" cy="9145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363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Hislide io - Startup">
      <a:dk1>
        <a:srgbClr val="2D2C2D"/>
      </a:dk1>
      <a:lt1>
        <a:srgbClr val="FFFFFF"/>
      </a:lt1>
      <a:dk2>
        <a:srgbClr val="A5A5A6"/>
      </a:dk2>
      <a:lt2>
        <a:srgbClr val="DADADA"/>
      </a:lt2>
      <a:accent1>
        <a:srgbClr val="EF7E2F"/>
      </a:accent1>
      <a:accent2>
        <a:srgbClr val="EF7E2F"/>
      </a:accent2>
      <a:accent3>
        <a:srgbClr val="EF7E2F"/>
      </a:accent3>
      <a:accent4>
        <a:srgbClr val="EF7E2F"/>
      </a:accent4>
      <a:accent5>
        <a:srgbClr val="EF7E2F"/>
      </a:accent5>
      <a:accent6>
        <a:srgbClr val="DADADA"/>
      </a:accent6>
      <a:hlink>
        <a:srgbClr val="EF7E2F"/>
      </a:hlink>
      <a:folHlink>
        <a:srgbClr val="EF7E2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5"/>
          </a:solidFill>
          <a:miter lim="400000"/>
        </a:ln>
      </a:spPr>
      <a:bodyPr lIns="50800" tIns="50800" rIns="50800" bIns="50800" anchor="ctr"/>
      <a:lstStyle>
        <a:defPPr algn="ctr">
          <a:defRPr sz="3200" baseline="0">
            <a:solidFill>
              <a:srgbClr val="000000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211</Words>
  <Application>Microsoft Office PowerPoint</Application>
  <PresentationFormat>自訂</PresentationFormat>
  <Paragraphs>66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22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33" baseType="lpstr">
      <vt:lpstr>Helvetica Light</vt:lpstr>
      <vt:lpstr>Helvetica Neue</vt:lpstr>
      <vt:lpstr>Helvetica Neue Medium</vt:lpstr>
      <vt:lpstr>Hiragino Sans GB W3</vt:lpstr>
      <vt:lpstr>微软雅黑</vt:lpstr>
      <vt:lpstr>微软雅黑</vt:lpstr>
      <vt:lpstr>Open Sans</vt:lpstr>
      <vt:lpstr>Open Sans Semibold</vt:lpstr>
      <vt:lpstr>Poppins</vt:lpstr>
      <vt:lpstr>Poppins Medium</vt:lpstr>
      <vt:lpstr>Poppins SemiBold</vt:lpstr>
      <vt:lpstr>黑体</vt:lpstr>
      <vt:lpstr>宋体</vt:lpstr>
      <vt:lpstr>宋体</vt:lpstr>
      <vt:lpstr>Titillium</vt:lpstr>
      <vt:lpstr>Titillium Regular Upright</vt:lpstr>
      <vt:lpstr>造字工房尚雅体演示版常规体</vt:lpstr>
      <vt:lpstr>Microsoft JhengHei</vt:lpstr>
      <vt:lpstr>Microsoft JhengHei</vt:lpstr>
      <vt:lpstr>新細明體</vt:lpstr>
      <vt:lpstr>Arial</vt:lpstr>
      <vt:lpstr>Impact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SeanPC</dc:creator>
  <cp:lastModifiedBy>student</cp:lastModifiedBy>
  <cp:revision>731</cp:revision>
  <dcterms:modified xsi:type="dcterms:W3CDTF">2020-05-06T04:18:35Z</dcterms:modified>
</cp:coreProperties>
</file>