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309" r:id="rId3"/>
    <p:sldId id="398" r:id="rId4"/>
    <p:sldId id="402" r:id="rId5"/>
    <p:sldId id="404" r:id="rId6"/>
    <p:sldId id="403" r:id="rId7"/>
    <p:sldId id="400" r:id="rId8"/>
    <p:sldId id="40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56" autoAdjust="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7ECAC1-C6D7-4E2F-8CF4-ED8C0C2AA763}" type="datetimeFigureOut">
              <a:rPr lang="en-US" smtClean="0"/>
              <a:t>3/19/2024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A5CA1C-C2A9-46FB-B434-20216F28C9C2}" type="slidenum">
              <a:rPr lang="en-US" smtClean="0"/>
              <a:t>‹#›</a:t>
            </a:fld>
            <a:endParaRPr lang="en-US"/>
          </a:p>
        </p:txBody>
      </p:sp>
    </p:spTree>
    <p:extLst>
      <p:ext uri="{BB962C8B-B14F-4D97-AF65-F5344CB8AC3E}">
        <p14:creationId xmlns:p14="http://schemas.microsoft.com/office/powerpoint/2010/main" val="2512798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6B16B-EA6B-5599-3837-C4F79F40B6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C61612-3866-A860-E57E-1190E6E4A148}"/>
              </a:ext>
            </a:extLst>
          </p:cNvPr>
          <p:cNvSpPr>
            <a:spLocks noGrp="1"/>
          </p:cNvSpPr>
          <p:nvPr>
            <p:ph type="subTitle" idx="1"/>
          </p:nvPr>
        </p:nvSpPr>
        <p:spPr>
          <a:xfrm>
            <a:off x="2033954" y="24973"/>
            <a:ext cx="9144000" cy="898219"/>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E20A30-FA29-0ED7-3688-2FBCFC8E698D}"/>
              </a:ext>
            </a:extLst>
          </p:cNvPr>
          <p:cNvSpPr>
            <a:spLocks noGrp="1"/>
          </p:cNvSpPr>
          <p:nvPr>
            <p:ph type="dt" sz="half" idx="10"/>
          </p:nvPr>
        </p:nvSpPr>
        <p:spPr/>
        <p:txBody>
          <a:bodyPr/>
          <a:lstStyle/>
          <a:p>
            <a:fld id="{B28B3828-BA5D-45F7-8473-6AF1A181B1A5}" type="datetime1">
              <a:rPr lang="en-US" smtClean="0"/>
              <a:t>3/19/2024</a:t>
            </a:fld>
            <a:endParaRPr lang="en-US"/>
          </a:p>
        </p:txBody>
      </p:sp>
      <p:sp>
        <p:nvSpPr>
          <p:cNvPr id="5" name="Footer Placeholder 4">
            <a:extLst>
              <a:ext uri="{FF2B5EF4-FFF2-40B4-BE49-F238E27FC236}">
                <a16:creationId xmlns:a16="http://schemas.microsoft.com/office/drawing/2014/main" id="{73273A5C-CC30-5E47-CA8C-44EE23104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DF964-C8C9-9A97-37C0-38A105A9A707}"/>
              </a:ext>
            </a:extLst>
          </p:cNvPr>
          <p:cNvSpPr>
            <a:spLocks noGrp="1"/>
          </p:cNvSpPr>
          <p:nvPr>
            <p:ph type="sldNum" sz="quarter" idx="12"/>
          </p:nvPr>
        </p:nvSpPr>
        <p:spPr/>
        <p:txBody>
          <a:bodyPr/>
          <a:lstStyle/>
          <a:p>
            <a:fld id="{9DB624A5-12DD-4D9D-AB5A-ACA8F5E9220D}" type="slidenum">
              <a:rPr lang="en-US" smtClean="0"/>
              <a:t>‹#›</a:t>
            </a:fld>
            <a:endParaRPr lang="en-US"/>
          </a:p>
        </p:txBody>
      </p:sp>
    </p:spTree>
    <p:extLst>
      <p:ext uri="{BB962C8B-B14F-4D97-AF65-F5344CB8AC3E}">
        <p14:creationId xmlns:p14="http://schemas.microsoft.com/office/powerpoint/2010/main" val="3353937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E704B-B98A-98CB-9EB3-D69ADD5386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2C3C1C-2174-76AC-CE18-552BAB11A0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272B2C-2096-F800-700E-9EF5D347507F}"/>
              </a:ext>
            </a:extLst>
          </p:cNvPr>
          <p:cNvSpPr>
            <a:spLocks noGrp="1"/>
          </p:cNvSpPr>
          <p:nvPr>
            <p:ph type="dt" sz="half" idx="10"/>
          </p:nvPr>
        </p:nvSpPr>
        <p:spPr/>
        <p:txBody>
          <a:bodyPr/>
          <a:lstStyle/>
          <a:p>
            <a:fld id="{9E019EAF-85A2-4030-B66C-2C329E04456C}" type="datetime1">
              <a:rPr lang="en-US" smtClean="0"/>
              <a:t>3/19/2024</a:t>
            </a:fld>
            <a:endParaRPr lang="en-US"/>
          </a:p>
        </p:txBody>
      </p:sp>
      <p:sp>
        <p:nvSpPr>
          <p:cNvPr id="5" name="Footer Placeholder 4">
            <a:extLst>
              <a:ext uri="{FF2B5EF4-FFF2-40B4-BE49-F238E27FC236}">
                <a16:creationId xmlns:a16="http://schemas.microsoft.com/office/drawing/2014/main" id="{133EF99F-1365-A677-F122-7FE03A4B5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2E08A6-BC8D-B825-B65D-B487D81050B3}"/>
              </a:ext>
            </a:extLst>
          </p:cNvPr>
          <p:cNvSpPr>
            <a:spLocks noGrp="1"/>
          </p:cNvSpPr>
          <p:nvPr>
            <p:ph type="sldNum" sz="quarter" idx="12"/>
          </p:nvPr>
        </p:nvSpPr>
        <p:spPr/>
        <p:txBody>
          <a:bodyPr/>
          <a:lstStyle/>
          <a:p>
            <a:fld id="{9DB624A5-12DD-4D9D-AB5A-ACA8F5E9220D}" type="slidenum">
              <a:rPr lang="en-US" smtClean="0"/>
              <a:t>‹#›</a:t>
            </a:fld>
            <a:endParaRPr lang="en-US"/>
          </a:p>
        </p:txBody>
      </p:sp>
    </p:spTree>
    <p:extLst>
      <p:ext uri="{BB962C8B-B14F-4D97-AF65-F5344CB8AC3E}">
        <p14:creationId xmlns:p14="http://schemas.microsoft.com/office/powerpoint/2010/main" val="4270514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A59C73-3854-C44C-74CD-122C0DE228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E350E1-05B7-03BE-9121-957F05C9AE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210FC9-2777-0240-24F6-F0A7E7AD14B6}"/>
              </a:ext>
            </a:extLst>
          </p:cNvPr>
          <p:cNvSpPr>
            <a:spLocks noGrp="1"/>
          </p:cNvSpPr>
          <p:nvPr>
            <p:ph type="dt" sz="half" idx="10"/>
          </p:nvPr>
        </p:nvSpPr>
        <p:spPr/>
        <p:txBody>
          <a:bodyPr/>
          <a:lstStyle/>
          <a:p>
            <a:fld id="{20216FA9-96B4-4E4E-BD41-36332D5E9772}" type="datetime1">
              <a:rPr lang="en-US" smtClean="0"/>
              <a:t>3/19/2024</a:t>
            </a:fld>
            <a:endParaRPr lang="en-US"/>
          </a:p>
        </p:txBody>
      </p:sp>
      <p:sp>
        <p:nvSpPr>
          <p:cNvPr id="5" name="Footer Placeholder 4">
            <a:extLst>
              <a:ext uri="{FF2B5EF4-FFF2-40B4-BE49-F238E27FC236}">
                <a16:creationId xmlns:a16="http://schemas.microsoft.com/office/drawing/2014/main" id="{EF0FEE31-D3D6-B46C-A8FA-E4D3D55B9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2CBED4-C600-72A7-BB2B-75FC76B97599}"/>
              </a:ext>
            </a:extLst>
          </p:cNvPr>
          <p:cNvSpPr>
            <a:spLocks noGrp="1"/>
          </p:cNvSpPr>
          <p:nvPr>
            <p:ph type="sldNum" sz="quarter" idx="12"/>
          </p:nvPr>
        </p:nvSpPr>
        <p:spPr/>
        <p:txBody>
          <a:bodyPr/>
          <a:lstStyle/>
          <a:p>
            <a:fld id="{9DB624A5-12DD-4D9D-AB5A-ACA8F5E9220D}" type="slidenum">
              <a:rPr lang="en-US" smtClean="0"/>
              <a:t>‹#›</a:t>
            </a:fld>
            <a:endParaRPr lang="en-US"/>
          </a:p>
        </p:txBody>
      </p:sp>
    </p:spTree>
    <p:extLst>
      <p:ext uri="{BB962C8B-B14F-4D97-AF65-F5344CB8AC3E}">
        <p14:creationId xmlns:p14="http://schemas.microsoft.com/office/powerpoint/2010/main" val="2872525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B119-C711-3F53-C8A7-7E3C640092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385393-36D9-6C04-F737-7831B48CE3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0DC0D5-D1B6-CA0B-7119-93DBC25F915C}"/>
              </a:ext>
            </a:extLst>
          </p:cNvPr>
          <p:cNvSpPr>
            <a:spLocks noGrp="1"/>
          </p:cNvSpPr>
          <p:nvPr>
            <p:ph type="dt" sz="half" idx="10"/>
          </p:nvPr>
        </p:nvSpPr>
        <p:spPr/>
        <p:txBody>
          <a:bodyPr/>
          <a:lstStyle/>
          <a:p>
            <a:fld id="{DAB63780-8D93-44F9-83B9-BAB86A2CCE01}" type="datetime1">
              <a:rPr lang="en-US" smtClean="0"/>
              <a:t>3/19/2024</a:t>
            </a:fld>
            <a:endParaRPr lang="en-US"/>
          </a:p>
        </p:txBody>
      </p:sp>
      <p:sp>
        <p:nvSpPr>
          <p:cNvPr id="5" name="Footer Placeholder 4">
            <a:extLst>
              <a:ext uri="{FF2B5EF4-FFF2-40B4-BE49-F238E27FC236}">
                <a16:creationId xmlns:a16="http://schemas.microsoft.com/office/drawing/2014/main" id="{642CADD3-434D-5EB0-2BB9-ABA1926C0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69929-785F-CBC0-C927-3A13747304FA}"/>
              </a:ext>
            </a:extLst>
          </p:cNvPr>
          <p:cNvSpPr>
            <a:spLocks noGrp="1"/>
          </p:cNvSpPr>
          <p:nvPr>
            <p:ph type="sldNum" sz="quarter" idx="12"/>
          </p:nvPr>
        </p:nvSpPr>
        <p:spPr/>
        <p:txBody>
          <a:bodyPr/>
          <a:lstStyle/>
          <a:p>
            <a:fld id="{9DB624A5-12DD-4D9D-AB5A-ACA8F5E9220D}" type="slidenum">
              <a:rPr lang="en-US" smtClean="0"/>
              <a:t>‹#›</a:t>
            </a:fld>
            <a:endParaRPr lang="en-US"/>
          </a:p>
        </p:txBody>
      </p:sp>
    </p:spTree>
    <p:extLst>
      <p:ext uri="{BB962C8B-B14F-4D97-AF65-F5344CB8AC3E}">
        <p14:creationId xmlns:p14="http://schemas.microsoft.com/office/powerpoint/2010/main" val="1701148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FF9F0-D1FD-F156-5241-245023864E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3800A5-0BE8-0719-C98B-0369A61D52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D5D981-7B5D-142A-D68C-9A33A76A13BB}"/>
              </a:ext>
            </a:extLst>
          </p:cNvPr>
          <p:cNvSpPr>
            <a:spLocks noGrp="1"/>
          </p:cNvSpPr>
          <p:nvPr>
            <p:ph type="dt" sz="half" idx="10"/>
          </p:nvPr>
        </p:nvSpPr>
        <p:spPr/>
        <p:txBody>
          <a:bodyPr/>
          <a:lstStyle/>
          <a:p>
            <a:fld id="{E56CB16B-138A-4486-B86B-629543460371}" type="datetime1">
              <a:rPr lang="en-US" smtClean="0"/>
              <a:t>3/19/2024</a:t>
            </a:fld>
            <a:endParaRPr lang="en-US"/>
          </a:p>
        </p:txBody>
      </p:sp>
      <p:sp>
        <p:nvSpPr>
          <p:cNvPr id="5" name="Footer Placeholder 4">
            <a:extLst>
              <a:ext uri="{FF2B5EF4-FFF2-40B4-BE49-F238E27FC236}">
                <a16:creationId xmlns:a16="http://schemas.microsoft.com/office/drawing/2014/main" id="{EFB50156-A919-F39A-90EF-167FF2E38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ECB47A-B8C5-BF77-4300-54213E63C2B1}"/>
              </a:ext>
            </a:extLst>
          </p:cNvPr>
          <p:cNvSpPr>
            <a:spLocks noGrp="1"/>
          </p:cNvSpPr>
          <p:nvPr>
            <p:ph type="sldNum" sz="quarter" idx="12"/>
          </p:nvPr>
        </p:nvSpPr>
        <p:spPr/>
        <p:txBody>
          <a:bodyPr/>
          <a:lstStyle/>
          <a:p>
            <a:fld id="{9DB624A5-12DD-4D9D-AB5A-ACA8F5E9220D}" type="slidenum">
              <a:rPr lang="en-US" smtClean="0"/>
              <a:t>‹#›</a:t>
            </a:fld>
            <a:endParaRPr lang="en-US"/>
          </a:p>
        </p:txBody>
      </p:sp>
    </p:spTree>
    <p:extLst>
      <p:ext uri="{BB962C8B-B14F-4D97-AF65-F5344CB8AC3E}">
        <p14:creationId xmlns:p14="http://schemas.microsoft.com/office/powerpoint/2010/main" val="1633981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7EA3B-A9B1-AC01-BA29-85F68E9099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A1D472-D713-917A-9048-FD0C67AAF8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E8D9E3-C949-5B14-6164-D9562B3C1B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138A56-E8DE-84D2-405C-249506AB24A1}"/>
              </a:ext>
            </a:extLst>
          </p:cNvPr>
          <p:cNvSpPr>
            <a:spLocks noGrp="1"/>
          </p:cNvSpPr>
          <p:nvPr>
            <p:ph type="dt" sz="half" idx="10"/>
          </p:nvPr>
        </p:nvSpPr>
        <p:spPr/>
        <p:txBody>
          <a:bodyPr/>
          <a:lstStyle/>
          <a:p>
            <a:fld id="{B485C54E-151E-46BD-947D-ADDF2610E525}" type="datetime1">
              <a:rPr lang="en-US" smtClean="0"/>
              <a:t>3/19/2024</a:t>
            </a:fld>
            <a:endParaRPr lang="en-US"/>
          </a:p>
        </p:txBody>
      </p:sp>
      <p:sp>
        <p:nvSpPr>
          <p:cNvPr id="6" name="Footer Placeholder 5">
            <a:extLst>
              <a:ext uri="{FF2B5EF4-FFF2-40B4-BE49-F238E27FC236}">
                <a16:creationId xmlns:a16="http://schemas.microsoft.com/office/drawing/2014/main" id="{2D6B9A8A-19E0-5DF8-1A57-1C39D295B7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10AC5D-0B1D-AC1E-75A8-437D51B119AA}"/>
              </a:ext>
            </a:extLst>
          </p:cNvPr>
          <p:cNvSpPr>
            <a:spLocks noGrp="1"/>
          </p:cNvSpPr>
          <p:nvPr>
            <p:ph type="sldNum" sz="quarter" idx="12"/>
          </p:nvPr>
        </p:nvSpPr>
        <p:spPr/>
        <p:txBody>
          <a:bodyPr/>
          <a:lstStyle/>
          <a:p>
            <a:fld id="{9DB624A5-12DD-4D9D-AB5A-ACA8F5E9220D}" type="slidenum">
              <a:rPr lang="en-US" smtClean="0"/>
              <a:t>‹#›</a:t>
            </a:fld>
            <a:endParaRPr lang="en-US"/>
          </a:p>
        </p:txBody>
      </p:sp>
    </p:spTree>
    <p:extLst>
      <p:ext uri="{BB962C8B-B14F-4D97-AF65-F5344CB8AC3E}">
        <p14:creationId xmlns:p14="http://schemas.microsoft.com/office/powerpoint/2010/main" val="85434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F9C94-8761-7A76-1693-099C5C1D6D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91A193-FCA5-5E2B-FEAB-9C2FC19AF3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36ACD4-17EF-423B-1AEB-5ED0F8B289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212113-0ECA-07D1-C5CC-58E3383E89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DD4C5C-0713-4CD8-B62A-C3571DA40C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0A6D19-1F6D-B568-EEE4-8DA41F1D86EB}"/>
              </a:ext>
            </a:extLst>
          </p:cNvPr>
          <p:cNvSpPr>
            <a:spLocks noGrp="1"/>
          </p:cNvSpPr>
          <p:nvPr>
            <p:ph type="dt" sz="half" idx="10"/>
          </p:nvPr>
        </p:nvSpPr>
        <p:spPr/>
        <p:txBody>
          <a:bodyPr/>
          <a:lstStyle/>
          <a:p>
            <a:fld id="{94301615-F8A2-423F-8F8C-DAA9AC96EE1F}" type="datetime1">
              <a:rPr lang="en-US" smtClean="0"/>
              <a:t>3/19/2024</a:t>
            </a:fld>
            <a:endParaRPr lang="en-US"/>
          </a:p>
        </p:txBody>
      </p:sp>
      <p:sp>
        <p:nvSpPr>
          <p:cNvPr id="8" name="Footer Placeholder 7">
            <a:extLst>
              <a:ext uri="{FF2B5EF4-FFF2-40B4-BE49-F238E27FC236}">
                <a16:creationId xmlns:a16="http://schemas.microsoft.com/office/drawing/2014/main" id="{651069A1-0B43-2546-ECE8-47B9B0FFA6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0395D9-13C8-7042-AFFE-4B9A577B5EBC}"/>
              </a:ext>
            </a:extLst>
          </p:cNvPr>
          <p:cNvSpPr>
            <a:spLocks noGrp="1"/>
          </p:cNvSpPr>
          <p:nvPr>
            <p:ph type="sldNum" sz="quarter" idx="12"/>
          </p:nvPr>
        </p:nvSpPr>
        <p:spPr/>
        <p:txBody>
          <a:bodyPr/>
          <a:lstStyle/>
          <a:p>
            <a:fld id="{9DB624A5-12DD-4D9D-AB5A-ACA8F5E9220D}" type="slidenum">
              <a:rPr lang="en-US" smtClean="0"/>
              <a:t>‹#›</a:t>
            </a:fld>
            <a:endParaRPr lang="en-US"/>
          </a:p>
        </p:txBody>
      </p:sp>
    </p:spTree>
    <p:extLst>
      <p:ext uri="{BB962C8B-B14F-4D97-AF65-F5344CB8AC3E}">
        <p14:creationId xmlns:p14="http://schemas.microsoft.com/office/powerpoint/2010/main" val="1343325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3212C-B5A6-B886-FF8F-F07B549A51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5D9809-709F-2FB6-861F-E6C4CA21D414}"/>
              </a:ext>
            </a:extLst>
          </p:cNvPr>
          <p:cNvSpPr>
            <a:spLocks noGrp="1"/>
          </p:cNvSpPr>
          <p:nvPr>
            <p:ph type="dt" sz="half" idx="10"/>
          </p:nvPr>
        </p:nvSpPr>
        <p:spPr/>
        <p:txBody>
          <a:bodyPr/>
          <a:lstStyle/>
          <a:p>
            <a:fld id="{632422EF-FB6A-49FE-8938-6C594728AAFE}" type="datetime1">
              <a:rPr lang="en-US" smtClean="0"/>
              <a:t>3/19/2024</a:t>
            </a:fld>
            <a:endParaRPr lang="en-US"/>
          </a:p>
        </p:txBody>
      </p:sp>
      <p:sp>
        <p:nvSpPr>
          <p:cNvPr id="4" name="Footer Placeholder 3">
            <a:extLst>
              <a:ext uri="{FF2B5EF4-FFF2-40B4-BE49-F238E27FC236}">
                <a16:creationId xmlns:a16="http://schemas.microsoft.com/office/drawing/2014/main" id="{7E8079BD-462D-1051-3FA8-C86EDD6254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491DBD-3D8D-8104-7BBC-DB42B2636B98}"/>
              </a:ext>
            </a:extLst>
          </p:cNvPr>
          <p:cNvSpPr>
            <a:spLocks noGrp="1"/>
          </p:cNvSpPr>
          <p:nvPr>
            <p:ph type="sldNum" sz="quarter" idx="12"/>
          </p:nvPr>
        </p:nvSpPr>
        <p:spPr/>
        <p:txBody>
          <a:bodyPr/>
          <a:lstStyle/>
          <a:p>
            <a:fld id="{9DB624A5-12DD-4D9D-AB5A-ACA8F5E9220D}" type="slidenum">
              <a:rPr lang="en-US" smtClean="0"/>
              <a:t>‹#›</a:t>
            </a:fld>
            <a:endParaRPr lang="en-US"/>
          </a:p>
        </p:txBody>
      </p:sp>
    </p:spTree>
    <p:extLst>
      <p:ext uri="{BB962C8B-B14F-4D97-AF65-F5344CB8AC3E}">
        <p14:creationId xmlns:p14="http://schemas.microsoft.com/office/powerpoint/2010/main" val="2147526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526D44-AB45-31AA-08CD-0838515315F3}"/>
              </a:ext>
            </a:extLst>
          </p:cNvPr>
          <p:cNvSpPr>
            <a:spLocks noGrp="1"/>
          </p:cNvSpPr>
          <p:nvPr>
            <p:ph type="dt" sz="half" idx="10"/>
          </p:nvPr>
        </p:nvSpPr>
        <p:spPr/>
        <p:txBody>
          <a:bodyPr/>
          <a:lstStyle/>
          <a:p>
            <a:fld id="{32279E94-74EA-498D-BF40-40C0C4C9E21B}" type="datetime1">
              <a:rPr lang="en-US" smtClean="0"/>
              <a:t>3/19/2024</a:t>
            </a:fld>
            <a:endParaRPr lang="en-US"/>
          </a:p>
        </p:txBody>
      </p:sp>
      <p:sp>
        <p:nvSpPr>
          <p:cNvPr id="3" name="Footer Placeholder 2">
            <a:extLst>
              <a:ext uri="{FF2B5EF4-FFF2-40B4-BE49-F238E27FC236}">
                <a16:creationId xmlns:a16="http://schemas.microsoft.com/office/drawing/2014/main" id="{48DF63EC-1ACE-31F2-D0CE-D815051CAC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08E51D-30B5-BCBE-77CD-FD181F0E93C3}"/>
              </a:ext>
            </a:extLst>
          </p:cNvPr>
          <p:cNvSpPr>
            <a:spLocks noGrp="1"/>
          </p:cNvSpPr>
          <p:nvPr>
            <p:ph type="sldNum" sz="quarter" idx="12"/>
          </p:nvPr>
        </p:nvSpPr>
        <p:spPr/>
        <p:txBody>
          <a:bodyPr/>
          <a:lstStyle/>
          <a:p>
            <a:fld id="{9DB624A5-12DD-4D9D-AB5A-ACA8F5E9220D}" type="slidenum">
              <a:rPr lang="en-US" smtClean="0"/>
              <a:t>‹#›</a:t>
            </a:fld>
            <a:endParaRPr lang="en-US"/>
          </a:p>
        </p:txBody>
      </p:sp>
    </p:spTree>
    <p:extLst>
      <p:ext uri="{BB962C8B-B14F-4D97-AF65-F5344CB8AC3E}">
        <p14:creationId xmlns:p14="http://schemas.microsoft.com/office/powerpoint/2010/main" val="1752278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3AB6E-80FA-5016-D297-1E97967B76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4088EF-322E-05A0-0885-F3D74C3B3A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266D0F-141B-AEBE-F764-DF79BE2AD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D55513-0D7F-F23B-1AAF-13407F913905}"/>
              </a:ext>
            </a:extLst>
          </p:cNvPr>
          <p:cNvSpPr>
            <a:spLocks noGrp="1"/>
          </p:cNvSpPr>
          <p:nvPr>
            <p:ph type="dt" sz="half" idx="10"/>
          </p:nvPr>
        </p:nvSpPr>
        <p:spPr/>
        <p:txBody>
          <a:bodyPr/>
          <a:lstStyle/>
          <a:p>
            <a:fld id="{009F9CA2-89A3-4B25-A152-224E8BFDE438}" type="datetime1">
              <a:rPr lang="en-US" smtClean="0"/>
              <a:t>3/19/2024</a:t>
            </a:fld>
            <a:endParaRPr lang="en-US"/>
          </a:p>
        </p:txBody>
      </p:sp>
      <p:sp>
        <p:nvSpPr>
          <p:cNvPr id="6" name="Footer Placeholder 5">
            <a:extLst>
              <a:ext uri="{FF2B5EF4-FFF2-40B4-BE49-F238E27FC236}">
                <a16:creationId xmlns:a16="http://schemas.microsoft.com/office/drawing/2014/main" id="{637EC263-3C44-E0C2-797F-7C0BE5347D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793886-AED9-0CAF-4967-5879FF1CDD78}"/>
              </a:ext>
            </a:extLst>
          </p:cNvPr>
          <p:cNvSpPr>
            <a:spLocks noGrp="1"/>
          </p:cNvSpPr>
          <p:nvPr>
            <p:ph type="sldNum" sz="quarter" idx="12"/>
          </p:nvPr>
        </p:nvSpPr>
        <p:spPr/>
        <p:txBody>
          <a:bodyPr/>
          <a:lstStyle/>
          <a:p>
            <a:fld id="{9DB624A5-12DD-4D9D-AB5A-ACA8F5E9220D}" type="slidenum">
              <a:rPr lang="en-US" smtClean="0"/>
              <a:t>‹#›</a:t>
            </a:fld>
            <a:endParaRPr lang="en-US"/>
          </a:p>
        </p:txBody>
      </p:sp>
    </p:spTree>
    <p:extLst>
      <p:ext uri="{BB962C8B-B14F-4D97-AF65-F5344CB8AC3E}">
        <p14:creationId xmlns:p14="http://schemas.microsoft.com/office/powerpoint/2010/main" val="3901809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CFDB-15A8-54A1-789A-148E9E3C8F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421A66-A30E-BA20-8A92-A38720F73D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98D6017-1951-C30C-1D6B-2CC9487296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70E370-D065-7C74-1894-3F99273FBDA1}"/>
              </a:ext>
            </a:extLst>
          </p:cNvPr>
          <p:cNvSpPr>
            <a:spLocks noGrp="1"/>
          </p:cNvSpPr>
          <p:nvPr>
            <p:ph type="dt" sz="half" idx="10"/>
          </p:nvPr>
        </p:nvSpPr>
        <p:spPr/>
        <p:txBody>
          <a:bodyPr/>
          <a:lstStyle/>
          <a:p>
            <a:fld id="{301973D2-4D8B-4F0C-8532-555C92417F94}" type="datetime1">
              <a:rPr lang="en-US" smtClean="0"/>
              <a:t>3/19/2024</a:t>
            </a:fld>
            <a:endParaRPr lang="en-US"/>
          </a:p>
        </p:txBody>
      </p:sp>
      <p:sp>
        <p:nvSpPr>
          <p:cNvPr id="6" name="Footer Placeholder 5">
            <a:extLst>
              <a:ext uri="{FF2B5EF4-FFF2-40B4-BE49-F238E27FC236}">
                <a16:creationId xmlns:a16="http://schemas.microsoft.com/office/drawing/2014/main" id="{1E2D6A94-C494-67AC-4EE0-E1D5E23B53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B06C15-00C0-7F78-BD50-D71E688608DF}"/>
              </a:ext>
            </a:extLst>
          </p:cNvPr>
          <p:cNvSpPr>
            <a:spLocks noGrp="1"/>
          </p:cNvSpPr>
          <p:nvPr>
            <p:ph type="sldNum" sz="quarter" idx="12"/>
          </p:nvPr>
        </p:nvSpPr>
        <p:spPr/>
        <p:txBody>
          <a:bodyPr/>
          <a:lstStyle/>
          <a:p>
            <a:fld id="{9DB624A5-12DD-4D9D-AB5A-ACA8F5E9220D}" type="slidenum">
              <a:rPr lang="en-US" smtClean="0"/>
              <a:t>‹#›</a:t>
            </a:fld>
            <a:endParaRPr lang="en-US"/>
          </a:p>
        </p:txBody>
      </p:sp>
    </p:spTree>
    <p:extLst>
      <p:ext uri="{BB962C8B-B14F-4D97-AF65-F5344CB8AC3E}">
        <p14:creationId xmlns:p14="http://schemas.microsoft.com/office/powerpoint/2010/main" val="2549539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2BDC85-43D0-F503-30C8-30D0DCB565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11A114-4E0A-27C9-0253-C475E45B65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0A663-BC34-B5F2-3E2F-3FFECAC9B6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673FBA-1373-4D8A-BF22-A1FCFEEBEDB4}" type="datetime1">
              <a:rPr lang="en-US" smtClean="0"/>
              <a:t>3/19/2024</a:t>
            </a:fld>
            <a:endParaRPr lang="en-US"/>
          </a:p>
        </p:txBody>
      </p:sp>
      <p:sp>
        <p:nvSpPr>
          <p:cNvPr id="5" name="Footer Placeholder 4">
            <a:extLst>
              <a:ext uri="{FF2B5EF4-FFF2-40B4-BE49-F238E27FC236}">
                <a16:creationId xmlns:a16="http://schemas.microsoft.com/office/drawing/2014/main" id="{3E5929DF-DBE4-33FB-27B5-A331A28BEC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6E23C0-8D84-98C9-14A8-E97F82DEE4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B624A5-12DD-4D9D-AB5A-ACA8F5E9220D}" type="slidenum">
              <a:rPr lang="en-US" smtClean="0"/>
              <a:t>‹#›</a:t>
            </a:fld>
            <a:endParaRPr lang="en-US"/>
          </a:p>
        </p:txBody>
      </p:sp>
      <p:pic>
        <p:nvPicPr>
          <p:cNvPr id="7" name="image1.png">
            <a:extLst>
              <a:ext uri="{FF2B5EF4-FFF2-40B4-BE49-F238E27FC236}">
                <a16:creationId xmlns:a16="http://schemas.microsoft.com/office/drawing/2014/main" id="{DD869344-B0AA-0F89-F7F4-17487CC0F943}"/>
              </a:ext>
            </a:extLst>
          </p:cNvPr>
          <p:cNvPicPr/>
          <p:nvPr/>
        </p:nvPicPr>
        <p:blipFill>
          <a:blip r:embed="rId13"/>
          <a:srcRect/>
          <a:stretch>
            <a:fillRect/>
          </a:stretch>
        </p:blipFill>
        <p:spPr>
          <a:xfrm>
            <a:off x="120576" y="0"/>
            <a:ext cx="1048385" cy="1030605"/>
          </a:xfrm>
          <a:prstGeom prst="rect">
            <a:avLst/>
          </a:prstGeom>
          <a:ln/>
        </p:spPr>
      </p:pic>
      <p:cxnSp>
        <p:nvCxnSpPr>
          <p:cNvPr id="8" name="Straight Connector 7">
            <a:extLst>
              <a:ext uri="{FF2B5EF4-FFF2-40B4-BE49-F238E27FC236}">
                <a16:creationId xmlns:a16="http://schemas.microsoft.com/office/drawing/2014/main" id="{D6229B7B-5019-D8BA-379F-3C17D1AB1269}"/>
              </a:ext>
            </a:extLst>
          </p:cNvPr>
          <p:cNvCxnSpPr>
            <a:cxnSpLocks/>
          </p:cNvCxnSpPr>
          <p:nvPr/>
        </p:nvCxnSpPr>
        <p:spPr>
          <a:xfrm>
            <a:off x="0" y="1030605"/>
            <a:ext cx="12192000" cy="0"/>
          </a:xfrm>
          <a:prstGeom prst="line">
            <a:avLst/>
          </a:prstGeom>
          <a:ln w="571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059408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CB4A6-1732-5533-606A-1A52B6BF6FD1}"/>
              </a:ext>
            </a:extLst>
          </p:cNvPr>
          <p:cNvSpPr>
            <a:spLocks noGrp="1"/>
          </p:cNvSpPr>
          <p:nvPr>
            <p:ph type="ctrTitle"/>
          </p:nvPr>
        </p:nvSpPr>
        <p:spPr>
          <a:xfrm>
            <a:off x="1524000" y="983575"/>
            <a:ext cx="9144000" cy="1784740"/>
          </a:xfrm>
        </p:spPr>
        <p:txBody>
          <a:bodyPr>
            <a:normAutofit/>
          </a:bodyPr>
          <a:lstStyle/>
          <a:p>
            <a:pPr>
              <a:lnSpc>
                <a:spcPct val="80000"/>
              </a:lnSpc>
            </a:pPr>
            <a:r>
              <a:rPr lang="en-US" sz="4400" b="0" i="0" dirty="0">
                <a:effectLst/>
                <a:latin typeface="Times New Roman" panose="02020603050405020304" pitchFamily="18" charset="0"/>
                <a:cs typeface="Times New Roman" panose="02020603050405020304" pitchFamily="18" charset="0"/>
              </a:rPr>
              <a:t>Database System </a:t>
            </a:r>
            <a:r>
              <a:rPr lang="en-US" sz="4400" dirty="0">
                <a:latin typeface="Times New Roman" panose="02020603050405020304" pitchFamily="18" charset="0"/>
                <a:cs typeface="Times New Roman" panose="02020603050405020304" pitchFamily="18" charset="0"/>
              </a:rPr>
              <a:t>(</a:t>
            </a:r>
            <a:r>
              <a:rPr lang="en-US" sz="4400" dirty="0">
                <a:effectLst/>
                <a:latin typeface="Times New Roman" panose="02020603050405020304" pitchFamily="18" charset="0"/>
                <a:ea typeface="Times New Roman" panose="02020603050405020304" pitchFamily="18" charset="0"/>
                <a:cs typeface="Times New Roman" panose="02020603050405020304" pitchFamily="18" charset="0"/>
              </a:rPr>
              <a:t>CS-103</a:t>
            </a:r>
            <a:r>
              <a:rPr lang="en-US" sz="4400" dirty="0">
                <a:latin typeface="Times New Roman" panose="02020603050405020304" pitchFamily="18" charset="0"/>
                <a:cs typeface="Times New Roman" panose="02020603050405020304" pitchFamily="18" charset="0"/>
              </a:rPr>
              <a:t>)</a:t>
            </a:r>
          </a:p>
        </p:txBody>
      </p:sp>
      <p:sp>
        <p:nvSpPr>
          <p:cNvPr id="3" name="Subtitle 2">
            <a:extLst>
              <a:ext uri="{FF2B5EF4-FFF2-40B4-BE49-F238E27FC236}">
                <a16:creationId xmlns:a16="http://schemas.microsoft.com/office/drawing/2014/main" id="{D82C365E-9D6A-9628-A585-18B7E7E85FE4}"/>
              </a:ext>
            </a:extLst>
          </p:cNvPr>
          <p:cNvSpPr>
            <a:spLocks noGrp="1"/>
          </p:cNvSpPr>
          <p:nvPr>
            <p:ph type="subTitle" idx="1"/>
          </p:nvPr>
        </p:nvSpPr>
        <p:spPr>
          <a:xfrm>
            <a:off x="1482571" y="3969406"/>
            <a:ext cx="9226858" cy="2139596"/>
          </a:xfrm>
        </p:spPr>
        <p:txBody>
          <a:bodyPr>
            <a:normAutofit fontScale="92500" lnSpcReduction="20000"/>
          </a:bodyPr>
          <a:lstStyle/>
          <a:p>
            <a:endParaRPr lang="en-GB" sz="1800" b="0" i="0" dirty="0">
              <a:solidFill>
                <a:srgbClr val="898989"/>
              </a:solidFill>
              <a:effectLst/>
              <a:latin typeface="Calibri" panose="020F0502020204030204" pitchFamily="34" charset="0"/>
            </a:endParaRPr>
          </a:p>
          <a:p>
            <a:endParaRPr lang="en-GB" sz="1800" dirty="0">
              <a:solidFill>
                <a:srgbClr val="898989"/>
              </a:solidFill>
              <a:latin typeface="Calibri" panose="020F0502020204030204" pitchFamily="34" charset="0"/>
            </a:endParaRPr>
          </a:p>
          <a:p>
            <a:endParaRPr lang="en-GB" sz="1800" dirty="0">
              <a:solidFill>
                <a:srgbClr val="898989"/>
              </a:solidFill>
              <a:latin typeface="Calibri" panose="020F0502020204030204" pitchFamily="34" charset="0"/>
            </a:endParaRPr>
          </a:p>
          <a:p>
            <a:r>
              <a:rPr lang="en-GB" sz="2800" b="0" i="0" dirty="0">
                <a:solidFill>
                  <a:srgbClr val="898989"/>
                </a:solidFill>
                <a:effectLst/>
                <a:latin typeface="Times New Roman" panose="02020603050405020304" pitchFamily="18" charset="0"/>
                <a:cs typeface="Times New Roman" panose="02020603050405020304" pitchFamily="18" charset="0"/>
              </a:rPr>
              <a:t>Mr. Hamza Javed,</a:t>
            </a:r>
          </a:p>
          <a:p>
            <a:r>
              <a:rPr lang="en-GB" sz="2800" b="0" i="0" dirty="0">
                <a:solidFill>
                  <a:srgbClr val="898989"/>
                </a:solidFill>
                <a:effectLst/>
                <a:latin typeface="Times New Roman" panose="02020603050405020304" pitchFamily="18" charset="0"/>
                <a:cs typeface="Times New Roman" panose="02020603050405020304" pitchFamily="18" charset="0"/>
              </a:rPr>
              <a:t>Department of Computer Science,</a:t>
            </a:r>
          </a:p>
          <a:p>
            <a:r>
              <a:rPr lang="en-GB" sz="2800" b="0" i="0" dirty="0">
                <a:solidFill>
                  <a:srgbClr val="898989"/>
                </a:solidFill>
                <a:effectLst/>
                <a:latin typeface="Times New Roman" panose="02020603050405020304" pitchFamily="18" charset="0"/>
                <a:cs typeface="Times New Roman" panose="02020603050405020304" pitchFamily="18" charset="0"/>
              </a:rPr>
              <a:t>Muslim Youth University, Islamabad, Pakistan</a:t>
            </a:r>
            <a:endParaRPr lang="en-US" sz="28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C9557EBC-D640-75BD-73B5-FE22B297359D}"/>
              </a:ext>
            </a:extLst>
          </p:cNvPr>
          <p:cNvSpPr>
            <a:spLocks noGrp="1"/>
          </p:cNvSpPr>
          <p:nvPr>
            <p:ph type="dt" sz="half" idx="10"/>
          </p:nvPr>
        </p:nvSpPr>
        <p:spPr/>
        <p:txBody>
          <a:bodyPr/>
          <a:lstStyle/>
          <a:p>
            <a:fld id="{FD7BB1F2-5127-40E2-9BC0-40922FE1570B}" type="datetime1">
              <a:rPr lang="en-US" smtClean="0"/>
              <a:t>3/19/2024</a:t>
            </a:fld>
            <a:endParaRPr lang="en-US"/>
          </a:p>
        </p:txBody>
      </p:sp>
      <p:sp>
        <p:nvSpPr>
          <p:cNvPr id="7" name="Slide Number Placeholder 6">
            <a:extLst>
              <a:ext uri="{FF2B5EF4-FFF2-40B4-BE49-F238E27FC236}">
                <a16:creationId xmlns:a16="http://schemas.microsoft.com/office/drawing/2014/main" id="{4CE13709-D7FF-CBB7-A4B3-0723F9E00B22}"/>
              </a:ext>
            </a:extLst>
          </p:cNvPr>
          <p:cNvSpPr>
            <a:spLocks noGrp="1"/>
          </p:cNvSpPr>
          <p:nvPr>
            <p:ph type="sldNum" sz="quarter" idx="12"/>
          </p:nvPr>
        </p:nvSpPr>
        <p:spPr/>
        <p:txBody>
          <a:bodyPr/>
          <a:lstStyle/>
          <a:p>
            <a:fld id="{9DB624A5-12DD-4D9D-AB5A-ACA8F5E9220D}" type="slidenum">
              <a:rPr lang="en-US" smtClean="0"/>
              <a:t>1</a:t>
            </a:fld>
            <a:endParaRPr lang="en-US"/>
          </a:p>
        </p:txBody>
      </p:sp>
      <p:sp>
        <p:nvSpPr>
          <p:cNvPr id="5" name="TextBox 4">
            <a:extLst>
              <a:ext uri="{FF2B5EF4-FFF2-40B4-BE49-F238E27FC236}">
                <a16:creationId xmlns:a16="http://schemas.microsoft.com/office/drawing/2014/main" id="{AF46CC34-E281-DF8B-C479-68E283C4C39A}"/>
              </a:ext>
            </a:extLst>
          </p:cNvPr>
          <p:cNvSpPr txBox="1"/>
          <p:nvPr/>
        </p:nvSpPr>
        <p:spPr>
          <a:xfrm>
            <a:off x="2095680" y="2768315"/>
            <a:ext cx="7634796" cy="461665"/>
          </a:xfrm>
          <a:prstGeom prst="rect">
            <a:avLst/>
          </a:prstGeom>
          <a:noFill/>
        </p:spPr>
        <p:txBody>
          <a:bodyPr wrap="square">
            <a:spAutoFit/>
          </a:bodyPr>
          <a:lstStyle/>
          <a:p>
            <a:pPr algn="ctr"/>
            <a:r>
              <a:rPr lang="en-US" sz="2400" dirty="0">
                <a:effectLst/>
                <a:latin typeface="Times New Roman" panose="02020603050405020304" pitchFamily="18" charset="0"/>
                <a:ea typeface="Arial" panose="020B0604020202020204" pitchFamily="34" charset="0"/>
                <a:cs typeface="Times New Roman" panose="02020603050405020304" pitchFamily="18" charset="0"/>
              </a:rPr>
              <a:t>Microsoft Access Overview</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322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241A6F5-D009-FBD2-84E1-CB5BDCC646B7}"/>
              </a:ext>
            </a:extLst>
          </p:cNvPr>
          <p:cNvSpPr>
            <a:spLocks noGrp="1"/>
          </p:cNvSpPr>
          <p:nvPr>
            <p:ph type="dt" sz="half" idx="10"/>
          </p:nvPr>
        </p:nvSpPr>
        <p:spPr/>
        <p:txBody>
          <a:bodyPr/>
          <a:lstStyle/>
          <a:p>
            <a:fld id="{DAB63780-8D93-44F9-83B9-BAB86A2CCE01}" type="datetime1">
              <a:rPr lang="en-US" smtClean="0"/>
              <a:t>3/19/2024</a:t>
            </a:fld>
            <a:endParaRPr lang="en-US"/>
          </a:p>
        </p:txBody>
      </p:sp>
      <p:sp>
        <p:nvSpPr>
          <p:cNvPr id="5" name="Slide Number Placeholder 4">
            <a:extLst>
              <a:ext uri="{FF2B5EF4-FFF2-40B4-BE49-F238E27FC236}">
                <a16:creationId xmlns:a16="http://schemas.microsoft.com/office/drawing/2014/main" id="{5E189D3E-7657-19B0-6807-195707A339F1}"/>
              </a:ext>
            </a:extLst>
          </p:cNvPr>
          <p:cNvSpPr>
            <a:spLocks noGrp="1"/>
          </p:cNvSpPr>
          <p:nvPr>
            <p:ph type="sldNum" sz="quarter" idx="12"/>
          </p:nvPr>
        </p:nvSpPr>
        <p:spPr/>
        <p:txBody>
          <a:bodyPr/>
          <a:lstStyle/>
          <a:p>
            <a:fld id="{9DB624A5-12DD-4D9D-AB5A-ACA8F5E9220D}" type="slidenum">
              <a:rPr lang="en-US" smtClean="0"/>
              <a:t>2</a:t>
            </a:fld>
            <a:endParaRPr lang="en-US"/>
          </a:p>
        </p:txBody>
      </p:sp>
      <p:sp>
        <p:nvSpPr>
          <p:cNvPr id="2" name="Title 1">
            <a:extLst>
              <a:ext uri="{FF2B5EF4-FFF2-40B4-BE49-F238E27FC236}">
                <a16:creationId xmlns:a16="http://schemas.microsoft.com/office/drawing/2014/main" id="{C989095C-823E-133E-53E4-1F51941F2896}"/>
              </a:ext>
            </a:extLst>
          </p:cNvPr>
          <p:cNvSpPr>
            <a:spLocks noGrp="1"/>
          </p:cNvSpPr>
          <p:nvPr>
            <p:ph type="title"/>
          </p:nvPr>
        </p:nvSpPr>
        <p:spPr>
          <a:xfrm>
            <a:off x="1157288" y="136525"/>
            <a:ext cx="10515600" cy="812800"/>
          </a:xfrm>
        </p:spPr>
        <p:txBody>
          <a:bodyPr>
            <a:normAutofit/>
          </a:bodyPr>
          <a:lstStyle/>
          <a:p>
            <a:pPr marL="0" indent="0" algn="ctr">
              <a:buFont typeface="Arial" panose="020B0604020202020204" pitchFamily="34" charset="0"/>
              <a:buNone/>
            </a:pPr>
            <a:r>
              <a:rPr lang="en-GB" sz="3600" b="1" dirty="0">
                <a:latin typeface="Times New Roman" panose="02020603050405020304" pitchFamily="18" charset="0"/>
                <a:cs typeface="Times New Roman" panose="02020603050405020304" pitchFamily="18" charset="0"/>
              </a:rPr>
              <a:t>Creating Database in Microsoft Access</a:t>
            </a:r>
          </a:p>
        </p:txBody>
      </p:sp>
      <p:pic>
        <p:nvPicPr>
          <p:cNvPr id="11" name="Picture 10">
            <a:extLst>
              <a:ext uri="{FF2B5EF4-FFF2-40B4-BE49-F238E27FC236}">
                <a16:creationId xmlns:a16="http://schemas.microsoft.com/office/drawing/2014/main" id="{13E5E68C-6F6F-59CC-B7AC-234D491F6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486" y="1923152"/>
            <a:ext cx="10189028" cy="2526504"/>
          </a:xfrm>
          <a:prstGeom prst="rect">
            <a:avLst/>
          </a:prstGeom>
        </p:spPr>
      </p:pic>
    </p:spTree>
    <p:extLst>
      <p:ext uri="{BB962C8B-B14F-4D97-AF65-F5344CB8AC3E}">
        <p14:creationId xmlns:p14="http://schemas.microsoft.com/office/powerpoint/2010/main" val="2493760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A03A5B2-4563-30A8-5591-425368532C4B}"/>
              </a:ext>
            </a:extLst>
          </p:cNvPr>
          <p:cNvSpPr>
            <a:spLocks noGrp="1"/>
          </p:cNvSpPr>
          <p:nvPr>
            <p:ph type="dt" sz="half" idx="10"/>
          </p:nvPr>
        </p:nvSpPr>
        <p:spPr/>
        <p:txBody>
          <a:bodyPr/>
          <a:lstStyle/>
          <a:p>
            <a:fld id="{DAB63780-8D93-44F9-83B9-BAB86A2CCE01}" type="datetime1">
              <a:rPr lang="en-US" smtClean="0"/>
              <a:t>3/19/2024</a:t>
            </a:fld>
            <a:endParaRPr lang="en-US"/>
          </a:p>
        </p:txBody>
      </p:sp>
      <p:sp>
        <p:nvSpPr>
          <p:cNvPr id="5" name="Slide Number Placeholder 4">
            <a:extLst>
              <a:ext uri="{FF2B5EF4-FFF2-40B4-BE49-F238E27FC236}">
                <a16:creationId xmlns:a16="http://schemas.microsoft.com/office/drawing/2014/main" id="{D99289CA-3F93-1509-3872-6508C34C9C8C}"/>
              </a:ext>
            </a:extLst>
          </p:cNvPr>
          <p:cNvSpPr>
            <a:spLocks noGrp="1"/>
          </p:cNvSpPr>
          <p:nvPr>
            <p:ph type="sldNum" sz="quarter" idx="12"/>
          </p:nvPr>
        </p:nvSpPr>
        <p:spPr/>
        <p:txBody>
          <a:bodyPr/>
          <a:lstStyle/>
          <a:p>
            <a:fld id="{9DB624A5-12DD-4D9D-AB5A-ACA8F5E9220D}" type="slidenum">
              <a:rPr lang="en-US" smtClean="0"/>
              <a:t>3</a:t>
            </a:fld>
            <a:endParaRPr lang="en-US"/>
          </a:p>
        </p:txBody>
      </p:sp>
      <p:sp>
        <p:nvSpPr>
          <p:cNvPr id="2" name="Title 1">
            <a:extLst>
              <a:ext uri="{FF2B5EF4-FFF2-40B4-BE49-F238E27FC236}">
                <a16:creationId xmlns:a16="http://schemas.microsoft.com/office/drawing/2014/main" id="{7C0E59BB-C3D0-70F8-4C0E-5CE84A6E5398}"/>
              </a:ext>
            </a:extLst>
          </p:cNvPr>
          <p:cNvSpPr>
            <a:spLocks noGrp="1"/>
          </p:cNvSpPr>
          <p:nvPr>
            <p:ph type="title"/>
          </p:nvPr>
        </p:nvSpPr>
        <p:spPr>
          <a:xfrm>
            <a:off x="1157288" y="136525"/>
            <a:ext cx="10515600" cy="812800"/>
          </a:xfrm>
        </p:spPr>
        <p:txBody>
          <a:bodyPr>
            <a:normAutofit/>
          </a:bodyPr>
          <a:lstStyle/>
          <a:p>
            <a:pPr algn="ctr"/>
            <a:r>
              <a:rPr lang="en-GB" sz="3600" b="1" dirty="0">
                <a:solidFill>
                  <a:schemeClr val="accent2"/>
                </a:solidFill>
                <a:latin typeface="Times New Roman" panose="02020603050405020304" pitchFamily="18" charset="0"/>
                <a:cs typeface="Times New Roman" panose="02020603050405020304" pitchFamily="18" charset="0"/>
              </a:rPr>
              <a:t>Creating Tables</a:t>
            </a:r>
            <a:endParaRPr lang="en-US" sz="3600" b="1" dirty="0">
              <a:solidFill>
                <a:schemeClr val="accent2"/>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D75BDEA-F731-B9CD-7BFF-69B60C11D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047" y="1363549"/>
            <a:ext cx="11701906" cy="1274273"/>
          </a:xfrm>
          <a:prstGeom prst="rect">
            <a:avLst/>
          </a:prstGeom>
        </p:spPr>
      </p:pic>
      <p:pic>
        <p:nvPicPr>
          <p:cNvPr id="9" name="Picture 8">
            <a:extLst>
              <a:ext uri="{FF2B5EF4-FFF2-40B4-BE49-F238E27FC236}">
                <a16:creationId xmlns:a16="http://schemas.microsoft.com/office/drawing/2014/main" id="{761F886D-0B2B-1370-6E0B-1B9CEE3E9F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47" y="3560356"/>
            <a:ext cx="11701906" cy="1274273"/>
          </a:xfrm>
          <a:prstGeom prst="rect">
            <a:avLst/>
          </a:prstGeom>
        </p:spPr>
      </p:pic>
    </p:spTree>
    <p:extLst>
      <p:ext uri="{BB962C8B-B14F-4D97-AF65-F5344CB8AC3E}">
        <p14:creationId xmlns:p14="http://schemas.microsoft.com/office/powerpoint/2010/main" val="3316699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12FF912-2F04-3336-2D2F-D9D4B385B519}"/>
              </a:ext>
            </a:extLst>
          </p:cNvPr>
          <p:cNvSpPr>
            <a:spLocks noGrp="1"/>
          </p:cNvSpPr>
          <p:nvPr>
            <p:ph type="dt" sz="half" idx="10"/>
          </p:nvPr>
        </p:nvSpPr>
        <p:spPr/>
        <p:txBody>
          <a:bodyPr/>
          <a:lstStyle/>
          <a:p>
            <a:fld id="{DAB63780-8D93-44F9-83B9-BAB86A2CCE01}" type="datetime1">
              <a:rPr lang="en-US" smtClean="0"/>
              <a:t>3/19/2024</a:t>
            </a:fld>
            <a:endParaRPr lang="en-US"/>
          </a:p>
        </p:txBody>
      </p:sp>
      <p:sp>
        <p:nvSpPr>
          <p:cNvPr id="5" name="Slide Number Placeholder 4">
            <a:extLst>
              <a:ext uri="{FF2B5EF4-FFF2-40B4-BE49-F238E27FC236}">
                <a16:creationId xmlns:a16="http://schemas.microsoft.com/office/drawing/2014/main" id="{10B7ADB4-2F1D-170C-2DD8-F8873269D93E}"/>
              </a:ext>
            </a:extLst>
          </p:cNvPr>
          <p:cNvSpPr>
            <a:spLocks noGrp="1"/>
          </p:cNvSpPr>
          <p:nvPr>
            <p:ph type="sldNum" sz="quarter" idx="12"/>
          </p:nvPr>
        </p:nvSpPr>
        <p:spPr/>
        <p:txBody>
          <a:bodyPr/>
          <a:lstStyle/>
          <a:p>
            <a:fld id="{9DB624A5-12DD-4D9D-AB5A-ACA8F5E9220D}" type="slidenum">
              <a:rPr lang="en-US" smtClean="0"/>
              <a:t>4</a:t>
            </a:fld>
            <a:endParaRPr lang="en-US"/>
          </a:p>
        </p:txBody>
      </p:sp>
      <p:pic>
        <p:nvPicPr>
          <p:cNvPr id="7" name="Picture 6">
            <a:extLst>
              <a:ext uri="{FF2B5EF4-FFF2-40B4-BE49-F238E27FC236}">
                <a16:creationId xmlns:a16="http://schemas.microsoft.com/office/drawing/2014/main" id="{3B14F6BE-DDE4-B206-FF71-E07E4FEA0EDB}"/>
              </a:ext>
            </a:extLst>
          </p:cNvPr>
          <p:cNvPicPr>
            <a:picLocks noChangeAspect="1"/>
          </p:cNvPicPr>
          <p:nvPr/>
        </p:nvPicPr>
        <p:blipFill rotWithShape="1">
          <a:blip r:embed="rId2"/>
          <a:srcRect l="34132" t="11021" r="32807" b="26938"/>
          <a:stretch/>
        </p:blipFill>
        <p:spPr>
          <a:xfrm>
            <a:off x="3862873" y="1726164"/>
            <a:ext cx="4030825" cy="4254759"/>
          </a:xfrm>
          <a:prstGeom prst="rect">
            <a:avLst/>
          </a:prstGeom>
        </p:spPr>
      </p:pic>
      <p:sp>
        <p:nvSpPr>
          <p:cNvPr id="8" name="Title 1">
            <a:extLst>
              <a:ext uri="{FF2B5EF4-FFF2-40B4-BE49-F238E27FC236}">
                <a16:creationId xmlns:a16="http://schemas.microsoft.com/office/drawing/2014/main" id="{7542FDFB-0A4E-675A-6482-2915B4635B26}"/>
              </a:ext>
            </a:extLst>
          </p:cNvPr>
          <p:cNvSpPr>
            <a:spLocks noGrp="1"/>
          </p:cNvSpPr>
          <p:nvPr>
            <p:ph type="title"/>
          </p:nvPr>
        </p:nvSpPr>
        <p:spPr>
          <a:xfrm>
            <a:off x="1157288" y="136525"/>
            <a:ext cx="10515600" cy="812800"/>
          </a:xfrm>
        </p:spPr>
        <p:txBody>
          <a:bodyPr>
            <a:normAutofit/>
          </a:bodyPr>
          <a:lstStyle/>
          <a:p>
            <a:pPr algn="ctr"/>
            <a:r>
              <a:rPr lang="en-GB" sz="3600" b="1" dirty="0">
                <a:solidFill>
                  <a:schemeClr val="accent2"/>
                </a:solidFill>
                <a:latin typeface="Times New Roman" panose="02020603050405020304" pitchFamily="18" charset="0"/>
                <a:cs typeface="Times New Roman" panose="02020603050405020304" pitchFamily="18" charset="0"/>
              </a:rPr>
              <a:t>Creating Login Form</a:t>
            </a:r>
            <a:endParaRPr lang="en-US" sz="3600" b="1"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988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F359C0A-D446-86F0-E18F-04BD78395FBF}"/>
              </a:ext>
            </a:extLst>
          </p:cNvPr>
          <p:cNvSpPr>
            <a:spLocks noGrp="1"/>
          </p:cNvSpPr>
          <p:nvPr>
            <p:ph type="dt" sz="half" idx="10"/>
          </p:nvPr>
        </p:nvSpPr>
        <p:spPr/>
        <p:txBody>
          <a:bodyPr/>
          <a:lstStyle/>
          <a:p>
            <a:fld id="{DAB63780-8D93-44F9-83B9-BAB86A2CCE01}" type="datetime1">
              <a:rPr lang="en-US" smtClean="0"/>
              <a:t>3/19/2024</a:t>
            </a:fld>
            <a:endParaRPr lang="en-US"/>
          </a:p>
        </p:txBody>
      </p:sp>
      <p:sp>
        <p:nvSpPr>
          <p:cNvPr id="5" name="Slide Number Placeholder 4">
            <a:extLst>
              <a:ext uri="{FF2B5EF4-FFF2-40B4-BE49-F238E27FC236}">
                <a16:creationId xmlns:a16="http://schemas.microsoft.com/office/drawing/2014/main" id="{F7F14115-7FD2-68EE-ADDE-961BAFD160D4}"/>
              </a:ext>
            </a:extLst>
          </p:cNvPr>
          <p:cNvSpPr>
            <a:spLocks noGrp="1"/>
          </p:cNvSpPr>
          <p:nvPr>
            <p:ph type="sldNum" sz="quarter" idx="12"/>
          </p:nvPr>
        </p:nvSpPr>
        <p:spPr/>
        <p:txBody>
          <a:bodyPr/>
          <a:lstStyle/>
          <a:p>
            <a:fld id="{9DB624A5-12DD-4D9D-AB5A-ACA8F5E9220D}" type="slidenum">
              <a:rPr lang="en-US" smtClean="0"/>
              <a:t>5</a:t>
            </a:fld>
            <a:endParaRPr lang="en-US"/>
          </a:p>
        </p:txBody>
      </p:sp>
      <p:sp>
        <p:nvSpPr>
          <p:cNvPr id="6" name="Title 1">
            <a:extLst>
              <a:ext uri="{FF2B5EF4-FFF2-40B4-BE49-F238E27FC236}">
                <a16:creationId xmlns:a16="http://schemas.microsoft.com/office/drawing/2014/main" id="{437FE0F1-CB7F-A4F7-AF0A-99F1112AB272}"/>
              </a:ext>
            </a:extLst>
          </p:cNvPr>
          <p:cNvSpPr>
            <a:spLocks noGrp="1"/>
          </p:cNvSpPr>
          <p:nvPr>
            <p:ph type="title"/>
          </p:nvPr>
        </p:nvSpPr>
        <p:spPr>
          <a:xfrm>
            <a:off x="1036638" y="136525"/>
            <a:ext cx="10515600" cy="806450"/>
          </a:xfrm>
        </p:spPr>
        <p:txBody>
          <a:bodyPr>
            <a:norm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Creating Front end and inserting data</a:t>
            </a:r>
          </a:p>
        </p:txBody>
      </p:sp>
      <p:pic>
        <p:nvPicPr>
          <p:cNvPr id="7" name="Content Placeholder 6">
            <a:extLst>
              <a:ext uri="{FF2B5EF4-FFF2-40B4-BE49-F238E27FC236}">
                <a16:creationId xmlns:a16="http://schemas.microsoft.com/office/drawing/2014/main" id="{CA12741A-5621-DEB6-D489-CD92791C97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0547" y="1420619"/>
            <a:ext cx="3901778" cy="4458086"/>
          </a:xfrm>
        </p:spPr>
      </p:pic>
    </p:spTree>
    <p:extLst>
      <p:ext uri="{BB962C8B-B14F-4D97-AF65-F5344CB8AC3E}">
        <p14:creationId xmlns:p14="http://schemas.microsoft.com/office/powerpoint/2010/main" val="3229869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12FF912-2F04-3336-2D2F-D9D4B385B519}"/>
              </a:ext>
            </a:extLst>
          </p:cNvPr>
          <p:cNvSpPr>
            <a:spLocks noGrp="1"/>
          </p:cNvSpPr>
          <p:nvPr>
            <p:ph type="dt" sz="half" idx="10"/>
          </p:nvPr>
        </p:nvSpPr>
        <p:spPr/>
        <p:txBody>
          <a:bodyPr/>
          <a:lstStyle/>
          <a:p>
            <a:fld id="{DAB63780-8D93-44F9-83B9-BAB86A2CCE01}" type="datetime1">
              <a:rPr lang="en-US" smtClean="0"/>
              <a:t>3/19/2024</a:t>
            </a:fld>
            <a:endParaRPr lang="en-US"/>
          </a:p>
        </p:txBody>
      </p:sp>
      <p:sp>
        <p:nvSpPr>
          <p:cNvPr id="5" name="Slide Number Placeholder 4">
            <a:extLst>
              <a:ext uri="{FF2B5EF4-FFF2-40B4-BE49-F238E27FC236}">
                <a16:creationId xmlns:a16="http://schemas.microsoft.com/office/drawing/2014/main" id="{10B7ADB4-2F1D-170C-2DD8-F8873269D93E}"/>
              </a:ext>
            </a:extLst>
          </p:cNvPr>
          <p:cNvSpPr>
            <a:spLocks noGrp="1"/>
          </p:cNvSpPr>
          <p:nvPr>
            <p:ph type="sldNum" sz="quarter" idx="12"/>
          </p:nvPr>
        </p:nvSpPr>
        <p:spPr/>
        <p:txBody>
          <a:bodyPr/>
          <a:lstStyle/>
          <a:p>
            <a:fld id="{9DB624A5-12DD-4D9D-AB5A-ACA8F5E9220D}" type="slidenum">
              <a:rPr lang="en-US" smtClean="0"/>
              <a:t>6</a:t>
            </a:fld>
            <a:endParaRPr lang="en-US"/>
          </a:p>
        </p:txBody>
      </p:sp>
      <p:sp>
        <p:nvSpPr>
          <p:cNvPr id="8" name="Title 1">
            <a:extLst>
              <a:ext uri="{FF2B5EF4-FFF2-40B4-BE49-F238E27FC236}">
                <a16:creationId xmlns:a16="http://schemas.microsoft.com/office/drawing/2014/main" id="{7542FDFB-0A4E-675A-6482-2915B4635B26}"/>
              </a:ext>
            </a:extLst>
          </p:cNvPr>
          <p:cNvSpPr>
            <a:spLocks noGrp="1"/>
          </p:cNvSpPr>
          <p:nvPr>
            <p:ph type="title"/>
          </p:nvPr>
        </p:nvSpPr>
        <p:spPr>
          <a:xfrm>
            <a:off x="1157288" y="136525"/>
            <a:ext cx="10515600" cy="812800"/>
          </a:xfrm>
        </p:spPr>
        <p:txBody>
          <a:bodyPr>
            <a:normAutofit/>
          </a:bodyPr>
          <a:lstStyle/>
          <a:p>
            <a:pPr algn="ctr"/>
            <a:r>
              <a:rPr lang="en-GB" sz="3600" b="1" dirty="0">
                <a:solidFill>
                  <a:schemeClr val="accent2"/>
                </a:solidFill>
                <a:latin typeface="Times New Roman" panose="02020603050405020304" pitchFamily="18" charset="0"/>
                <a:cs typeface="Times New Roman" panose="02020603050405020304" pitchFamily="18" charset="0"/>
              </a:rPr>
              <a:t>Creating Student Registration Form</a:t>
            </a:r>
            <a:endParaRPr lang="en-US" sz="3600" b="1" dirty="0">
              <a:solidFill>
                <a:schemeClr val="accent2"/>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8A36E61-943E-F086-D7F2-C8BC04BB895C}"/>
              </a:ext>
            </a:extLst>
          </p:cNvPr>
          <p:cNvPicPr>
            <a:picLocks noChangeAspect="1"/>
          </p:cNvPicPr>
          <p:nvPr/>
        </p:nvPicPr>
        <p:blipFill rotWithShape="1">
          <a:blip r:embed="rId2"/>
          <a:srcRect l="15459" t="6939" r="15051" b="18640"/>
          <a:stretch/>
        </p:blipFill>
        <p:spPr>
          <a:xfrm>
            <a:off x="1754156" y="1300388"/>
            <a:ext cx="8472196" cy="5103845"/>
          </a:xfrm>
          <a:prstGeom prst="rect">
            <a:avLst/>
          </a:prstGeom>
        </p:spPr>
      </p:pic>
    </p:spTree>
    <p:extLst>
      <p:ext uri="{BB962C8B-B14F-4D97-AF65-F5344CB8AC3E}">
        <p14:creationId xmlns:p14="http://schemas.microsoft.com/office/powerpoint/2010/main" val="1478299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F359C0A-D446-86F0-E18F-04BD78395FBF}"/>
              </a:ext>
            </a:extLst>
          </p:cNvPr>
          <p:cNvSpPr>
            <a:spLocks noGrp="1"/>
          </p:cNvSpPr>
          <p:nvPr>
            <p:ph type="dt" sz="half" idx="10"/>
          </p:nvPr>
        </p:nvSpPr>
        <p:spPr/>
        <p:txBody>
          <a:bodyPr/>
          <a:lstStyle/>
          <a:p>
            <a:fld id="{DAB63780-8D93-44F9-83B9-BAB86A2CCE01}" type="datetime1">
              <a:rPr lang="en-US" smtClean="0"/>
              <a:t>3/19/2024</a:t>
            </a:fld>
            <a:endParaRPr lang="en-US"/>
          </a:p>
        </p:txBody>
      </p:sp>
      <p:sp>
        <p:nvSpPr>
          <p:cNvPr id="5" name="Slide Number Placeholder 4">
            <a:extLst>
              <a:ext uri="{FF2B5EF4-FFF2-40B4-BE49-F238E27FC236}">
                <a16:creationId xmlns:a16="http://schemas.microsoft.com/office/drawing/2014/main" id="{F7F14115-7FD2-68EE-ADDE-961BAFD160D4}"/>
              </a:ext>
            </a:extLst>
          </p:cNvPr>
          <p:cNvSpPr>
            <a:spLocks noGrp="1"/>
          </p:cNvSpPr>
          <p:nvPr>
            <p:ph type="sldNum" sz="quarter" idx="12"/>
          </p:nvPr>
        </p:nvSpPr>
        <p:spPr/>
        <p:txBody>
          <a:bodyPr/>
          <a:lstStyle/>
          <a:p>
            <a:fld id="{9DB624A5-12DD-4D9D-AB5A-ACA8F5E9220D}" type="slidenum">
              <a:rPr lang="en-US" smtClean="0"/>
              <a:t>7</a:t>
            </a:fld>
            <a:endParaRPr lang="en-US"/>
          </a:p>
        </p:txBody>
      </p:sp>
      <p:sp>
        <p:nvSpPr>
          <p:cNvPr id="6" name="Title 1">
            <a:extLst>
              <a:ext uri="{FF2B5EF4-FFF2-40B4-BE49-F238E27FC236}">
                <a16:creationId xmlns:a16="http://schemas.microsoft.com/office/drawing/2014/main" id="{437FE0F1-CB7F-A4F7-AF0A-99F1112AB272}"/>
              </a:ext>
            </a:extLst>
          </p:cNvPr>
          <p:cNvSpPr>
            <a:spLocks noGrp="1"/>
          </p:cNvSpPr>
          <p:nvPr>
            <p:ph type="title"/>
          </p:nvPr>
        </p:nvSpPr>
        <p:spPr>
          <a:xfrm>
            <a:off x="1036638" y="136525"/>
            <a:ext cx="10515600" cy="806450"/>
          </a:xfrm>
        </p:spPr>
        <p:txBody>
          <a:bodyPr>
            <a:normAutofit/>
          </a:bodyPr>
          <a:lstStyle/>
          <a:p>
            <a:pPr algn="ctr"/>
            <a:r>
              <a:rPr lang="en-US" sz="3600" b="1" dirty="0">
                <a:solidFill>
                  <a:srgbClr val="00B050"/>
                </a:solidFill>
                <a:latin typeface="TimesNewRomanPS-BoldMT"/>
              </a:rPr>
              <a:t>Lab Task: </a:t>
            </a:r>
            <a:r>
              <a:rPr lang="en-US" sz="3600" b="1" i="0" dirty="0">
                <a:solidFill>
                  <a:srgbClr val="00B050"/>
                </a:solidFill>
                <a:effectLst/>
                <a:latin typeface="TimesNewRomanPS-BoldMT"/>
              </a:rPr>
              <a:t>Hospital Management System</a:t>
            </a:r>
            <a:endParaRPr lang="en-US" sz="36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4E2C1A-3675-F91B-C73E-7AAE99579558}"/>
              </a:ext>
            </a:extLst>
          </p:cNvPr>
          <p:cNvSpPr>
            <a:spLocks noGrp="1"/>
          </p:cNvSpPr>
          <p:nvPr>
            <p:ph idx="1"/>
          </p:nvPr>
        </p:nvSpPr>
        <p:spPr>
          <a:xfrm>
            <a:off x="838200" y="1253330"/>
            <a:ext cx="10515600" cy="4960857"/>
          </a:xfrm>
        </p:spPr>
        <p:txBody>
          <a:bodyPr>
            <a:normAutofit lnSpcReduction="10000"/>
          </a:bodyPr>
          <a:lstStyle/>
          <a:p>
            <a:pPr marL="0" indent="0">
              <a:lnSpc>
                <a:spcPct val="100000"/>
              </a:lnSpc>
              <a:spcBef>
                <a:spcPts val="0"/>
              </a:spcBef>
              <a:buNone/>
            </a:pPr>
            <a:r>
              <a:rPr lang="en-GB" sz="2000" b="0" i="0" dirty="0">
                <a:solidFill>
                  <a:srgbClr val="2F3031"/>
                </a:solidFill>
                <a:effectLst/>
                <a:latin typeface="Times New Roman" panose="02020603050405020304" pitchFamily="18" charset="0"/>
                <a:cs typeface="Times New Roman" panose="02020603050405020304" pitchFamily="18" charset="0"/>
              </a:rPr>
              <a:t>A Hospital Management System is an integrated information system for managing all aspects of a hospital’s operations such as medical, financial, administrative, legal, and compliance. It includes electronic health records, business intelligence, and revenue cycle management. Hospitals and healthcare facilities improve the quality of healthcare services, reduce operating costs, and improve the revenue cycle by using such hospital management systems. </a:t>
            </a:r>
          </a:p>
          <a:p>
            <a:pPr marL="0" indent="0">
              <a:lnSpc>
                <a:spcPct val="100000"/>
              </a:lnSpc>
              <a:spcBef>
                <a:spcPts val="0"/>
              </a:spcBef>
              <a:buNone/>
            </a:pPr>
            <a:r>
              <a:rPr lang="en-GB" sz="2000" b="1" i="0" dirty="0">
                <a:solidFill>
                  <a:srgbClr val="2F3031"/>
                </a:solidFill>
                <a:effectLst/>
                <a:latin typeface="Times New Roman" panose="02020603050405020304" pitchFamily="18" charset="0"/>
                <a:cs typeface="Times New Roman" panose="02020603050405020304" pitchFamily="18" charset="0"/>
              </a:rPr>
              <a:t>Your Task are Create Table, Form and Report which contain following information:</a:t>
            </a:r>
          </a:p>
          <a:p>
            <a:pPr marL="0" indent="0">
              <a:lnSpc>
                <a:spcPct val="100000"/>
              </a:lnSpc>
              <a:spcBef>
                <a:spcPts val="0"/>
              </a:spcBef>
              <a:buNone/>
            </a:pPr>
            <a:endParaRPr lang="en-US" sz="2000" i="0" dirty="0">
              <a:solidFill>
                <a:srgbClr val="000000"/>
              </a:solidFill>
              <a:effectLst/>
              <a:latin typeface="Times New Roman" panose="02020603050405020304" pitchFamily="18" charset="0"/>
              <a:cs typeface="Times New Roman" panose="02020603050405020304" pitchFamily="18" charset="0"/>
            </a:endParaRPr>
          </a:p>
          <a:p>
            <a:pPr marL="514350" indent="-514350">
              <a:lnSpc>
                <a:spcPct val="100000"/>
              </a:lnSpc>
              <a:spcBef>
                <a:spcPts val="0"/>
              </a:spcBef>
              <a:buFont typeface="+mj-lt"/>
              <a:buAutoNum type="romanLcPeriod"/>
            </a:pPr>
            <a:r>
              <a:rPr lang="en-US" sz="2400" i="0">
                <a:solidFill>
                  <a:srgbClr val="000000"/>
                </a:solidFill>
                <a:effectLst/>
                <a:latin typeface="Times New Roman" panose="02020603050405020304" pitchFamily="18" charset="0"/>
                <a:cs typeface="Times New Roman" panose="02020603050405020304" pitchFamily="18" charset="0"/>
              </a:rPr>
              <a:t>Admin </a:t>
            </a:r>
            <a:r>
              <a:rPr lang="en-US" sz="2400" i="0" dirty="0">
                <a:solidFill>
                  <a:srgbClr val="000000"/>
                </a:solidFill>
                <a:effectLst/>
                <a:latin typeface="Times New Roman" panose="02020603050405020304" pitchFamily="18" charset="0"/>
                <a:cs typeface="Times New Roman" panose="02020603050405020304" pitchFamily="18" charset="0"/>
              </a:rPr>
              <a:t>login</a:t>
            </a:r>
          </a:p>
          <a:p>
            <a:pPr marL="514350" indent="-514350">
              <a:lnSpc>
                <a:spcPct val="100000"/>
              </a:lnSpc>
              <a:spcBef>
                <a:spcPts val="0"/>
              </a:spcBef>
              <a:buFont typeface="+mj-lt"/>
              <a:buAutoNum type="romanLcPeriod"/>
            </a:pPr>
            <a:r>
              <a:rPr lang="en-US" sz="2400" i="0" dirty="0">
                <a:solidFill>
                  <a:srgbClr val="000000"/>
                </a:solidFill>
                <a:effectLst/>
                <a:latin typeface="Times New Roman" panose="02020603050405020304" pitchFamily="18" charset="0"/>
                <a:cs typeface="Times New Roman" panose="02020603050405020304" pitchFamily="18" charset="0"/>
              </a:rPr>
              <a:t>Patient Detail</a:t>
            </a:r>
            <a:endParaRPr lang="en-US" sz="2400" dirty="0">
              <a:latin typeface="Times New Roman" panose="02020603050405020304" pitchFamily="18" charset="0"/>
              <a:cs typeface="Times New Roman" panose="02020603050405020304" pitchFamily="18" charset="0"/>
            </a:endParaRPr>
          </a:p>
          <a:p>
            <a:pPr marL="514350" indent="-514350">
              <a:lnSpc>
                <a:spcPct val="100000"/>
              </a:lnSpc>
              <a:spcBef>
                <a:spcPts val="0"/>
              </a:spcBef>
              <a:buFont typeface="+mj-lt"/>
              <a:buAutoNum type="romanLcPeriod"/>
            </a:pPr>
            <a:r>
              <a:rPr lang="en-US" sz="2400" i="0" dirty="0">
                <a:solidFill>
                  <a:srgbClr val="000000"/>
                </a:solidFill>
                <a:effectLst/>
                <a:latin typeface="Times New Roman" panose="02020603050405020304" pitchFamily="18" charset="0"/>
                <a:cs typeface="Times New Roman" panose="02020603050405020304" pitchFamily="18" charset="0"/>
              </a:rPr>
              <a:t>Patient Diagnosis</a:t>
            </a:r>
          </a:p>
          <a:p>
            <a:pPr marL="514350" indent="-514350">
              <a:lnSpc>
                <a:spcPct val="100000"/>
              </a:lnSpc>
              <a:spcBef>
                <a:spcPts val="0"/>
              </a:spcBef>
              <a:buFont typeface="+mj-lt"/>
              <a:buAutoNum type="romanLcPeriod"/>
            </a:pPr>
            <a:r>
              <a:rPr lang="en-US" sz="2400" dirty="0">
                <a:solidFill>
                  <a:srgbClr val="000000"/>
                </a:solidFill>
                <a:latin typeface="Times New Roman" panose="02020603050405020304" pitchFamily="18" charset="0"/>
                <a:cs typeface="Times New Roman" panose="02020603050405020304" pitchFamily="18" charset="0"/>
              </a:rPr>
              <a:t>Diagnosis Detail</a:t>
            </a:r>
            <a:endParaRPr lang="en-US" sz="2400" dirty="0">
              <a:latin typeface="Times New Roman" panose="02020603050405020304" pitchFamily="18" charset="0"/>
              <a:cs typeface="Times New Roman" panose="02020603050405020304" pitchFamily="18" charset="0"/>
            </a:endParaRPr>
          </a:p>
          <a:p>
            <a:pPr marL="514350" indent="-514350">
              <a:lnSpc>
                <a:spcPct val="100000"/>
              </a:lnSpc>
              <a:spcBef>
                <a:spcPts val="0"/>
              </a:spcBef>
              <a:buFont typeface="+mj-lt"/>
              <a:buAutoNum type="romanLcPeriod"/>
            </a:pPr>
            <a:r>
              <a:rPr lang="en-US" sz="2400" i="0" dirty="0">
                <a:solidFill>
                  <a:srgbClr val="000000"/>
                </a:solidFill>
                <a:effectLst/>
                <a:latin typeface="Times New Roman" panose="02020603050405020304" pitchFamily="18" charset="0"/>
                <a:cs typeface="Times New Roman" panose="02020603050405020304" pitchFamily="18" charset="0"/>
              </a:rPr>
              <a:t>Doctor Detail</a:t>
            </a:r>
            <a:endParaRPr lang="en-US" sz="2400" dirty="0">
              <a:latin typeface="Times New Roman" panose="02020603050405020304" pitchFamily="18" charset="0"/>
              <a:cs typeface="Times New Roman" panose="02020603050405020304" pitchFamily="18" charset="0"/>
            </a:endParaRPr>
          </a:p>
          <a:p>
            <a:pPr marL="514350" indent="-514350">
              <a:lnSpc>
                <a:spcPct val="100000"/>
              </a:lnSpc>
              <a:spcBef>
                <a:spcPts val="0"/>
              </a:spcBef>
              <a:buFont typeface="+mj-lt"/>
              <a:buAutoNum type="romanLcPeriod"/>
            </a:pPr>
            <a:r>
              <a:rPr lang="en-US" sz="2400" i="0" dirty="0">
                <a:solidFill>
                  <a:srgbClr val="000000"/>
                </a:solidFill>
                <a:effectLst/>
                <a:latin typeface="Times New Roman" panose="02020603050405020304" pitchFamily="18" charset="0"/>
                <a:cs typeface="Times New Roman" panose="02020603050405020304" pitchFamily="18" charset="0"/>
              </a:rPr>
              <a:t>Patient Diet Advice</a:t>
            </a:r>
            <a:r>
              <a:rPr lang="en-US" sz="2400" dirty="0">
                <a:latin typeface="Times New Roman" panose="02020603050405020304" pitchFamily="18" charset="0"/>
                <a:cs typeface="Times New Roman" panose="02020603050405020304" pitchFamily="18" charset="0"/>
              </a:rPr>
              <a:t> </a:t>
            </a:r>
            <a:br>
              <a:rPr lang="en-US" dirty="0"/>
            </a:br>
            <a:r>
              <a:rPr lang="en-US" dirty="0">
                <a:latin typeface="Times New Roman" panose="02020603050405020304" pitchFamily="18" charset="0"/>
                <a:cs typeface="Times New Roman" panose="02020603050405020304" pitchFamily="18" charset="0"/>
              </a:rPr>
              <a:t> </a:t>
            </a:r>
            <a:br>
              <a:rPr lang="en-US" dirty="0"/>
            </a:br>
            <a:endParaRPr lang="en-US" dirty="0"/>
          </a:p>
        </p:txBody>
      </p:sp>
    </p:spTree>
    <p:extLst>
      <p:ext uri="{BB962C8B-B14F-4D97-AF65-F5344CB8AC3E}">
        <p14:creationId xmlns:p14="http://schemas.microsoft.com/office/powerpoint/2010/main" val="4116920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F359C0A-D446-86F0-E18F-04BD78395FBF}"/>
              </a:ext>
            </a:extLst>
          </p:cNvPr>
          <p:cNvSpPr>
            <a:spLocks noGrp="1"/>
          </p:cNvSpPr>
          <p:nvPr>
            <p:ph type="dt" sz="half" idx="10"/>
          </p:nvPr>
        </p:nvSpPr>
        <p:spPr/>
        <p:txBody>
          <a:bodyPr/>
          <a:lstStyle/>
          <a:p>
            <a:fld id="{DAB63780-8D93-44F9-83B9-BAB86A2CCE01}" type="datetime1">
              <a:rPr lang="en-US" smtClean="0"/>
              <a:t>3/19/2024</a:t>
            </a:fld>
            <a:endParaRPr lang="en-US"/>
          </a:p>
        </p:txBody>
      </p:sp>
      <p:sp>
        <p:nvSpPr>
          <p:cNvPr id="5" name="Slide Number Placeholder 4">
            <a:extLst>
              <a:ext uri="{FF2B5EF4-FFF2-40B4-BE49-F238E27FC236}">
                <a16:creationId xmlns:a16="http://schemas.microsoft.com/office/drawing/2014/main" id="{F7F14115-7FD2-68EE-ADDE-961BAFD160D4}"/>
              </a:ext>
            </a:extLst>
          </p:cNvPr>
          <p:cNvSpPr>
            <a:spLocks noGrp="1"/>
          </p:cNvSpPr>
          <p:nvPr>
            <p:ph type="sldNum" sz="quarter" idx="12"/>
          </p:nvPr>
        </p:nvSpPr>
        <p:spPr/>
        <p:txBody>
          <a:bodyPr/>
          <a:lstStyle/>
          <a:p>
            <a:fld id="{9DB624A5-12DD-4D9D-AB5A-ACA8F5E9220D}" type="slidenum">
              <a:rPr lang="en-US" smtClean="0"/>
              <a:t>8</a:t>
            </a:fld>
            <a:endParaRPr lang="en-US"/>
          </a:p>
        </p:txBody>
      </p:sp>
      <p:sp>
        <p:nvSpPr>
          <p:cNvPr id="6" name="Title 1">
            <a:extLst>
              <a:ext uri="{FF2B5EF4-FFF2-40B4-BE49-F238E27FC236}">
                <a16:creationId xmlns:a16="http://schemas.microsoft.com/office/drawing/2014/main" id="{437FE0F1-CB7F-A4F7-AF0A-99F1112AB272}"/>
              </a:ext>
            </a:extLst>
          </p:cNvPr>
          <p:cNvSpPr>
            <a:spLocks noGrp="1"/>
          </p:cNvSpPr>
          <p:nvPr>
            <p:ph type="title"/>
          </p:nvPr>
        </p:nvSpPr>
        <p:spPr>
          <a:xfrm>
            <a:off x="1036638" y="136525"/>
            <a:ext cx="10515600" cy="806450"/>
          </a:xfrm>
        </p:spPr>
        <p:txBody>
          <a:bodyPr>
            <a:normAutofit/>
          </a:bodyPr>
          <a:lstStyle/>
          <a:p>
            <a:pPr algn="ctr"/>
            <a:r>
              <a:rPr lang="en-US" sz="3600" b="1" dirty="0">
                <a:solidFill>
                  <a:srgbClr val="00B050"/>
                </a:solidFill>
                <a:latin typeface="TimesNewRomanPS-BoldMT"/>
              </a:rPr>
              <a:t>Lab Task: </a:t>
            </a:r>
            <a:r>
              <a:rPr lang="en-US" sz="3600" b="1" i="0" dirty="0">
                <a:solidFill>
                  <a:srgbClr val="00B050"/>
                </a:solidFill>
                <a:effectLst/>
                <a:latin typeface="TimesNewRomanPS-BoldMT"/>
              </a:rPr>
              <a:t>Hospital Management System</a:t>
            </a:r>
            <a:endParaRPr lang="en-US" sz="36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4E2C1A-3675-F91B-C73E-7AAE99579558}"/>
              </a:ext>
            </a:extLst>
          </p:cNvPr>
          <p:cNvSpPr>
            <a:spLocks noGrp="1"/>
          </p:cNvSpPr>
          <p:nvPr>
            <p:ph idx="1"/>
          </p:nvPr>
        </p:nvSpPr>
        <p:spPr>
          <a:xfrm>
            <a:off x="838200" y="1253330"/>
            <a:ext cx="10515600" cy="4960857"/>
          </a:xfrm>
        </p:spPr>
        <p:txBody>
          <a:bodyPr/>
          <a:lstStyle/>
          <a:p>
            <a:pPr marL="514350" indent="-514350">
              <a:lnSpc>
                <a:spcPct val="100000"/>
              </a:lnSpc>
              <a:spcBef>
                <a:spcPts val="0"/>
              </a:spcBef>
              <a:buFont typeface="+mj-lt"/>
              <a:buAutoNum type="romanLcPeriod"/>
            </a:pPr>
            <a:r>
              <a:rPr lang="en-US" sz="2400" dirty="0">
                <a:latin typeface="Times New Roman" panose="02020603050405020304" pitchFamily="18" charset="0"/>
                <a:cs typeface="Times New Roman" panose="02020603050405020304" pitchFamily="18" charset="0"/>
              </a:rPr>
              <a:t>Patient Details </a:t>
            </a:r>
            <a:br>
              <a:rPr lang="en-US" dirty="0"/>
            </a:br>
            <a:r>
              <a:rPr lang="en-US" dirty="0">
                <a:latin typeface="Times New Roman" panose="02020603050405020304" pitchFamily="18" charset="0"/>
                <a:cs typeface="Times New Roman" panose="02020603050405020304" pitchFamily="18" charset="0"/>
              </a:rPr>
              <a:t> </a:t>
            </a:r>
            <a:br>
              <a:rPr lang="en-US" dirty="0"/>
            </a:br>
            <a:endParaRPr lang="en-US" dirty="0"/>
          </a:p>
        </p:txBody>
      </p:sp>
      <p:pic>
        <p:nvPicPr>
          <p:cNvPr id="7" name="Picture 6">
            <a:extLst>
              <a:ext uri="{FF2B5EF4-FFF2-40B4-BE49-F238E27FC236}">
                <a16:creationId xmlns:a16="http://schemas.microsoft.com/office/drawing/2014/main" id="{9C8A91C2-B103-9E5B-7C41-9B0508357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7227" y="1375163"/>
            <a:ext cx="2415749" cy="4717189"/>
          </a:xfrm>
          <a:prstGeom prst="rect">
            <a:avLst/>
          </a:prstGeom>
        </p:spPr>
      </p:pic>
    </p:spTree>
    <p:extLst>
      <p:ext uri="{BB962C8B-B14F-4D97-AF65-F5344CB8AC3E}">
        <p14:creationId xmlns:p14="http://schemas.microsoft.com/office/powerpoint/2010/main" val="4240061234"/>
      </p:ext>
    </p:extLst>
  </p:cSld>
  <p:clrMapOvr>
    <a:masterClrMapping/>
  </p:clrMapOvr>
</p:sld>
</file>

<file path=ppt/theme/theme1.xml><?xml version="1.0" encoding="utf-8"?>
<a:theme xmlns:a="http://schemas.openxmlformats.org/drawingml/2006/main" name="MYU">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U" id="{D8AEF9B8-1346-4983-A1E1-7A54E164E372}" vid="{8E465C2B-C927-41C0-9180-F1BB379C22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MYU</Template>
  <TotalTime>1217</TotalTime>
  <Words>179</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TimesNewRomanPS-BoldMT</vt:lpstr>
      <vt:lpstr>MYU</vt:lpstr>
      <vt:lpstr>Database System (CS-103)</vt:lpstr>
      <vt:lpstr>Creating Database in Microsoft Access</vt:lpstr>
      <vt:lpstr>Creating Tables</vt:lpstr>
      <vt:lpstr>Creating Login Form</vt:lpstr>
      <vt:lpstr>Creating Front end and inserting data</vt:lpstr>
      <vt:lpstr>Creating Student Registration Form</vt:lpstr>
      <vt:lpstr>Lab Task: Hospital Management System</vt:lpstr>
      <vt:lpstr>Lab Task: Hospital Management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Calculus and Analytic Geometry  (MT 101)</dc:title>
  <dc:creator>Hamza Javed</dc:creator>
  <cp:lastModifiedBy>Hamza Javed</cp:lastModifiedBy>
  <cp:revision>54</cp:revision>
  <dcterms:created xsi:type="dcterms:W3CDTF">2023-03-30T05:29:59Z</dcterms:created>
  <dcterms:modified xsi:type="dcterms:W3CDTF">2024-03-19T04:42:19Z</dcterms:modified>
</cp:coreProperties>
</file>