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35"/>
  </p:notesMasterIdLst>
  <p:sldIdLst>
    <p:sldId id="256" r:id="rId2"/>
    <p:sldId id="258" r:id="rId3"/>
    <p:sldId id="259" r:id="rId4"/>
    <p:sldId id="260" r:id="rId5"/>
    <p:sldId id="304" r:id="rId6"/>
    <p:sldId id="307" r:id="rId7"/>
    <p:sldId id="305" r:id="rId8"/>
    <p:sldId id="261" r:id="rId9"/>
    <p:sldId id="309" r:id="rId10"/>
    <p:sldId id="310" r:id="rId11"/>
    <p:sldId id="311" r:id="rId12"/>
    <p:sldId id="306" r:id="rId13"/>
    <p:sldId id="313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27" r:id="rId34"/>
  </p:sldIdLst>
  <p:sldSz cx="9144000" cy="5143500" type="screen16x9"/>
  <p:notesSz cx="6858000" cy="9144000"/>
  <p:embeddedFontLst>
    <p:embeddedFont>
      <p:font typeface="Merriweather" panose="020F0502020204030204" pitchFamily="2" charset="0"/>
      <p:regular r:id="rId36"/>
      <p:bold r:id="rId37"/>
      <p:italic r:id="rId38"/>
      <p:boldItalic r:id="rId39"/>
    </p:embeddedFont>
    <p:embeddedFont>
      <p:font typeface="Roboto Slab" pitchFamily="2" charset="0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D83148-0AF2-4770-8C1A-1498C7F42F49}">
  <a:tblStyle styleId="{D6D83148-0AF2-4770-8C1A-1498C7F42F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964853f0b7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964853f0b7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662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964853f0b7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964853f0b7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964853f0b7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964853f0b7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964853f0b7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964853f0b7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964853f0b7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964853f0b7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5484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964853f0b7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964853f0b7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9628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964853f0b7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964853f0b7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087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964853f0b7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964853f0b7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964853f0b7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964853f0b7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509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953099" y="1163750"/>
            <a:ext cx="5237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953150" y="3135350"/>
            <a:ext cx="5237700" cy="3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970647" y="157271"/>
            <a:ext cx="753375" cy="662275"/>
            <a:chOff x="7814372" y="-58967"/>
            <a:chExt cx="753375" cy="66227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8293749" y="-58967"/>
              <a:ext cx="273997" cy="358777"/>
              <a:chOff x="1920201" y="869774"/>
              <a:chExt cx="2965338" cy="3882865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15;p2"/>
            <p:cNvGrpSpPr/>
            <p:nvPr/>
          </p:nvGrpSpPr>
          <p:grpSpPr>
            <a:xfrm>
              <a:off x="7814372" y="82616"/>
              <a:ext cx="397652" cy="520692"/>
              <a:chOff x="1920201" y="869774"/>
              <a:chExt cx="2965338" cy="3882865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" name="Google Shape;18;p2"/>
          <p:cNvSpPr/>
          <p:nvPr/>
        </p:nvSpPr>
        <p:spPr>
          <a:xfrm>
            <a:off x="7756000" y="469175"/>
            <a:ext cx="488400" cy="488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 flipH="1">
            <a:off x="1039147" y="4079046"/>
            <a:ext cx="753375" cy="662275"/>
            <a:chOff x="7814372" y="-58967"/>
            <a:chExt cx="753375" cy="662275"/>
          </a:xfrm>
        </p:grpSpPr>
        <p:grpSp>
          <p:nvGrpSpPr>
            <p:cNvPr id="20" name="Google Shape;20;p2"/>
            <p:cNvGrpSpPr/>
            <p:nvPr/>
          </p:nvGrpSpPr>
          <p:grpSpPr>
            <a:xfrm>
              <a:off x="8293749" y="-58967"/>
              <a:ext cx="273997" cy="358777"/>
              <a:chOff x="1920201" y="869774"/>
              <a:chExt cx="2965338" cy="3882865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7814372" y="82616"/>
              <a:ext cx="397652" cy="520692"/>
              <a:chOff x="1920201" y="869774"/>
              <a:chExt cx="2965338" cy="3882865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" name="Google Shape;26;p2"/>
          <p:cNvSpPr/>
          <p:nvPr/>
        </p:nvSpPr>
        <p:spPr>
          <a:xfrm>
            <a:off x="1894700" y="4485950"/>
            <a:ext cx="357300" cy="357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">
    <p:bg>
      <p:bgPr>
        <a:solidFill>
          <a:schemeClr val="lt1"/>
        </a:solidFill>
        <a:effectLst/>
      </p:bgPr>
    </p:bg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579;p30"/>
          <p:cNvGrpSpPr/>
          <p:nvPr/>
        </p:nvGrpSpPr>
        <p:grpSpPr>
          <a:xfrm>
            <a:off x="8254824" y="3329428"/>
            <a:ext cx="716754" cy="688630"/>
            <a:chOff x="8124549" y="177128"/>
            <a:chExt cx="716754" cy="688630"/>
          </a:xfrm>
        </p:grpSpPr>
        <p:grpSp>
          <p:nvGrpSpPr>
            <p:cNvPr id="580" name="Google Shape;580;p30"/>
            <p:cNvGrpSpPr/>
            <p:nvPr/>
          </p:nvGrpSpPr>
          <p:grpSpPr>
            <a:xfrm rot="10800000">
              <a:off x="8430011" y="327205"/>
              <a:ext cx="411292" cy="538553"/>
              <a:chOff x="1920201" y="869774"/>
              <a:chExt cx="2965338" cy="3882865"/>
            </a:xfrm>
          </p:grpSpPr>
          <p:sp>
            <p:nvSpPr>
              <p:cNvPr id="581" name="Google Shape;581;p30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0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3" name="Google Shape;583;p30"/>
            <p:cNvGrpSpPr/>
            <p:nvPr/>
          </p:nvGrpSpPr>
          <p:grpSpPr>
            <a:xfrm rot="10800000">
              <a:off x="8124549" y="177128"/>
              <a:ext cx="259467" cy="339751"/>
              <a:chOff x="1920201" y="869774"/>
              <a:chExt cx="2965338" cy="3882865"/>
            </a:xfrm>
          </p:grpSpPr>
          <p:sp>
            <p:nvSpPr>
              <p:cNvPr id="584" name="Google Shape;584;p30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0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86" name="Google Shape;586;p30"/>
          <p:cNvSpPr/>
          <p:nvPr/>
        </p:nvSpPr>
        <p:spPr>
          <a:xfrm>
            <a:off x="7579175" y="4085351"/>
            <a:ext cx="1145700" cy="1145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7" name="Google Shape;587;p30"/>
          <p:cNvGrpSpPr/>
          <p:nvPr/>
        </p:nvGrpSpPr>
        <p:grpSpPr>
          <a:xfrm>
            <a:off x="809849" y="724453"/>
            <a:ext cx="716754" cy="688630"/>
            <a:chOff x="8124549" y="177128"/>
            <a:chExt cx="716754" cy="688630"/>
          </a:xfrm>
        </p:grpSpPr>
        <p:grpSp>
          <p:nvGrpSpPr>
            <p:cNvPr id="588" name="Google Shape;588;p30"/>
            <p:cNvGrpSpPr/>
            <p:nvPr/>
          </p:nvGrpSpPr>
          <p:grpSpPr>
            <a:xfrm rot="10800000">
              <a:off x="8430011" y="327205"/>
              <a:ext cx="411292" cy="538553"/>
              <a:chOff x="1920201" y="869774"/>
              <a:chExt cx="2965338" cy="3882865"/>
            </a:xfrm>
          </p:grpSpPr>
          <p:sp>
            <p:nvSpPr>
              <p:cNvPr id="589" name="Google Shape;589;p30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0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" name="Google Shape;591;p30"/>
            <p:cNvGrpSpPr/>
            <p:nvPr/>
          </p:nvGrpSpPr>
          <p:grpSpPr>
            <a:xfrm rot="10800000">
              <a:off x="8124549" y="177128"/>
              <a:ext cx="259467" cy="339751"/>
              <a:chOff x="1920201" y="869774"/>
              <a:chExt cx="2965338" cy="3882865"/>
            </a:xfrm>
          </p:grpSpPr>
          <p:sp>
            <p:nvSpPr>
              <p:cNvPr id="592" name="Google Shape;592;p30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0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4" name="Google Shape;594;p30"/>
          <p:cNvSpPr/>
          <p:nvPr/>
        </p:nvSpPr>
        <p:spPr>
          <a:xfrm>
            <a:off x="-596325" y="1346525"/>
            <a:ext cx="2194200" cy="219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">
    <p:bg>
      <p:bgPr>
        <a:solidFill>
          <a:schemeClr val="lt1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31"/>
          <p:cNvGrpSpPr/>
          <p:nvPr/>
        </p:nvGrpSpPr>
        <p:grpSpPr>
          <a:xfrm flipH="1">
            <a:off x="2746024" y="3915328"/>
            <a:ext cx="716754" cy="688630"/>
            <a:chOff x="8124549" y="177128"/>
            <a:chExt cx="716754" cy="688630"/>
          </a:xfrm>
        </p:grpSpPr>
        <p:grpSp>
          <p:nvGrpSpPr>
            <p:cNvPr id="597" name="Google Shape;597;p31"/>
            <p:cNvGrpSpPr/>
            <p:nvPr/>
          </p:nvGrpSpPr>
          <p:grpSpPr>
            <a:xfrm rot="10800000">
              <a:off x="8430011" y="327205"/>
              <a:ext cx="411292" cy="538553"/>
              <a:chOff x="1920201" y="869774"/>
              <a:chExt cx="2965338" cy="3882865"/>
            </a:xfrm>
          </p:grpSpPr>
          <p:sp>
            <p:nvSpPr>
              <p:cNvPr id="598" name="Google Shape;598;p31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1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0" name="Google Shape;600;p31"/>
            <p:cNvGrpSpPr/>
            <p:nvPr/>
          </p:nvGrpSpPr>
          <p:grpSpPr>
            <a:xfrm rot="10800000">
              <a:off x="8124549" y="177128"/>
              <a:ext cx="259467" cy="339751"/>
              <a:chOff x="1920201" y="869774"/>
              <a:chExt cx="2965338" cy="3882865"/>
            </a:xfrm>
          </p:grpSpPr>
          <p:sp>
            <p:nvSpPr>
              <p:cNvPr id="601" name="Google Shape;601;p31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1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3" name="Google Shape;603;p31"/>
          <p:cNvSpPr/>
          <p:nvPr/>
        </p:nvSpPr>
        <p:spPr>
          <a:xfrm>
            <a:off x="3375000" y="4300450"/>
            <a:ext cx="776700" cy="776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4" name="Google Shape;604;p31"/>
          <p:cNvGrpSpPr/>
          <p:nvPr/>
        </p:nvGrpSpPr>
        <p:grpSpPr>
          <a:xfrm>
            <a:off x="4795649" y="123891"/>
            <a:ext cx="716754" cy="688630"/>
            <a:chOff x="8124549" y="177128"/>
            <a:chExt cx="716754" cy="688630"/>
          </a:xfrm>
        </p:grpSpPr>
        <p:grpSp>
          <p:nvGrpSpPr>
            <p:cNvPr id="605" name="Google Shape;605;p31"/>
            <p:cNvGrpSpPr/>
            <p:nvPr/>
          </p:nvGrpSpPr>
          <p:grpSpPr>
            <a:xfrm rot="10800000">
              <a:off x="8430011" y="327205"/>
              <a:ext cx="411292" cy="538553"/>
              <a:chOff x="1920201" y="869774"/>
              <a:chExt cx="2965338" cy="3882865"/>
            </a:xfrm>
          </p:grpSpPr>
          <p:sp>
            <p:nvSpPr>
              <p:cNvPr id="606" name="Google Shape;606;p31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1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8" name="Google Shape;608;p31"/>
            <p:cNvGrpSpPr/>
            <p:nvPr/>
          </p:nvGrpSpPr>
          <p:grpSpPr>
            <a:xfrm rot="10800000">
              <a:off x="8124549" y="177128"/>
              <a:ext cx="259467" cy="339751"/>
              <a:chOff x="1920201" y="869774"/>
              <a:chExt cx="2965338" cy="3882865"/>
            </a:xfrm>
          </p:grpSpPr>
          <p:sp>
            <p:nvSpPr>
              <p:cNvPr id="609" name="Google Shape;609;p31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1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1" name="Google Shape;611;p31"/>
          <p:cNvSpPr/>
          <p:nvPr/>
        </p:nvSpPr>
        <p:spPr>
          <a:xfrm>
            <a:off x="4348350" y="436525"/>
            <a:ext cx="447300" cy="447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1"/>
          <p:cNvSpPr/>
          <p:nvPr/>
        </p:nvSpPr>
        <p:spPr>
          <a:xfrm>
            <a:off x="126050" y="1214850"/>
            <a:ext cx="1174500" cy="1174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1"/>
          <p:cNvSpPr/>
          <p:nvPr/>
        </p:nvSpPr>
        <p:spPr>
          <a:xfrm>
            <a:off x="7812375" y="2801800"/>
            <a:ext cx="1707000" cy="1707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5_2">
    <p:bg>
      <p:bgPr>
        <a:solidFill>
          <a:schemeClr val="lt2"/>
        </a:solidFill>
        <a:effectLst/>
      </p:bgPr>
    </p:bg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CUSTOM_5_1_2">
    <p:bg>
      <p:bgPr>
        <a:solidFill>
          <a:schemeClr val="lt2"/>
        </a:solidFill>
        <a:effectLst/>
      </p:bgPr>
    </p:bg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" name="Google Shape;616;p33"/>
          <p:cNvGrpSpPr/>
          <p:nvPr/>
        </p:nvGrpSpPr>
        <p:grpSpPr>
          <a:xfrm rot="10800000" flipH="1">
            <a:off x="8254824" y="1632646"/>
            <a:ext cx="716754" cy="688630"/>
            <a:chOff x="8124549" y="177128"/>
            <a:chExt cx="716754" cy="688630"/>
          </a:xfrm>
        </p:grpSpPr>
        <p:grpSp>
          <p:nvGrpSpPr>
            <p:cNvPr id="617" name="Google Shape;617;p33"/>
            <p:cNvGrpSpPr/>
            <p:nvPr/>
          </p:nvGrpSpPr>
          <p:grpSpPr>
            <a:xfrm rot="10800000">
              <a:off x="8430011" y="327205"/>
              <a:ext cx="411292" cy="538553"/>
              <a:chOff x="1920201" y="869774"/>
              <a:chExt cx="2965338" cy="3882865"/>
            </a:xfrm>
          </p:grpSpPr>
          <p:sp>
            <p:nvSpPr>
              <p:cNvPr id="618" name="Google Shape;618;p33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3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0" name="Google Shape;620;p33"/>
            <p:cNvGrpSpPr/>
            <p:nvPr/>
          </p:nvGrpSpPr>
          <p:grpSpPr>
            <a:xfrm rot="10800000">
              <a:off x="8124549" y="177128"/>
              <a:ext cx="259467" cy="339751"/>
              <a:chOff x="1920201" y="869774"/>
              <a:chExt cx="2965338" cy="3882865"/>
            </a:xfrm>
          </p:grpSpPr>
          <p:sp>
            <p:nvSpPr>
              <p:cNvPr id="621" name="Google Shape;621;p33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3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23" name="Google Shape;623;p33"/>
          <p:cNvSpPr/>
          <p:nvPr/>
        </p:nvSpPr>
        <p:spPr>
          <a:xfrm rot="10800000" flipH="1">
            <a:off x="7579175" y="419653"/>
            <a:ext cx="1145700" cy="1145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4" name="Google Shape;624;p33"/>
          <p:cNvGrpSpPr/>
          <p:nvPr/>
        </p:nvGrpSpPr>
        <p:grpSpPr>
          <a:xfrm rot="10800000" flipH="1">
            <a:off x="809849" y="4237621"/>
            <a:ext cx="716754" cy="688630"/>
            <a:chOff x="8124549" y="177128"/>
            <a:chExt cx="716754" cy="688630"/>
          </a:xfrm>
        </p:grpSpPr>
        <p:grpSp>
          <p:nvGrpSpPr>
            <p:cNvPr id="625" name="Google Shape;625;p33"/>
            <p:cNvGrpSpPr/>
            <p:nvPr/>
          </p:nvGrpSpPr>
          <p:grpSpPr>
            <a:xfrm rot="10800000">
              <a:off x="8430011" y="327205"/>
              <a:ext cx="411292" cy="538553"/>
              <a:chOff x="1920201" y="869774"/>
              <a:chExt cx="2965338" cy="3882865"/>
            </a:xfrm>
          </p:grpSpPr>
          <p:sp>
            <p:nvSpPr>
              <p:cNvPr id="626" name="Google Shape;626;p33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3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8" name="Google Shape;628;p33"/>
            <p:cNvGrpSpPr/>
            <p:nvPr/>
          </p:nvGrpSpPr>
          <p:grpSpPr>
            <a:xfrm rot="10800000">
              <a:off x="8124549" y="177128"/>
              <a:ext cx="259467" cy="339751"/>
              <a:chOff x="1920201" y="869774"/>
              <a:chExt cx="2965338" cy="3882865"/>
            </a:xfrm>
          </p:grpSpPr>
          <p:sp>
            <p:nvSpPr>
              <p:cNvPr id="629" name="Google Shape;629;p33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3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31" name="Google Shape;631;p33"/>
          <p:cNvSpPr/>
          <p:nvPr/>
        </p:nvSpPr>
        <p:spPr>
          <a:xfrm rot="10800000" flipH="1">
            <a:off x="354900" y="3765179"/>
            <a:ext cx="716700" cy="716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6">
  <p:cSld name="CUSTOM_5_1_1_1">
    <p:bg>
      <p:bgPr>
        <a:solidFill>
          <a:schemeClr val="lt2"/>
        </a:solidFill>
        <a:effectLst/>
      </p:bgPr>
    </p:bg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3" name="Google Shape;633;p34"/>
          <p:cNvGrpSpPr/>
          <p:nvPr/>
        </p:nvGrpSpPr>
        <p:grpSpPr>
          <a:xfrm>
            <a:off x="6182647" y="3915328"/>
            <a:ext cx="716754" cy="688630"/>
            <a:chOff x="8124549" y="177128"/>
            <a:chExt cx="716754" cy="688630"/>
          </a:xfrm>
        </p:grpSpPr>
        <p:grpSp>
          <p:nvGrpSpPr>
            <p:cNvPr id="634" name="Google Shape;634;p34"/>
            <p:cNvGrpSpPr/>
            <p:nvPr/>
          </p:nvGrpSpPr>
          <p:grpSpPr>
            <a:xfrm rot="10800000">
              <a:off x="8430011" y="327205"/>
              <a:ext cx="411292" cy="538553"/>
              <a:chOff x="1920201" y="869774"/>
              <a:chExt cx="2965338" cy="3882865"/>
            </a:xfrm>
          </p:grpSpPr>
          <p:sp>
            <p:nvSpPr>
              <p:cNvPr id="635" name="Google Shape;635;p34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4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7" name="Google Shape;637;p34"/>
            <p:cNvGrpSpPr/>
            <p:nvPr/>
          </p:nvGrpSpPr>
          <p:grpSpPr>
            <a:xfrm rot="10800000">
              <a:off x="8124549" y="177128"/>
              <a:ext cx="259467" cy="339751"/>
              <a:chOff x="1920201" y="869774"/>
              <a:chExt cx="2965338" cy="3882865"/>
            </a:xfrm>
          </p:grpSpPr>
          <p:sp>
            <p:nvSpPr>
              <p:cNvPr id="638" name="Google Shape;638;p34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4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40" name="Google Shape;640;p34"/>
          <p:cNvSpPr/>
          <p:nvPr/>
        </p:nvSpPr>
        <p:spPr>
          <a:xfrm flipH="1">
            <a:off x="5493725" y="4300450"/>
            <a:ext cx="776700" cy="776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1" name="Google Shape;641;p34"/>
          <p:cNvGrpSpPr/>
          <p:nvPr/>
        </p:nvGrpSpPr>
        <p:grpSpPr>
          <a:xfrm flipH="1">
            <a:off x="4133022" y="123891"/>
            <a:ext cx="716754" cy="688630"/>
            <a:chOff x="8124549" y="177128"/>
            <a:chExt cx="716754" cy="688630"/>
          </a:xfrm>
        </p:grpSpPr>
        <p:grpSp>
          <p:nvGrpSpPr>
            <p:cNvPr id="642" name="Google Shape;642;p34"/>
            <p:cNvGrpSpPr/>
            <p:nvPr/>
          </p:nvGrpSpPr>
          <p:grpSpPr>
            <a:xfrm rot="10800000">
              <a:off x="8430011" y="327205"/>
              <a:ext cx="411292" cy="538553"/>
              <a:chOff x="1920201" y="869774"/>
              <a:chExt cx="2965338" cy="3882865"/>
            </a:xfrm>
          </p:grpSpPr>
          <p:sp>
            <p:nvSpPr>
              <p:cNvPr id="643" name="Google Shape;643;p34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4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5" name="Google Shape;645;p34"/>
            <p:cNvGrpSpPr/>
            <p:nvPr/>
          </p:nvGrpSpPr>
          <p:grpSpPr>
            <a:xfrm rot="10800000">
              <a:off x="8124549" y="177128"/>
              <a:ext cx="259467" cy="339751"/>
              <a:chOff x="1920201" y="869774"/>
              <a:chExt cx="2965338" cy="3882865"/>
            </a:xfrm>
          </p:grpSpPr>
          <p:sp>
            <p:nvSpPr>
              <p:cNvPr id="646" name="Google Shape;646;p34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4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48" name="Google Shape;648;p34"/>
          <p:cNvSpPr/>
          <p:nvPr/>
        </p:nvSpPr>
        <p:spPr>
          <a:xfrm flipH="1">
            <a:off x="4849775" y="436525"/>
            <a:ext cx="447300" cy="447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4"/>
          <p:cNvSpPr/>
          <p:nvPr/>
        </p:nvSpPr>
        <p:spPr>
          <a:xfrm flipH="1">
            <a:off x="8344875" y="1214850"/>
            <a:ext cx="1174500" cy="1174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34"/>
          <p:cNvSpPr/>
          <p:nvPr/>
        </p:nvSpPr>
        <p:spPr>
          <a:xfrm flipH="1">
            <a:off x="126050" y="2801800"/>
            <a:ext cx="1707000" cy="1707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1" name="Google Shape;651;p34"/>
          <p:cNvGrpSpPr/>
          <p:nvPr/>
        </p:nvGrpSpPr>
        <p:grpSpPr>
          <a:xfrm>
            <a:off x="8268947" y="392066"/>
            <a:ext cx="716754" cy="688630"/>
            <a:chOff x="8124549" y="177128"/>
            <a:chExt cx="716754" cy="688630"/>
          </a:xfrm>
        </p:grpSpPr>
        <p:grpSp>
          <p:nvGrpSpPr>
            <p:cNvPr id="652" name="Google Shape;652;p34"/>
            <p:cNvGrpSpPr/>
            <p:nvPr/>
          </p:nvGrpSpPr>
          <p:grpSpPr>
            <a:xfrm rot="10800000">
              <a:off x="8430011" y="327205"/>
              <a:ext cx="411292" cy="538553"/>
              <a:chOff x="1920201" y="869774"/>
              <a:chExt cx="2965338" cy="3882865"/>
            </a:xfrm>
          </p:grpSpPr>
          <p:sp>
            <p:nvSpPr>
              <p:cNvPr id="653" name="Google Shape;653;p34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4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5" name="Google Shape;655;p34"/>
            <p:cNvGrpSpPr/>
            <p:nvPr/>
          </p:nvGrpSpPr>
          <p:grpSpPr>
            <a:xfrm rot="10800000">
              <a:off x="8124549" y="177128"/>
              <a:ext cx="259467" cy="339751"/>
              <a:chOff x="1920201" y="869774"/>
              <a:chExt cx="2965338" cy="3882865"/>
            </a:xfrm>
          </p:grpSpPr>
          <p:sp>
            <p:nvSpPr>
              <p:cNvPr id="656" name="Google Shape;656;p34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4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58" name="Google Shape;658;p34"/>
          <p:cNvGrpSpPr/>
          <p:nvPr/>
        </p:nvGrpSpPr>
        <p:grpSpPr>
          <a:xfrm flipH="1">
            <a:off x="1791022" y="4034016"/>
            <a:ext cx="716754" cy="688630"/>
            <a:chOff x="8124549" y="177128"/>
            <a:chExt cx="716754" cy="688630"/>
          </a:xfrm>
        </p:grpSpPr>
        <p:grpSp>
          <p:nvGrpSpPr>
            <p:cNvPr id="659" name="Google Shape;659;p34"/>
            <p:cNvGrpSpPr/>
            <p:nvPr/>
          </p:nvGrpSpPr>
          <p:grpSpPr>
            <a:xfrm rot="10800000">
              <a:off x="8430011" y="327205"/>
              <a:ext cx="411292" cy="538553"/>
              <a:chOff x="1920201" y="869774"/>
              <a:chExt cx="2965338" cy="3882865"/>
            </a:xfrm>
          </p:grpSpPr>
          <p:sp>
            <p:nvSpPr>
              <p:cNvPr id="660" name="Google Shape;660;p34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4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2" name="Google Shape;662;p34"/>
            <p:cNvGrpSpPr/>
            <p:nvPr/>
          </p:nvGrpSpPr>
          <p:grpSpPr>
            <a:xfrm rot="10800000">
              <a:off x="8124549" y="177128"/>
              <a:ext cx="259467" cy="339751"/>
              <a:chOff x="1920201" y="869774"/>
              <a:chExt cx="2965338" cy="3882865"/>
            </a:xfrm>
          </p:grpSpPr>
          <p:sp>
            <p:nvSpPr>
              <p:cNvPr id="663" name="Google Shape;663;p34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4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713325" y="3301187"/>
            <a:ext cx="7717800" cy="7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3317150" y="2079388"/>
            <a:ext cx="2510100" cy="13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713225" y="3920311"/>
            <a:ext cx="7717800" cy="3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31" name="Google Shape;31;p3"/>
          <p:cNvGrpSpPr/>
          <p:nvPr/>
        </p:nvGrpSpPr>
        <p:grpSpPr>
          <a:xfrm rot="10800000">
            <a:off x="579347" y="4345921"/>
            <a:ext cx="753375" cy="662275"/>
            <a:chOff x="7814372" y="-58967"/>
            <a:chExt cx="753375" cy="662275"/>
          </a:xfrm>
        </p:grpSpPr>
        <p:grpSp>
          <p:nvGrpSpPr>
            <p:cNvPr id="32" name="Google Shape;32;p3"/>
            <p:cNvGrpSpPr/>
            <p:nvPr/>
          </p:nvGrpSpPr>
          <p:grpSpPr>
            <a:xfrm>
              <a:off x="7814372" y="82616"/>
              <a:ext cx="397652" cy="520692"/>
              <a:chOff x="1920201" y="869774"/>
              <a:chExt cx="2965338" cy="3882865"/>
            </a:xfrm>
          </p:grpSpPr>
          <p:sp>
            <p:nvSpPr>
              <p:cNvPr id="33" name="Google Shape;33;p3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" name="Google Shape;35;p3"/>
            <p:cNvGrpSpPr/>
            <p:nvPr/>
          </p:nvGrpSpPr>
          <p:grpSpPr>
            <a:xfrm>
              <a:off x="8293749" y="-58967"/>
              <a:ext cx="273997" cy="358777"/>
              <a:chOff x="1920201" y="869774"/>
              <a:chExt cx="2965338" cy="3882865"/>
            </a:xfrm>
          </p:grpSpPr>
          <p:sp>
            <p:nvSpPr>
              <p:cNvPr id="36" name="Google Shape;36;p3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" name="Google Shape;38;p3"/>
          <p:cNvSpPr/>
          <p:nvPr/>
        </p:nvSpPr>
        <p:spPr>
          <a:xfrm>
            <a:off x="8285525" y="3760975"/>
            <a:ext cx="502800" cy="502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576150" y="4129975"/>
            <a:ext cx="274200" cy="274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3"/>
          <p:cNvGrpSpPr/>
          <p:nvPr/>
        </p:nvGrpSpPr>
        <p:grpSpPr>
          <a:xfrm>
            <a:off x="7719522" y="3186996"/>
            <a:ext cx="753375" cy="662275"/>
            <a:chOff x="7814372" y="-58967"/>
            <a:chExt cx="753375" cy="662275"/>
          </a:xfrm>
        </p:grpSpPr>
        <p:grpSp>
          <p:nvGrpSpPr>
            <p:cNvPr id="41" name="Google Shape;41;p3"/>
            <p:cNvGrpSpPr/>
            <p:nvPr/>
          </p:nvGrpSpPr>
          <p:grpSpPr>
            <a:xfrm>
              <a:off x="7814372" y="82616"/>
              <a:ext cx="397652" cy="520692"/>
              <a:chOff x="1920201" y="869774"/>
              <a:chExt cx="2965338" cy="3882865"/>
            </a:xfrm>
          </p:grpSpPr>
          <p:sp>
            <p:nvSpPr>
              <p:cNvPr id="42" name="Google Shape;42;p3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" name="Google Shape;44;p3"/>
            <p:cNvGrpSpPr/>
            <p:nvPr/>
          </p:nvGrpSpPr>
          <p:grpSpPr>
            <a:xfrm>
              <a:off x="8293749" y="-58967"/>
              <a:ext cx="273997" cy="358777"/>
              <a:chOff x="1920201" y="869774"/>
              <a:chExt cx="2965338" cy="3882865"/>
            </a:xfrm>
          </p:grpSpPr>
          <p:sp>
            <p:nvSpPr>
              <p:cNvPr id="45" name="Google Shape;45;p3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93" name="Google Shape;93;p6"/>
          <p:cNvGrpSpPr/>
          <p:nvPr/>
        </p:nvGrpSpPr>
        <p:grpSpPr>
          <a:xfrm>
            <a:off x="5062849" y="98966"/>
            <a:ext cx="716754" cy="688630"/>
            <a:chOff x="6096424" y="4379903"/>
            <a:chExt cx="716754" cy="688630"/>
          </a:xfrm>
        </p:grpSpPr>
        <p:grpSp>
          <p:nvGrpSpPr>
            <p:cNvPr id="94" name="Google Shape;94;p6"/>
            <p:cNvGrpSpPr/>
            <p:nvPr/>
          </p:nvGrpSpPr>
          <p:grpSpPr>
            <a:xfrm>
              <a:off x="6096424" y="4379903"/>
              <a:ext cx="411292" cy="538553"/>
              <a:chOff x="1920201" y="869774"/>
              <a:chExt cx="2965338" cy="3882865"/>
            </a:xfrm>
          </p:grpSpPr>
          <p:sp>
            <p:nvSpPr>
              <p:cNvPr id="95" name="Google Shape;95;p6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6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" name="Google Shape;97;p6"/>
            <p:cNvGrpSpPr/>
            <p:nvPr/>
          </p:nvGrpSpPr>
          <p:grpSpPr>
            <a:xfrm>
              <a:off x="6553711" y="4728783"/>
              <a:ext cx="259467" cy="339751"/>
              <a:chOff x="1920201" y="869774"/>
              <a:chExt cx="2965338" cy="3882865"/>
            </a:xfrm>
          </p:grpSpPr>
          <p:sp>
            <p:nvSpPr>
              <p:cNvPr id="98" name="Google Shape;98;p6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6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0" name="Google Shape;100;p6"/>
          <p:cNvGrpSpPr/>
          <p:nvPr/>
        </p:nvGrpSpPr>
        <p:grpSpPr>
          <a:xfrm>
            <a:off x="-70676" y="1221428"/>
            <a:ext cx="716754" cy="688630"/>
            <a:chOff x="8124549" y="177128"/>
            <a:chExt cx="716754" cy="688630"/>
          </a:xfrm>
        </p:grpSpPr>
        <p:grpSp>
          <p:nvGrpSpPr>
            <p:cNvPr id="101" name="Google Shape;101;p6"/>
            <p:cNvGrpSpPr/>
            <p:nvPr/>
          </p:nvGrpSpPr>
          <p:grpSpPr>
            <a:xfrm rot="10800000">
              <a:off x="8430011" y="327205"/>
              <a:ext cx="411292" cy="538553"/>
              <a:chOff x="1920201" y="869774"/>
              <a:chExt cx="2965338" cy="3882865"/>
            </a:xfrm>
          </p:grpSpPr>
          <p:sp>
            <p:nvSpPr>
              <p:cNvPr id="102" name="Google Shape;102;p6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6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" name="Google Shape;104;p6"/>
            <p:cNvGrpSpPr/>
            <p:nvPr/>
          </p:nvGrpSpPr>
          <p:grpSpPr>
            <a:xfrm rot="10800000">
              <a:off x="8124549" y="177128"/>
              <a:ext cx="259467" cy="339751"/>
              <a:chOff x="1920201" y="869774"/>
              <a:chExt cx="2965338" cy="3882865"/>
            </a:xfrm>
          </p:grpSpPr>
          <p:sp>
            <p:nvSpPr>
              <p:cNvPr id="105" name="Google Shape;105;p6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6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7" name="Google Shape;107;p6"/>
          <p:cNvSpPr/>
          <p:nvPr/>
        </p:nvSpPr>
        <p:spPr>
          <a:xfrm>
            <a:off x="5685650" y="-60775"/>
            <a:ext cx="407100" cy="407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"/>
          <p:cNvSpPr/>
          <p:nvPr/>
        </p:nvSpPr>
        <p:spPr>
          <a:xfrm>
            <a:off x="206975" y="911000"/>
            <a:ext cx="237900" cy="238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6"/>
          <p:cNvSpPr/>
          <p:nvPr/>
        </p:nvSpPr>
        <p:spPr>
          <a:xfrm>
            <a:off x="713250" y="4745625"/>
            <a:ext cx="237900" cy="238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6"/>
          <p:cNvSpPr/>
          <p:nvPr/>
        </p:nvSpPr>
        <p:spPr>
          <a:xfrm>
            <a:off x="8531100" y="3245925"/>
            <a:ext cx="237900" cy="238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>
            <a:spLocks noGrp="1"/>
          </p:cNvSpPr>
          <p:nvPr>
            <p:ph type="title"/>
          </p:nvPr>
        </p:nvSpPr>
        <p:spPr>
          <a:xfrm>
            <a:off x="4248775" y="1762725"/>
            <a:ext cx="41820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7"/>
          <p:cNvSpPr txBox="1">
            <a:spLocks noGrp="1"/>
          </p:cNvSpPr>
          <p:nvPr>
            <p:ph type="body" idx="1"/>
          </p:nvPr>
        </p:nvSpPr>
        <p:spPr>
          <a:xfrm>
            <a:off x="4248775" y="2242475"/>
            <a:ext cx="4182000" cy="13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114" name="Google Shape;114;p7"/>
          <p:cNvGrpSpPr/>
          <p:nvPr/>
        </p:nvGrpSpPr>
        <p:grpSpPr>
          <a:xfrm>
            <a:off x="6096424" y="4379903"/>
            <a:ext cx="716754" cy="688630"/>
            <a:chOff x="6096424" y="4379903"/>
            <a:chExt cx="716754" cy="688630"/>
          </a:xfrm>
        </p:grpSpPr>
        <p:grpSp>
          <p:nvGrpSpPr>
            <p:cNvPr id="115" name="Google Shape;115;p7"/>
            <p:cNvGrpSpPr/>
            <p:nvPr/>
          </p:nvGrpSpPr>
          <p:grpSpPr>
            <a:xfrm>
              <a:off x="6096424" y="4379903"/>
              <a:ext cx="411292" cy="538553"/>
              <a:chOff x="1920201" y="869774"/>
              <a:chExt cx="2965338" cy="3882865"/>
            </a:xfrm>
          </p:grpSpPr>
          <p:sp>
            <p:nvSpPr>
              <p:cNvPr id="116" name="Google Shape;116;p7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7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7"/>
            <p:cNvGrpSpPr/>
            <p:nvPr/>
          </p:nvGrpSpPr>
          <p:grpSpPr>
            <a:xfrm>
              <a:off x="6553711" y="4728783"/>
              <a:ext cx="259467" cy="339751"/>
              <a:chOff x="1920201" y="869774"/>
              <a:chExt cx="2965338" cy="3882865"/>
            </a:xfrm>
          </p:grpSpPr>
          <p:sp>
            <p:nvSpPr>
              <p:cNvPr id="119" name="Google Shape;119;p7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7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1" name="Google Shape;121;p7"/>
          <p:cNvSpPr/>
          <p:nvPr/>
        </p:nvSpPr>
        <p:spPr>
          <a:xfrm>
            <a:off x="5425625" y="4457625"/>
            <a:ext cx="431100" cy="431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" name="Google Shape;122;p7"/>
          <p:cNvGrpSpPr/>
          <p:nvPr/>
        </p:nvGrpSpPr>
        <p:grpSpPr>
          <a:xfrm>
            <a:off x="7890524" y="381153"/>
            <a:ext cx="716754" cy="688630"/>
            <a:chOff x="8124549" y="177128"/>
            <a:chExt cx="716754" cy="688630"/>
          </a:xfrm>
        </p:grpSpPr>
        <p:grpSp>
          <p:nvGrpSpPr>
            <p:cNvPr id="123" name="Google Shape;123;p7"/>
            <p:cNvGrpSpPr/>
            <p:nvPr/>
          </p:nvGrpSpPr>
          <p:grpSpPr>
            <a:xfrm rot="10800000">
              <a:off x="8430011" y="327205"/>
              <a:ext cx="411292" cy="538553"/>
              <a:chOff x="1920201" y="869774"/>
              <a:chExt cx="2965338" cy="3882865"/>
            </a:xfrm>
          </p:grpSpPr>
          <p:sp>
            <p:nvSpPr>
              <p:cNvPr id="124" name="Google Shape;124;p7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7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7"/>
            <p:cNvGrpSpPr/>
            <p:nvPr/>
          </p:nvGrpSpPr>
          <p:grpSpPr>
            <a:xfrm rot="10800000">
              <a:off x="8124549" y="177128"/>
              <a:ext cx="259467" cy="339751"/>
              <a:chOff x="1920201" y="869774"/>
              <a:chExt cx="2965338" cy="3882865"/>
            </a:xfrm>
          </p:grpSpPr>
          <p:sp>
            <p:nvSpPr>
              <p:cNvPr id="127" name="Google Shape;127;p7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7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9" name="Google Shape;129;p7"/>
          <p:cNvSpPr/>
          <p:nvPr/>
        </p:nvSpPr>
        <p:spPr>
          <a:xfrm>
            <a:off x="6902125" y="181150"/>
            <a:ext cx="716700" cy="716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lt1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title" idx="2"/>
          </p:nvPr>
        </p:nvSpPr>
        <p:spPr>
          <a:xfrm flipH="1">
            <a:off x="713225" y="1231200"/>
            <a:ext cx="49833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1"/>
          </p:nvPr>
        </p:nvSpPr>
        <p:spPr>
          <a:xfrm flipH="1">
            <a:off x="713225" y="1517673"/>
            <a:ext cx="4983300" cy="2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5696625" y="1231200"/>
            <a:ext cx="750300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5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4"/>
          </p:nvPr>
        </p:nvSpPr>
        <p:spPr>
          <a:xfrm flipH="1">
            <a:off x="713225" y="1930532"/>
            <a:ext cx="49833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5"/>
          </p:nvPr>
        </p:nvSpPr>
        <p:spPr>
          <a:xfrm flipH="1">
            <a:off x="713225" y="2217005"/>
            <a:ext cx="4983300" cy="2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5696625" y="1930531"/>
            <a:ext cx="750300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5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title" idx="7"/>
          </p:nvPr>
        </p:nvSpPr>
        <p:spPr>
          <a:xfrm flipH="1">
            <a:off x="713225" y="2629863"/>
            <a:ext cx="49833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subTitle" idx="8"/>
          </p:nvPr>
        </p:nvSpPr>
        <p:spPr>
          <a:xfrm flipH="1">
            <a:off x="713225" y="2916337"/>
            <a:ext cx="4983300" cy="2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title" idx="9" hasCustomPrompt="1"/>
          </p:nvPr>
        </p:nvSpPr>
        <p:spPr>
          <a:xfrm flipH="1">
            <a:off x="5696625" y="2629863"/>
            <a:ext cx="750300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5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13"/>
          </p:nvPr>
        </p:nvSpPr>
        <p:spPr>
          <a:xfrm flipH="1">
            <a:off x="713225" y="3329195"/>
            <a:ext cx="49833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subTitle" idx="14"/>
          </p:nvPr>
        </p:nvSpPr>
        <p:spPr>
          <a:xfrm flipH="1">
            <a:off x="713225" y="3615668"/>
            <a:ext cx="4983300" cy="2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15" hasCustomPrompt="1"/>
          </p:nvPr>
        </p:nvSpPr>
        <p:spPr>
          <a:xfrm flipH="1">
            <a:off x="5696625" y="3329194"/>
            <a:ext cx="750300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5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1" name="Google Shape;211;p13"/>
          <p:cNvSpPr txBox="1">
            <a:spLocks noGrp="1"/>
          </p:cNvSpPr>
          <p:nvPr>
            <p:ph type="title" idx="16"/>
          </p:nvPr>
        </p:nvSpPr>
        <p:spPr>
          <a:xfrm flipH="1">
            <a:off x="713225" y="4028527"/>
            <a:ext cx="49833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17"/>
          </p:nvPr>
        </p:nvSpPr>
        <p:spPr>
          <a:xfrm flipH="1">
            <a:off x="713225" y="4315000"/>
            <a:ext cx="4983300" cy="2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title" idx="18" hasCustomPrompt="1"/>
          </p:nvPr>
        </p:nvSpPr>
        <p:spPr>
          <a:xfrm flipH="1">
            <a:off x="5696625" y="4028525"/>
            <a:ext cx="750300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5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14" name="Google Shape;214;p13"/>
          <p:cNvGrpSpPr/>
          <p:nvPr/>
        </p:nvGrpSpPr>
        <p:grpSpPr>
          <a:xfrm>
            <a:off x="-64911" y="2360003"/>
            <a:ext cx="716754" cy="688630"/>
            <a:chOff x="6096424" y="4379903"/>
            <a:chExt cx="716754" cy="688630"/>
          </a:xfrm>
        </p:grpSpPr>
        <p:grpSp>
          <p:nvGrpSpPr>
            <p:cNvPr id="215" name="Google Shape;215;p13"/>
            <p:cNvGrpSpPr/>
            <p:nvPr/>
          </p:nvGrpSpPr>
          <p:grpSpPr>
            <a:xfrm>
              <a:off x="6096424" y="4379903"/>
              <a:ext cx="411292" cy="538553"/>
              <a:chOff x="1920201" y="869774"/>
              <a:chExt cx="2965338" cy="3882865"/>
            </a:xfrm>
          </p:grpSpPr>
          <p:sp>
            <p:nvSpPr>
              <p:cNvPr id="216" name="Google Shape;216;p13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8" name="Google Shape;218;p13"/>
            <p:cNvGrpSpPr/>
            <p:nvPr/>
          </p:nvGrpSpPr>
          <p:grpSpPr>
            <a:xfrm>
              <a:off x="6553711" y="4728783"/>
              <a:ext cx="259467" cy="339751"/>
              <a:chOff x="1920201" y="869774"/>
              <a:chExt cx="2965338" cy="3882865"/>
            </a:xfrm>
          </p:grpSpPr>
          <p:sp>
            <p:nvSpPr>
              <p:cNvPr id="219" name="Google Shape;219;p13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3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1" name="Google Shape;221;p13"/>
          <p:cNvSpPr/>
          <p:nvPr/>
        </p:nvSpPr>
        <p:spPr>
          <a:xfrm>
            <a:off x="177825" y="3141175"/>
            <a:ext cx="231300" cy="231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13"/>
          <p:cNvGrpSpPr/>
          <p:nvPr/>
        </p:nvGrpSpPr>
        <p:grpSpPr>
          <a:xfrm>
            <a:off x="6446924" y="195191"/>
            <a:ext cx="716754" cy="688630"/>
            <a:chOff x="8124549" y="177128"/>
            <a:chExt cx="716754" cy="688630"/>
          </a:xfrm>
        </p:grpSpPr>
        <p:grpSp>
          <p:nvGrpSpPr>
            <p:cNvPr id="223" name="Google Shape;223;p13"/>
            <p:cNvGrpSpPr/>
            <p:nvPr/>
          </p:nvGrpSpPr>
          <p:grpSpPr>
            <a:xfrm rot="10800000">
              <a:off x="8430011" y="327205"/>
              <a:ext cx="411292" cy="538553"/>
              <a:chOff x="1920201" y="869774"/>
              <a:chExt cx="2965338" cy="3882865"/>
            </a:xfrm>
          </p:grpSpPr>
          <p:sp>
            <p:nvSpPr>
              <p:cNvPr id="224" name="Google Shape;224;p13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3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" name="Google Shape;226;p13"/>
            <p:cNvGrpSpPr/>
            <p:nvPr/>
          </p:nvGrpSpPr>
          <p:grpSpPr>
            <a:xfrm rot="10800000">
              <a:off x="8124549" y="177128"/>
              <a:ext cx="259467" cy="339751"/>
              <a:chOff x="1920201" y="869774"/>
              <a:chExt cx="2965338" cy="3882865"/>
            </a:xfrm>
          </p:grpSpPr>
          <p:sp>
            <p:nvSpPr>
              <p:cNvPr id="227" name="Google Shape;227;p13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3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9" name="Google Shape;229;p13"/>
          <p:cNvSpPr/>
          <p:nvPr/>
        </p:nvSpPr>
        <p:spPr>
          <a:xfrm>
            <a:off x="5862675" y="280850"/>
            <a:ext cx="347700" cy="347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bg>
      <p:bgPr>
        <a:solidFill>
          <a:schemeClr val="lt2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4"/>
          <p:cNvSpPr txBox="1">
            <a:spLocks noGrp="1"/>
          </p:cNvSpPr>
          <p:nvPr>
            <p:ph type="title" idx="2"/>
          </p:nvPr>
        </p:nvSpPr>
        <p:spPr>
          <a:xfrm flipH="1">
            <a:off x="713249" y="3607456"/>
            <a:ext cx="2280900" cy="4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3" name="Google Shape;233;p14"/>
          <p:cNvSpPr txBox="1">
            <a:spLocks noGrp="1"/>
          </p:cNvSpPr>
          <p:nvPr>
            <p:ph type="subTitle" idx="1"/>
          </p:nvPr>
        </p:nvSpPr>
        <p:spPr>
          <a:xfrm flipH="1">
            <a:off x="713250" y="3862425"/>
            <a:ext cx="22809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4"/>
          <p:cNvSpPr txBox="1">
            <a:spLocks noGrp="1"/>
          </p:cNvSpPr>
          <p:nvPr>
            <p:ph type="title" idx="3"/>
          </p:nvPr>
        </p:nvSpPr>
        <p:spPr>
          <a:xfrm flipH="1">
            <a:off x="3431537" y="3607456"/>
            <a:ext cx="2280900" cy="4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5" name="Google Shape;235;p14"/>
          <p:cNvSpPr txBox="1">
            <a:spLocks noGrp="1"/>
          </p:cNvSpPr>
          <p:nvPr>
            <p:ph type="subTitle" idx="4"/>
          </p:nvPr>
        </p:nvSpPr>
        <p:spPr>
          <a:xfrm flipH="1">
            <a:off x="3431537" y="3862425"/>
            <a:ext cx="22809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4"/>
          <p:cNvSpPr txBox="1">
            <a:spLocks noGrp="1"/>
          </p:cNvSpPr>
          <p:nvPr>
            <p:ph type="title" idx="5"/>
          </p:nvPr>
        </p:nvSpPr>
        <p:spPr>
          <a:xfrm flipH="1">
            <a:off x="6149825" y="3607456"/>
            <a:ext cx="2280900" cy="4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7" name="Google Shape;237;p14"/>
          <p:cNvSpPr txBox="1">
            <a:spLocks noGrp="1"/>
          </p:cNvSpPr>
          <p:nvPr>
            <p:ph type="subTitle" idx="6"/>
          </p:nvPr>
        </p:nvSpPr>
        <p:spPr>
          <a:xfrm flipH="1">
            <a:off x="6149825" y="3862425"/>
            <a:ext cx="22809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38" name="Google Shape;238;p14"/>
          <p:cNvGrpSpPr/>
          <p:nvPr/>
        </p:nvGrpSpPr>
        <p:grpSpPr>
          <a:xfrm rot="10800000">
            <a:off x="-40128" y="2621858"/>
            <a:ext cx="753375" cy="662275"/>
            <a:chOff x="7814372" y="-58967"/>
            <a:chExt cx="753375" cy="662275"/>
          </a:xfrm>
        </p:grpSpPr>
        <p:grpSp>
          <p:nvGrpSpPr>
            <p:cNvPr id="239" name="Google Shape;239;p14"/>
            <p:cNvGrpSpPr/>
            <p:nvPr/>
          </p:nvGrpSpPr>
          <p:grpSpPr>
            <a:xfrm>
              <a:off x="7814372" y="82616"/>
              <a:ext cx="397652" cy="520692"/>
              <a:chOff x="1920201" y="869774"/>
              <a:chExt cx="2965338" cy="3882865"/>
            </a:xfrm>
          </p:grpSpPr>
          <p:sp>
            <p:nvSpPr>
              <p:cNvPr id="240" name="Google Shape;240;p14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4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" name="Google Shape;242;p14"/>
            <p:cNvGrpSpPr/>
            <p:nvPr/>
          </p:nvGrpSpPr>
          <p:grpSpPr>
            <a:xfrm>
              <a:off x="8293749" y="-58967"/>
              <a:ext cx="273997" cy="358777"/>
              <a:chOff x="1920201" y="869774"/>
              <a:chExt cx="2965338" cy="3882865"/>
            </a:xfrm>
          </p:grpSpPr>
          <p:sp>
            <p:nvSpPr>
              <p:cNvPr id="243" name="Google Shape;243;p14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4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5" name="Google Shape;245;p14"/>
          <p:cNvSpPr/>
          <p:nvPr/>
        </p:nvSpPr>
        <p:spPr>
          <a:xfrm>
            <a:off x="39475" y="2234302"/>
            <a:ext cx="268800" cy="268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4"/>
          <p:cNvSpPr/>
          <p:nvPr/>
        </p:nvSpPr>
        <p:spPr>
          <a:xfrm>
            <a:off x="3079075" y="4775449"/>
            <a:ext cx="268800" cy="268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" name="Google Shape;247;p14"/>
          <p:cNvGrpSpPr/>
          <p:nvPr/>
        </p:nvGrpSpPr>
        <p:grpSpPr>
          <a:xfrm>
            <a:off x="7814372" y="-58967"/>
            <a:ext cx="753375" cy="662275"/>
            <a:chOff x="7814372" y="-58967"/>
            <a:chExt cx="753375" cy="662275"/>
          </a:xfrm>
        </p:grpSpPr>
        <p:grpSp>
          <p:nvGrpSpPr>
            <p:cNvPr id="248" name="Google Shape;248;p14"/>
            <p:cNvGrpSpPr/>
            <p:nvPr/>
          </p:nvGrpSpPr>
          <p:grpSpPr>
            <a:xfrm>
              <a:off x="7814372" y="82616"/>
              <a:ext cx="397652" cy="520692"/>
              <a:chOff x="1920201" y="869774"/>
              <a:chExt cx="2965338" cy="3882865"/>
            </a:xfrm>
          </p:grpSpPr>
          <p:sp>
            <p:nvSpPr>
              <p:cNvPr id="249" name="Google Shape;249;p14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4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" name="Google Shape;251;p14"/>
            <p:cNvGrpSpPr/>
            <p:nvPr/>
          </p:nvGrpSpPr>
          <p:grpSpPr>
            <a:xfrm>
              <a:off x="8293749" y="-58967"/>
              <a:ext cx="273997" cy="358777"/>
              <a:chOff x="1920201" y="869774"/>
              <a:chExt cx="2965338" cy="3882865"/>
            </a:xfrm>
          </p:grpSpPr>
          <p:sp>
            <p:nvSpPr>
              <p:cNvPr id="252" name="Google Shape;252;p14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4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4" name="Google Shape;254;p14"/>
          <p:cNvSpPr/>
          <p:nvPr/>
        </p:nvSpPr>
        <p:spPr>
          <a:xfrm>
            <a:off x="8347075" y="569048"/>
            <a:ext cx="513600" cy="513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4">
  <p:cSld name="CUSTOM_1_1_1_1">
    <p:bg>
      <p:bgPr>
        <a:solidFill>
          <a:schemeClr val="lt1"/>
        </a:soli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0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3" name="Google Shape;393;p20"/>
          <p:cNvSpPr txBox="1">
            <a:spLocks noGrp="1"/>
          </p:cNvSpPr>
          <p:nvPr>
            <p:ph type="subTitle" idx="1"/>
          </p:nvPr>
        </p:nvSpPr>
        <p:spPr>
          <a:xfrm flipH="1">
            <a:off x="713175" y="1112200"/>
            <a:ext cx="7717500" cy="34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4" name="Google Shape;394;p20"/>
          <p:cNvSpPr/>
          <p:nvPr/>
        </p:nvSpPr>
        <p:spPr>
          <a:xfrm>
            <a:off x="8540375" y="372550"/>
            <a:ext cx="716700" cy="716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5" name="Google Shape;395;p20"/>
          <p:cNvGrpSpPr/>
          <p:nvPr/>
        </p:nvGrpSpPr>
        <p:grpSpPr>
          <a:xfrm>
            <a:off x="7651941" y="158728"/>
            <a:ext cx="716754" cy="688630"/>
            <a:chOff x="8124549" y="177128"/>
            <a:chExt cx="716754" cy="688630"/>
          </a:xfrm>
        </p:grpSpPr>
        <p:grpSp>
          <p:nvGrpSpPr>
            <p:cNvPr id="396" name="Google Shape;396;p20"/>
            <p:cNvGrpSpPr/>
            <p:nvPr/>
          </p:nvGrpSpPr>
          <p:grpSpPr>
            <a:xfrm rot="10800000">
              <a:off x="8430011" y="327205"/>
              <a:ext cx="411292" cy="538553"/>
              <a:chOff x="1920201" y="869774"/>
              <a:chExt cx="2965338" cy="3882865"/>
            </a:xfrm>
          </p:grpSpPr>
          <p:sp>
            <p:nvSpPr>
              <p:cNvPr id="397" name="Google Shape;397;p20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0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9" name="Google Shape;399;p20"/>
            <p:cNvGrpSpPr/>
            <p:nvPr/>
          </p:nvGrpSpPr>
          <p:grpSpPr>
            <a:xfrm rot="10800000">
              <a:off x="8124549" y="177128"/>
              <a:ext cx="259467" cy="339751"/>
              <a:chOff x="1920201" y="869774"/>
              <a:chExt cx="2965338" cy="3882865"/>
            </a:xfrm>
          </p:grpSpPr>
          <p:sp>
            <p:nvSpPr>
              <p:cNvPr id="400" name="Google Shape;400;p20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0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2" name="Google Shape;402;p20"/>
          <p:cNvGrpSpPr/>
          <p:nvPr/>
        </p:nvGrpSpPr>
        <p:grpSpPr>
          <a:xfrm>
            <a:off x="6775630" y="4302015"/>
            <a:ext cx="628521" cy="603860"/>
            <a:chOff x="6096424" y="4379903"/>
            <a:chExt cx="716754" cy="688630"/>
          </a:xfrm>
        </p:grpSpPr>
        <p:grpSp>
          <p:nvGrpSpPr>
            <p:cNvPr id="403" name="Google Shape;403;p20"/>
            <p:cNvGrpSpPr/>
            <p:nvPr/>
          </p:nvGrpSpPr>
          <p:grpSpPr>
            <a:xfrm>
              <a:off x="6096424" y="4379903"/>
              <a:ext cx="411292" cy="538553"/>
              <a:chOff x="1920201" y="869774"/>
              <a:chExt cx="2965338" cy="3882865"/>
            </a:xfrm>
          </p:grpSpPr>
          <p:sp>
            <p:nvSpPr>
              <p:cNvPr id="404" name="Google Shape;404;p20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0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6" name="Google Shape;406;p20"/>
            <p:cNvGrpSpPr/>
            <p:nvPr/>
          </p:nvGrpSpPr>
          <p:grpSpPr>
            <a:xfrm>
              <a:off x="6553711" y="4728783"/>
              <a:ext cx="259467" cy="339751"/>
              <a:chOff x="1920201" y="869774"/>
              <a:chExt cx="2965338" cy="3882865"/>
            </a:xfrm>
          </p:grpSpPr>
          <p:sp>
            <p:nvSpPr>
              <p:cNvPr id="407" name="Google Shape;407;p20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0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9" name="Google Shape;409;p20"/>
          <p:cNvSpPr/>
          <p:nvPr/>
        </p:nvSpPr>
        <p:spPr>
          <a:xfrm>
            <a:off x="7532700" y="4400600"/>
            <a:ext cx="966900" cy="966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bg>
      <p:bgPr>
        <a:solidFill>
          <a:schemeClr val="lt1"/>
        </a:solidFill>
        <a:effectLst/>
      </p:bgPr>
    </p:bg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"/>
              <a:buNone/>
              <a:defRPr sz="2800" b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"/>
              <a:buNone/>
              <a:defRPr sz="2800" b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"/>
              <a:buNone/>
              <a:defRPr sz="2800" b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"/>
              <a:buNone/>
              <a:defRPr sz="2800" b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"/>
              <a:buNone/>
              <a:defRPr sz="2800" b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"/>
              <a:buNone/>
              <a:defRPr sz="2800" b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"/>
              <a:buNone/>
              <a:defRPr sz="2800" b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"/>
              <a:buNone/>
              <a:defRPr sz="2800" b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"/>
              <a:buNone/>
              <a:defRPr sz="2800" b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246950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○"/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■"/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○"/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■"/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○"/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■"/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8" r:id="rId5"/>
    <p:sldLayoutId id="2147483659" r:id="rId6"/>
    <p:sldLayoutId id="2147483660" r:id="rId7"/>
    <p:sldLayoutId id="2147483666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yedasimalishah/starbucks-drink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37"/>
          <p:cNvSpPr/>
          <p:nvPr/>
        </p:nvSpPr>
        <p:spPr>
          <a:xfrm>
            <a:off x="7668800" y="2989325"/>
            <a:ext cx="1752000" cy="175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37"/>
          <p:cNvSpPr/>
          <p:nvPr/>
        </p:nvSpPr>
        <p:spPr>
          <a:xfrm>
            <a:off x="-823825" y="-581525"/>
            <a:ext cx="2695200" cy="2695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7"/>
          <p:cNvSpPr txBox="1">
            <a:spLocks noGrp="1"/>
          </p:cNvSpPr>
          <p:nvPr>
            <p:ph type="ctrTitle"/>
          </p:nvPr>
        </p:nvSpPr>
        <p:spPr>
          <a:xfrm>
            <a:off x="1953124" y="1163750"/>
            <a:ext cx="5237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Starbucks Drinks</a:t>
            </a:r>
            <a:endParaRPr dirty="0"/>
          </a:p>
        </p:txBody>
      </p:sp>
      <p:grpSp>
        <p:nvGrpSpPr>
          <p:cNvPr id="677" name="Google Shape;677;p37"/>
          <p:cNvGrpSpPr/>
          <p:nvPr/>
        </p:nvGrpSpPr>
        <p:grpSpPr>
          <a:xfrm>
            <a:off x="-277554" y="78715"/>
            <a:ext cx="2106707" cy="2453524"/>
            <a:chOff x="-74523" y="421741"/>
            <a:chExt cx="2302664" cy="2681740"/>
          </a:xfrm>
        </p:grpSpPr>
        <p:sp>
          <p:nvSpPr>
            <p:cNvPr id="678" name="Google Shape;678;p37"/>
            <p:cNvSpPr/>
            <p:nvPr/>
          </p:nvSpPr>
          <p:spPr>
            <a:xfrm flipH="1">
              <a:off x="682398" y="596425"/>
              <a:ext cx="1545743" cy="760100"/>
            </a:xfrm>
            <a:custGeom>
              <a:avLst/>
              <a:gdLst/>
              <a:ahLst/>
              <a:cxnLst/>
              <a:rect l="l" t="t" r="r" b="b"/>
              <a:pathLst>
                <a:path w="121211" h="59604" extrusionOk="0">
                  <a:moveTo>
                    <a:pt x="82436" y="3593"/>
                  </a:moveTo>
                  <a:cubicBezTo>
                    <a:pt x="94084" y="3593"/>
                    <a:pt x="105613" y="5816"/>
                    <a:pt x="116444" y="10133"/>
                  </a:cubicBezTo>
                  <a:cubicBezTo>
                    <a:pt x="96722" y="39963"/>
                    <a:pt x="71905" y="55412"/>
                    <a:pt x="42486" y="55988"/>
                  </a:cubicBezTo>
                  <a:cubicBezTo>
                    <a:pt x="42094" y="55993"/>
                    <a:pt x="41703" y="55995"/>
                    <a:pt x="41312" y="55995"/>
                  </a:cubicBezTo>
                  <a:cubicBezTo>
                    <a:pt x="28808" y="55995"/>
                    <a:pt x="16406" y="53448"/>
                    <a:pt x="4931" y="48427"/>
                  </a:cubicBezTo>
                  <a:cubicBezTo>
                    <a:pt x="25146" y="19830"/>
                    <a:pt x="50210" y="4792"/>
                    <a:pt x="79465" y="3641"/>
                  </a:cubicBezTo>
                  <a:cubicBezTo>
                    <a:pt x="80456" y="3609"/>
                    <a:pt x="81447" y="3593"/>
                    <a:pt x="82436" y="3593"/>
                  </a:cubicBezTo>
                  <a:close/>
                  <a:moveTo>
                    <a:pt x="82796" y="0"/>
                  </a:moveTo>
                  <a:cubicBezTo>
                    <a:pt x="58796" y="0"/>
                    <a:pt x="27219" y="9238"/>
                    <a:pt x="576" y="48099"/>
                  </a:cubicBezTo>
                  <a:cubicBezTo>
                    <a:pt x="0" y="49085"/>
                    <a:pt x="247" y="50317"/>
                    <a:pt x="1315" y="50893"/>
                  </a:cubicBezTo>
                  <a:cubicBezTo>
                    <a:pt x="13642" y="56645"/>
                    <a:pt x="27119" y="59603"/>
                    <a:pt x="40760" y="59603"/>
                  </a:cubicBezTo>
                  <a:cubicBezTo>
                    <a:pt x="64755" y="59603"/>
                    <a:pt x="95489" y="49989"/>
                    <a:pt x="120800" y="10298"/>
                  </a:cubicBezTo>
                  <a:cubicBezTo>
                    <a:pt x="121128" y="9887"/>
                    <a:pt x="121210" y="9311"/>
                    <a:pt x="121046" y="8818"/>
                  </a:cubicBezTo>
                  <a:cubicBezTo>
                    <a:pt x="120882" y="8243"/>
                    <a:pt x="120553" y="7832"/>
                    <a:pt x="120060" y="7586"/>
                  </a:cubicBezTo>
                  <a:cubicBezTo>
                    <a:pt x="119749" y="7430"/>
                    <a:pt x="104320" y="0"/>
                    <a:pt x="827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7"/>
            <p:cNvSpPr/>
            <p:nvPr/>
          </p:nvSpPr>
          <p:spPr>
            <a:xfrm flipH="1">
              <a:off x="708592" y="620846"/>
              <a:ext cx="1492298" cy="712622"/>
            </a:xfrm>
            <a:custGeom>
              <a:avLst/>
              <a:gdLst/>
              <a:ahLst/>
              <a:cxnLst/>
              <a:rect l="l" t="t" r="r" b="b"/>
              <a:pathLst>
                <a:path w="117020" h="55881" extrusionOk="0">
                  <a:moveTo>
                    <a:pt x="85546" y="1"/>
                  </a:moveTo>
                  <a:lnTo>
                    <a:pt x="104775" y="10519"/>
                  </a:lnTo>
                  <a:lnTo>
                    <a:pt x="85710" y="17011"/>
                  </a:lnTo>
                  <a:lnTo>
                    <a:pt x="85628" y="17011"/>
                  </a:lnTo>
                  <a:lnTo>
                    <a:pt x="59167" y="2466"/>
                  </a:lnTo>
                  <a:cubicBezTo>
                    <a:pt x="58263" y="2712"/>
                    <a:pt x="57441" y="2959"/>
                    <a:pt x="56537" y="3205"/>
                  </a:cubicBezTo>
                  <a:lnTo>
                    <a:pt x="83409" y="17833"/>
                  </a:lnTo>
                  <a:lnTo>
                    <a:pt x="72726" y="21449"/>
                  </a:lnTo>
                  <a:cubicBezTo>
                    <a:pt x="72620" y="21406"/>
                    <a:pt x="72508" y="21386"/>
                    <a:pt x="72397" y="21386"/>
                  </a:cubicBezTo>
                  <a:cubicBezTo>
                    <a:pt x="72077" y="21386"/>
                    <a:pt x="71758" y="21555"/>
                    <a:pt x="71576" y="21859"/>
                  </a:cubicBezTo>
                  <a:lnTo>
                    <a:pt x="65166" y="24078"/>
                  </a:lnTo>
                  <a:lnTo>
                    <a:pt x="39609" y="10108"/>
                  </a:lnTo>
                  <a:lnTo>
                    <a:pt x="37719" y="11094"/>
                  </a:lnTo>
                  <a:lnTo>
                    <a:pt x="62865" y="24900"/>
                  </a:lnTo>
                  <a:lnTo>
                    <a:pt x="45772" y="30735"/>
                  </a:lnTo>
                  <a:cubicBezTo>
                    <a:pt x="45690" y="30570"/>
                    <a:pt x="45608" y="30488"/>
                    <a:pt x="45526" y="30406"/>
                  </a:cubicBezTo>
                  <a:lnTo>
                    <a:pt x="25475" y="19394"/>
                  </a:lnTo>
                  <a:lnTo>
                    <a:pt x="23913" y="20709"/>
                  </a:lnTo>
                  <a:lnTo>
                    <a:pt x="43553" y="31474"/>
                  </a:lnTo>
                  <a:lnTo>
                    <a:pt x="24489" y="37966"/>
                  </a:lnTo>
                  <a:lnTo>
                    <a:pt x="24406" y="37884"/>
                  </a:lnTo>
                  <a:lnTo>
                    <a:pt x="12573" y="31474"/>
                  </a:lnTo>
                  <a:lnTo>
                    <a:pt x="11340" y="32871"/>
                  </a:lnTo>
                  <a:lnTo>
                    <a:pt x="22188" y="38870"/>
                  </a:lnTo>
                  <a:lnTo>
                    <a:pt x="822" y="46102"/>
                  </a:lnTo>
                  <a:cubicBezTo>
                    <a:pt x="575" y="46512"/>
                    <a:pt x="247" y="46841"/>
                    <a:pt x="0" y="47252"/>
                  </a:cubicBezTo>
                  <a:cubicBezTo>
                    <a:pt x="0" y="47252"/>
                    <a:pt x="411" y="47499"/>
                    <a:pt x="1233" y="47909"/>
                  </a:cubicBezTo>
                  <a:lnTo>
                    <a:pt x="31884" y="37391"/>
                  </a:lnTo>
                  <a:lnTo>
                    <a:pt x="24817" y="54894"/>
                  </a:lnTo>
                  <a:cubicBezTo>
                    <a:pt x="25475" y="54977"/>
                    <a:pt x="26050" y="55059"/>
                    <a:pt x="26707" y="55141"/>
                  </a:cubicBezTo>
                  <a:lnTo>
                    <a:pt x="34185" y="36651"/>
                  </a:lnTo>
                  <a:lnTo>
                    <a:pt x="52839" y="30241"/>
                  </a:lnTo>
                  <a:lnTo>
                    <a:pt x="52839" y="30241"/>
                  </a:lnTo>
                  <a:lnTo>
                    <a:pt x="42485" y="55881"/>
                  </a:lnTo>
                  <a:lnTo>
                    <a:pt x="44540" y="55798"/>
                  </a:lnTo>
                  <a:lnTo>
                    <a:pt x="55058" y="29420"/>
                  </a:lnTo>
                  <a:lnTo>
                    <a:pt x="70672" y="24160"/>
                  </a:lnTo>
                  <a:lnTo>
                    <a:pt x="58920" y="53251"/>
                  </a:lnTo>
                  <a:cubicBezTo>
                    <a:pt x="58838" y="53333"/>
                    <a:pt x="58838" y="53415"/>
                    <a:pt x="58838" y="53497"/>
                  </a:cubicBezTo>
                  <a:cubicBezTo>
                    <a:pt x="59578" y="53333"/>
                    <a:pt x="60235" y="53087"/>
                    <a:pt x="60975" y="52922"/>
                  </a:cubicBezTo>
                  <a:lnTo>
                    <a:pt x="72973" y="23339"/>
                  </a:lnTo>
                  <a:lnTo>
                    <a:pt x="92284" y="16682"/>
                  </a:lnTo>
                  <a:lnTo>
                    <a:pt x="92284" y="16682"/>
                  </a:lnTo>
                  <a:lnTo>
                    <a:pt x="81272" y="44047"/>
                  </a:lnTo>
                  <a:cubicBezTo>
                    <a:pt x="82094" y="43554"/>
                    <a:pt x="82998" y="42979"/>
                    <a:pt x="83902" y="42404"/>
                  </a:cubicBezTo>
                  <a:lnTo>
                    <a:pt x="94585" y="15943"/>
                  </a:lnTo>
                  <a:lnTo>
                    <a:pt x="116362" y="8465"/>
                  </a:lnTo>
                  <a:cubicBezTo>
                    <a:pt x="116608" y="8136"/>
                    <a:pt x="116855" y="7807"/>
                    <a:pt x="117019" y="7396"/>
                  </a:cubicBezTo>
                  <a:cubicBezTo>
                    <a:pt x="117019" y="7396"/>
                    <a:pt x="116608" y="7150"/>
                    <a:pt x="115704" y="6739"/>
                  </a:cubicBezTo>
                  <a:lnTo>
                    <a:pt x="106994" y="9780"/>
                  </a:lnTo>
                  <a:cubicBezTo>
                    <a:pt x="106911" y="9615"/>
                    <a:pt x="106829" y="9533"/>
                    <a:pt x="106665" y="9451"/>
                  </a:cubicBezTo>
                  <a:lnTo>
                    <a:pt x="89983" y="329"/>
                  </a:lnTo>
                  <a:cubicBezTo>
                    <a:pt x="88586" y="165"/>
                    <a:pt x="87025" y="83"/>
                    <a:pt x="8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7"/>
            <p:cNvSpPr/>
            <p:nvPr/>
          </p:nvSpPr>
          <p:spPr>
            <a:xfrm flipH="1">
              <a:off x="-74523" y="901944"/>
              <a:ext cx="1037480" cy="1151921"/>
            </a:xfrm>
            <a:custGeom>
              <a:avLst/>
              <a:gdLst/>
              <a:ahLst/>
              <a:cxnLst/>
              <a:rect l="l" t="t" r="r" b="b"/>
              <a:pathLst>
                <a:path w="81355" h="90329" extrusionOk="0">
                  <a:moveTo>
                    <a:pt x="37883" y="4782"/>
                  </a:moveTo>
                  <a:lnTo>
                    <a:pt x="37883" y="4782"/>
                  </a:lnTo>
                  <a:cubicBezTo>
                    <a:pt x="71411" y="45378"/>
                    <a:pt x="47580" y="78084"/>
                    <a:pt x="41170" y="85480"/>
                  </a:cubicBezTo>
                  <a:cubicBezTo>
                    <a:pt x="9697" y="44720"/>
                    <a:pt x="31720" y="12343"/>
                    <a:pt x="37883" y="4782"/>
                  </a:cubicBezTo>
                  <a:close/>
                  <a:moveTo>
                    <a:pt x="37747" y="0"/>
                  </a:moveTo>
                  <a:cubicBezTo>
                    <a:pt x="37264" y="0"/>
                    <a:pt x="36844" y="234"/>
                    <a:pt x="36486" y="591"/>
                  </a:cubicBezTo>
                  <a:cubicBezTo>
                    <a:pt x="36158" y="920"/>
                    <a:pt x="0" y="40447"/>
                    <a:pt x="39527" y="89589"/>
                  </a:cubicBezTo>
                  <a:cubicBezTo>
                    <a:pt x="39856" y="89999"/>
                    <a:pt x="40349" y="90246"/>
                    <a:pt x="40924" y="90328"/>
                  </a:cubicBezTo>
                  <a:lnTo>
                    <a:pt x="41006" y="90328"/>
                  </a:lnTo>
                  <a:cubicBezTo>
                    <a:pt x="41581" y="90328"/>
                    <a:pt x="42074" y="90082"/>
                    <a:pt x="42403" y="89753"/>
                  </a:cubicBezTo>
                  <a:cubicBezTo>
                    <a:pt x="42732" y="89342"/>
                    <a:pt x="81355" y="49569"/>
                    <a:pt x="39363" y="674"/>
                  </a:cubicBezTo>
                  <a:cubicBezTo>
                    <a:pt x="38952" y="263"/>
                    <a:pt x="38459" y="16"/>
                    <a:pt x="37966" y="16"/>
                  </a:cubicBezTo>
                  <a:cubicBezTo>
                    <a:pt x="37891" y="6"/>
                    <a:pt x="37818" y="0"/>
                    <a:pt x="37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 flipH="1">
              <a:off x="234623" y="925205"/>
              <a:ext cx="435957" cy="1103499"/>
            </a:xfrm>
            <a:custGeom>
              <a:avLst/>
              <a:gdLst/>
              <a:ahLst/>
              <a:cxnLst/>
              <a:rect l="l" t="t" r="r" b="b"/>
              <a:pathLst>
                <a:path w="34186" h="86532" extrusionOk="0">
                  <a:moveTo>
                    <a:pt x="14956" y="0"/>
                  </a:moveTo>
                  <a:cubicBezTo>
                    <a:pt x="14956" y="0"/>
                    <a:pt x="14710" y="329"/>
                    <a:pt x="14299" y="822"/>
                  </a:cubicBezTo>
                  <a:lnTo>
                    <a:pt x="14545" y="7232"/>
                  </a:lnTo>
                  <a:cubicBezTo>
                    <a:pt x="14463" y="7314"/>
                    <a:pt x="14381" y="7314"/>
                    <a:pt x="14299" y="7396"/>
                  </a:cubicBezTo>
                  <a:lnTo>
                    <a:pt x="4767" y="16764"/>
                  </a:lnTo>
                  <a:cubicBezTo>
                    <a:pt x="4356" y="17668"/>
                    <a:pt x="4027" y="18654"/>
                    <a:pt x="3616" y="19722"/>
                  </a:cubicBezTo>
                  <a:lnTo>
                    <a:pt x="14545" y="8957"/>
                  </a:lnTo>
                  <a:lnTo>
                    <a:pt x="15121" y="23092"/>
                  </a:lnTo>
                  <a:lnTo>
                    <a:pt x="15039" y="23092"/>
                  </a:lnTo>
                  <a:lnTo>
                    <a:pt x="0" y="37883"/>
                  </a:lnTo>
                  <a:lnTo>
                    <a:pt x="0" y="39774"/>
                  </a:lnTo>
                  <a:lnTo>
                    <a:pt x="15203" y="24735"/>
                  </a:lnTo>
                  <a:lnTo>
                    <a:pt x="15449" y="32624"/>
                  </a:lnTo>
                  <a:cubicBezTo>
                    <a:pt x="15367" y="32789"/>
                    <a:pt x="15367" y="32871"/>
                    <a:pt x="15367" y="33035"/>
                  </a:cubicBezTo>
                  <a:cubicBezTo>
                    <a:pt x="15367" y="33199"/>
                    <a:pt x="15449" y="33364"/>
                    <a:pt x="15532" y="33446"/>
                  </a:cubicBezTo>
                  <a:lnTo>
                    <a:pt x="15696" y="38212"/>
                  </a:lnTo>
                  <a:lnTo>
                    <a:pt x="1151" y="52511"/>
                  </a:lnTo>
                  <a:cubicBezTo>
                    <a:pt x="1233" y="53004"/>
                    <a:pt x="1397" y="53579"/>
                    <a:pt x="1479" y="53990"/>
                  </a:cubicBezTo>
                  <a:lnTo>
                    <a:pt x="15778" y="39938"/>
                  </a:lnTo>
                  <a:lnTo>
                    <a:pt x="16271" y="52511"/>
                  </a:lnTo>
                  <a:cubicBezTo>
                    <a:pt x="16107" y="52593"/>
                    <a:pt x="16025" y="52593"/>
                    <a:pt x="15942" y="52675"/>
                  </a:cubicBezTo>
                  <a:lnTo>
                    <a:pt x="4602" y="63933"/>
                  </a:lnTo>
                  <a:cubicBezTo>
                    <a:pt x="4767" y="64344"/>
                    <a:pt x="4931" y="64755"/>
                    <a:pt x="5095" y="65166"/>
                  </a:cubicBezTo>
                  <a:lnTo>
                    <a:pt x="16271" y="54154"/>
                  </a:lnTo>
                  <a:lnTo>
                    <a:pt x="16846" y="68289"/>
                  </a:lnTo>
                  <a:lnTo>
                    <a:pt x="16764" y="68289"/>
                  </a:lnTo>
                  <a:lnTo>
                    <a:pt x="10026" y="74945"/>
                  </a:lnTo>
                  <a:cubicBezTo>
                    <a:pt x="10272" y="75274"/>
                    <a:pt x="10519" y="75685"/>
                    <a:pt x="10683" y="76096"/>
                  </a:cubicBezTo>
                  <a:lnTo>
                    <a:pt x="16846" y="69932"/>
                  </a:lnTo>
                  <a:lnTo>
                    <a:pt x="17504" y="85792"/>
                  </a:lnTo>
                  <a:lnTo>
                    <a:pt x="18079" y="86532"/>
                  </a:lnTo>
                  <a:cubicBezTo>
                    <a:pt x="18079" y="86532"/>
                    <a:pt x="18326" y="86285"/>
                    <a:pt x="18736" y="85792"/>
                  </a:cubicBezTo>
                  <a:lnTo>
                    <a:pt x="17915" y="63194"/>
                  </a:lnTo>
                  <a:lnTo>
                    <a:pt x="28187" y="71411"/>
                  </a:lnTo>
                  <a:cubicBezTo>
                    <a:pt x="28351" y="71083"/>
                    <a:pt x="28598" y="70672"/>
                    <a:pt x="28762" y="70261"/>
                  </a:cubicBezTo>
                  <a:lnTo>
                    <a:pt x="17833" y="61468"/>
                  </a:lnTo>
                  <a:lnTo>
                    <a:pt x="17339" y="47662"/>
                  </a:lnTo>
                  <a:lnTo>
                    <a:pt x="32460" y="59907"/>
                  </a:lnTo>
                  <a:cubicBezTo>
                    <a:pt x="32542" y="59414"/>
                    <a:pt x="32706" y="59003"/>
                    <a:pt x="32789" y="58510"/>
                  </a:cubicBezTo>
                  <a:lnTo>
                    <a:pt x="17257" y="46019"/>
                  </a:lnTo>
                  <a:lnTo>
                    <a:pt x="16846" y="34514"/>
                  </a:lnTo>
                  <a:lnTo>
                    <a:pt x="34021" y="48320"/>
                  </a:lnTo>
                  <a:cubicBezTo>
                    <a:pt x="34021" y="48320"/>
                    <a:pt x="34103" y="48402"/>
                    <a:pt x="34186" y="48402"/>
                  </a:cubicBezTo>
                  <a:cubicBezTo>
                    <a:pt x="34186" y="47827"/>
                    <a:pt x="34186" y="47334"/>
                    <a:pt x="34186" y="46841"/>
                  </a:cubicBezTo>
                  <a:lnTo>
                    <a:pt x="16764" y="32871"/>
                  </a:lnTo>
                  <a:lnTo>
                    <a:pt x="16189" y="18572"/>
                  </a:lnTo>
                  <a:lnTo>
                    <a:pt x="32378" y="31474"/>
                  </a:lnTo>
                  <a:cubicBezTo>
                    <a:pt x="32213" y="30734"/>
                    <a:pt x="31967" y="30077"/>
                    <a:pt x="31802" y="29337"/>
                  </a:cubicBezTo>
                  <a:lnTo>
                    <a:pt x="16189" y="16846"/>
                  </a:lnTo>
                  <a:lnTo>
                    <a:pt x="15532" y="740"/>
                  </a:lnTo>
                  <a:lnTo>
                    <a:pt x="149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7"/>
            <p:cNvSpPr/>
            <p:nvPr/>
          </p:nvSpPr>
          <p:spPr>
            <a:xfrm flipH="1">
              <a:off x="102886" y="421741"/>
              <a:ext cx="1853831" cy="2506721"/>
            </a:xfrm>
            <a:custGeom>
              <a:avLst/>
              <a:gdLst/>
              <a:ahLst/>
              <a:cxnLst/>
              <a:rect l="l" t="t" r="r" b="b"/>
              <a:pathLst>
                <a:path w="145370" h="196567" extrusionOk="0">
                  <a:moveTo>
                    <a:pt x="142987" y="0"/>
                  </a:moveTo>
                  <a:cubicBezTo>
                    <a:pt x="117183" y="19229"/>
                    <a:pt x="93024" y="40595"/>
                    <a:pt x="70754" y="63769"/>
                  </a:cubicBezTo>
                  <a:cubicBezTo>
                    <a:pt x="23009" y="113814"/>
                    <a:pt x="0" y="158518"/>
                    <a:pt x="2383" y="196566"/>
                  </a:cubicBezTo>
                  <a:lnTo>
                    <a:pt x="2383" y="196566"/>
                  </a:lnTo>
                  <a:lnTo>
                    <a:pt x="6492" y="196237"/>
                  </a:lnTo>
                  <a:cubicBezTo>
                    <a:pt x="3616" y="150383"/>
                    <a:pt x="41499" y="100502"/>
                    <a:pt x="73712" y="66645"/>
                  </a:cubicBezTo>
                  <a:cubicBezTo>
                    <a:pt x="95818" y="43636"/>
                    <a:pt x="119813" y="22434"/>
                    <a:pt x="145370" y="3369"/>
                  </a:cubicBezTo>
                  <a:lnTo>
                    <a:pt x="1429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7"/>
            <p:cNvSpPr/>
            <p:nvPr/>
          </p:nvSpPr>
          <p:spPr>
            <a:xfrm flipH="1">
              <a:off x="1195916" y="1596501"/>
              <a:ext cx="223209" cy="223209"/>
            </a:xfrm>
            <a:custGeom>
              <a:avLst/>
              <a:gdLst/>
              <a:ahLst/>
              <a:cxnLst/>
              <a:rect l="l" t="t" r="r" b="b"/>
              <a:pathLst>
                <a:path w="14382" h="14382" extrusionOk="0">
                  <a:moveTo>
                    <a:pt x="7232" y="1"/>
                  </a:moveTo>
                  <a:cubicBezTo>
                    <a:pt x="3205" y="1"/>
                    <a:pt x="0" y="3206"/>
                    <a:pt x="0" y="7150"/>
                  </a:cubicBezTo>
                  <a:cubicBezTo>
                    <a:pt x="0" y="11177"/>
                    <a:pt x="3205" y="14382"/>
                    <a:pt x="7232" y="14382"/>
                  </a:cubicBezTo>
                  <a:cubicBezTo>
                    <a:pt x="11176" y="14382"/>
                    <a:pt x="14381" y="11177"/>
                    <a:pt x="14381" y="7150"/>
                  </a:cubicBezTo>
                  <a:cubicBezTo>
                    <a:pt x="14381" y="3206"/>
                    <a:pt x="11176" y="1"/>
                    <a:pt x="7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7"/>
            <p:cNvSpPr/>
            <p:nvPr/>
          </p:nvSpPr>
          <p:spPr>
            <a:xfrm flipH="1">
              <a:off x="1287071" y="1399475"/>
              <a:ext cx="223220" cy="223233"/>
            </a:xfrm>
            <a:custGeom>
              <a:avLst/>
              <a:gdLst/>
              <a:ahLst/>
              <a:cxnLst/>
              <a:rect l="l" t="t" r="r" b="b"/>
              <a:pathLst>
                <a:path w="17504" h="17505" extrusionOk="0">
                  <a:moveTo>
                    <a:pt x="8711" y="1"/>
                  </a:moveTo>
                  <a:cubicBezTo>
                    <a:pt x="3945" y="1"/>
                    <a:pt x="0" y="3945"/>
                    <a:pt x="0" y="8794"/>
                  </a:cubicBezTo>
                  <a:cubicBezTo>
                    <a:pt x="0" y="13560"/>
                    <a:pt x="3945" y="17504"/>
                    <a:pt x="8711" y="17504"/>
                  </a:cubicBezTo>
                  <a:cubicBezTo>
                    <a:pt x="13559" y="17504"/>
                    <a:pt x="17504" y="13560"/>
                    <a:pt x="17504" y="8794"/>
                  </a:cubicBezTo>
                  <a:cubicBezTo>
                    <a:pt x="17504" y="3945"/>
                    <a:pt x="13559" y="1"/>
                    <a:pt x="8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7"/>
            <p:cNvSpPr/>
            <p:nvPr/>
          </p:nvSpPr>
          <p:spPr>
            <a:xfrm flipH="1">
              <a:off x="1845339" y="2463637"/>
              <a:ext cx="223233" cy="223220"/>
            </a:xfrm>
            <a:custGeom>
              <a:avLst/>
              <a:gdLst/>
              <a:ahLst/>
              <a:cxnLst/>
              <a:rect l="l" t="t" r="r" b="b"/>
              <a:pathLst>
                <a:path w="17505" h="17504" extrusionOk="0">
                  <a:moveTo>
                    <a:pt x="8711" y="0"/>
                  </a:moveTo>
                  <a:cubicBezTo>
                    <a:pt x="3945" y="0"/>
                    <a:pt x="1" y="3945"/>
                    <a:pt x="1" y="8793"/>
                  </a:cubicBezTo>
                  <a:cubicBezTo>
                    <a:pt x="1" y="13559"/>
                    <a:pt x="3945" y="17504"/>
                    <a:pt x="8711" y="17504"/>
                  </a:cubicBezTo>
                  <a:cubicBezTo>
                    <a:pt x="13560" y="17504"/>
                    <a:pt x="17504" y="13559"/>
                    <a:pt x="17504" y="8793"/>
                  </a:cubicBezTo>
                  <a:cubicBezTo>
                    <a:pt x="17504" y="3945"/>
                    <a:pt x="13560" y="0"/>
                    <a:pt x="87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7"/>
            <p:cNvSpPr/>
            <p:nvPr/>
          </p:nvSpPr>
          <p:spPr>
            <a:xfrm flipH="1">
              <a:off x="1431684" y="1596489"/>
              <a:ext cx="183406" cy="183406"/>
            </a:xfrm>
            <a:custGeom>
              <a:avLst/>
              <a:gdLst/>
              <a:ahLst/>
              <a:cxnLst/>
              <a:rect l="l" t="t" r="r" b="b"/>
              <a:pathLst>
                <a:path w="14382" h="14382" extrusionOk="0">
                  <a:moveTo>
                    <a:pt x="7232" y="1"/>
                  </a:moveTo>
                  <a:cubicBezTo>
                    <a:pt x="3205" y="1"/>
                    <a:pt x="1" y="3206"/>
                    <a:pt x="1" y="7150"/>
                  </a:cubicBezTo>
                  <a:cubicBezTo>
                    <a:pt x="1" y="11177"/>
                    <a:pt x="3205" y="14382"/>
                    <a:pt x="7232" y="14382"/>
                  </a:cubicBezTo>
                  <a:cubicBezTo>
                    <a:pt x="11177" y="14382"/>
                    <a:pt x="14381" y="11177"/>
                    <a:pt x="14381" y="7150"/>
                  </a:cubicBezTo>
                  <a:cubicBezTo>
                    <a:pt x="14381" y="3206"/>
                    <a:pt x="11177" y="1"/>
                    <a:pt x="7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7"/>
            <p:cNvSpPr/>
            <p:nvPr/>
          </p:nvSpPr>
          <p:spPr>
            <a:xfrm flipH="1">
              <a:off x="1575252" y="2133050"/>
              <a:ext cx="131006" cy="131006"/>
            </a:xfrm>
            <a:custGeom>
              <a:avLst/>
              <a:gdLst/>
              <a:ahLst/>
              <a:cxnLst/>
              <a:rect l="l" t="t" r="r" b="b"/>
              <a:pathLst>
                <a:path w="10273" h="10273" extrusionOk="0">
                  <a:moveTo>
                    <a:pt x="5095" y="0"/>
                  </a:moveTo>
                  <a:cubicBezTo>
                    <a:pt x="2301" y="0"/>
                    <a:pt x="0" y="2301"/>
                    <a:pt x="0" y="5177"/>
                  </a:cubicBezTo>
                  <a:cubicBezTo>
                    <a:pt x="0" y="7971"/>
                    <a:pt x="2301" y="10272"/>
                    <a:pt x="5095" y="10272"/>
                  </a:cubicBezTo>
                  <a:cubicBezTo>
                    <a:pt x="7971" y="10272"/>
                    <a:pt x="10272" y="7971"/>
                    <a:pt x="10272" y="5177"/>
                  </a:cubicBezTo>
                  <a:cubicBezTo>
                    <a:pt x="10272" y="2301"/>
                    <a:pt x="7971" y="0"/>
                    <a:pt x="5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7"/>
            <p:cNvSpPr/>
            <p:nvPr/>
          </p:nvSpPr>
          <p:spPr>
            <a:xfrm flipH="1">
              <a:off x="1169697" y="1465495"/>
              <a:ext cx="131006" cy="131006"/>
            </a:xfrm>
            <a:custGeom>
              <a:avLst/>
              <a:gdLst/>
              <a:ahLst/>
              <a:cxnLst/>
              <a:rect l="l" t="t" r="r" b="b"/>
              <a:pathLst>
                <a:path w="10273" h="10273" extrusionOk="0">
                  <a:moveTo>
                    <a:pt x="5178" y="1"/>
                  </a:moveTo>
                  <a:cubicBezTo>
                    <a:pt x="2301" y="1"/>
                    <a:pt x="0" y="2302"/>
                    <a:pt x="0" y="5096"/>
                  </a:cubicBezTo>
                  <a:cubicBezTo>
                    <a:pt x="0" y="7972"/>
                    <a:pt x="2301" y="10273"/>
                    <a:pt x="5178" y="10273"/>
                  </a:cubicBezTo>
                  <a:cubicBezTo>
                    <a:pt x="7972" y="10273"/>
                    <a:pt x="10273" y="7972"/>
                    <a:pt x="10273" y="5096"/>
                  </a:cubicBezTo>
                  <a:cubicBezTo>
                    <a:pt x="10273" y="2302"/>
                    <a:pt x="7972" y="1"/>
                    <a:pt x="5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 flipH="1">
              <a:off x="1772265" y="2723044"/>
              <a:ext cx="131006" cy="131006"/>
            </a:xfrm>
            <a:custGeom>
              <a:avLst/>
              <a:gdLst/>
              <a:ahLst/>
              <a:cxnLst/>
              <a:rect l="l" t="t" r="r" b="b"/>
              <a:pathLst>
                <a:path w="10273" h="10273" extrusionOk="0">
                  <a:moveTo>
                    <a:pt x="5177" y="1"/>
                  </a:moveTo>
                  <a:cubicBezTo>
                    <a:pt x="2301" y="1"/>
                    <a:pt x="0" y="2301"/>
                    <a:pt x="0" y="5095"/>
                  </a:cubicBezTo>
                  <a:cubicBezTo>
                    <a:pt x="0" y="7972"/>
                    <a:pt x="2301" y="10273"/>
                    <a:pt x="5177" y="10273"/>
                  </a:cubicBezTo>
                  <a:cubicBezTo>
                    <a:pt x="7971" y="10273"/>
                    <a:pt x="10272" y="7972"/>
                    <a:pt x="10272" y="5095"/>
                  </a:cubicBezTo>
                  <a:cubicBezTo>
                    <a:pt x="10272" y="2301"/>
                    <a:pt x="7971" y="1"/>
                    <a:pt x="5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7"/>
            <p:cNvSpPr/>
            <p:nvPr/>
          </p:nvSpPr>
          <p:spPr>
            <a:xfrm flipH="1">
              <a:off x="1746071" y="2120476"/>
              <a:ext cx="183406" cy="183394"/>
            </a:xfrm>
            <a:custGeom>
              <a:avLst/>
              <a:gdLst/>
              <a:ahLst/>
              <a:cxnLst/>
              <a:rect l="l" t="t" r="r" b="b"/>
              <a:pathLst>
                <a:path w="14382" h="14381" extrusionOk="0">
                  <a:moveTo>
                    <a:pt x="7232" y="0"/>
                  </a:moveTo>
                  <a:cubicBezTo>
                    <a:pt x="3206" y="0"/>
                    <a:pt x="1" y="3205"/>
                    <a:pt x="1" y="7149"/>
                  </a:cubicBezTo>
                  <a:cubicBezTo>
                    <a:pt x="1" y="11176"/>
                    <a:pt x="3206" y="14381"/>
                    <a:pt x="7232" y="14381"/>
                  </a:cubicBezTo>
                  <a:cubicBezTo>
                    <a:pt x="11177" y="14381"/>
                    <a:pt x="14382" y="11176"/>
                    <a:pt x="14382" y="7149"/>
                  </a:cubicBezTo>
                  <a:cubicBezTo>
                    <a:pt x="14382" y="3205"/>
                    <a:pt x="11177" y="0"/>
                    <a:pt x="7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7"/>
            <p:cNvSpPr/>
            <p:nvPr/>
          </p:nvSpPr>
          <p:spPr>
            <a:xfrm flipH="1">
              <a:off x="1680052" y="2002056"/>
              <a:ext cx="131006" cy="131006"/>
            </a:xfrm>
            <a:custGeom>
              <a:avLst/>
              <a:gdLst/>
              <a:ahLst/>
              <a:cxnLst/>
              <a:rect l="l" t="t" r="r" b="b"/>
              <a:pathLst>
                <a:path w="10273" h="10273" extrusionOk="0">
                  <a:moveTo>
                    <a:pt x="5096" y="0"/>
                  </a:moveTo>
                  <a:cubicBezTo>
                    <a:pt x="2302" y="0"/>
                    <a:pt x="1" y="2301"/>
                    <a:pt x="1" y="5177"/>
                  </a:cubicBezTo>
                  <a:cubicBezTo>
                    <a:pt x="1" y="7971"/>
                    <a:pt x="2302" y="10272"/>
                    <a:pt x="5096" y="10272"/>
                  </a:cubicBezTo>
                  <a:cubicBezTo>
                    <a:pt x="7972" y="10272"/>
                    <a:pt x="10273" y="7971"/>
                    <a:pt x="10273" y="5177"/>
                  </a:cubicBezTo>
                  <a:cubicBezTo>
                    <a:pt x="10273" y="2301"/>
                    <a:pt x="7972" y="0"/>
                    <a:pt x="5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7"/>
            <p:cNvSpPr/>
            <p:nvPr/>
          </p:nvSpPr>
          <p:spPr>
            <a:xfrm flipH="1">
              <a:off x="1615078" y="2251470"/>
              <a:ext cx="183406" cy="183394"/>
            </a:xfrm>
            <a:custGeom>
              <a:avLst/>
              <a:gdLst/>
              <a:ahLst/>
              <a:cxnLst/>
              <a:rect l="l" t="t" r="r" b="b"/>
              <a:pathLst>
                <a:path w="14382" h="14381" extrusionOk="0">
                  <a:moveTo>
                    <a:pt x="7232" y="0"/>
                  </a:moveTo>
                  <a:cubicBezTo>
                    <a:pt x="3206" y="0"/>
                    <a:pt x="1" y="3205"/>
                    <a:pt x="1" y="7149"/>
                  </a:cubicBezTo>
                  <a:cubicBezTo>
                    <a:pt x="1" y="11176"/>
                    <a:pt x="3206" y="14381"/>
                    <a:pt x="7232" y="14381"/>
                  </a:cubicBezTo>
                  <a:cubicBezTo>
                    <a:pt x="11177" y="14381"/>
                    <a:pt x="14382" y="11176"/>
                    <a:pt x="14382" y="7149"/>
                  </a:cubicBezTo>
                  <a:cubicBezTo>
                    <a:pt x="14382" y="3205"/>
                    <a:pt x="11177" y="0"/>
                    <a:pt x="7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7"/>
            <p:cNvSpPr/>
            <p:nvPr/>
          </p:nvSpPr>
          <p:spPr>
            <a:xfrm flipH="1">
              <a:off x="1889639" y="2723044"/>
              <a:ext cx="183406" cy="183406"/>
            </a:xfrm>
            <a:custGeom>
              <a:avLst/>
              <a:gdLst/>
              <a:ahLst/>
              <a:cxnLst/>
              <a:rect l="l" t="t" r="r" b="b"/>
              <a:pathLst>
                <a:path w="14382" h="14382" extrusionOk="0">
                  <a:moveTo>
                    <a:pt x="7150" y="1"/>
                  </a:moveTo>
                  <a:cubicBezTo>
                    <a:pt x="3205" y="1"/>
                    <a:pt x="1" y="3205"/>
                    <a:pt x="1" y="7150"/>
                  </a:cubicBezTo>
                  <a:cubicBezTo>
                    <a:pt x="1" y="11177"/>
                    <a:pt x="3205" y="14381"/>
                    <a:pt x="7150" y="14381"/>
                  </a:cubicBezTo>
                  <a:cubicBezTo>
                    <a:pt x="11094" y="14381"/>
                    <a:pt x="14381" y="11177"/>
                    <a:pt x="14381" y="7150"/>
                  </a:cubicBezTo>
                  <a:cubicBezTo>
                    <a:pt x="14381" y="3205"/>
                    <a:pt x="11094" y="1"/>
                    <a:pt x="71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7"/>
            <p:cNvSpPr/>
            <p:nvPr/>
          </p:nvSpPr>
          <p:spPr>
            <a:xfrm flipH="1">
              <a:off x="1772292" y="2880252"/>
              <a:ext cx="223209" cy="223229"/>
            </a:xfrm>
            <a:custGeom>
              <a:avLst/>
              <a:gdLst/>
              <a:ahLst/>
              <a:cxnLst/>
              <a:rect l="l" t="t" r="r" b="b"/>
              <a:pathLst>
                <a:path w="14382" h="14381" extrusionOk="0">
                  <a:moveTo>
                    <a:pt x="7232" y="0"/>
                  </a:moveTo>
                  <a:cubicBezTo>
                    <a:pt x="3205" y="0"/>
                    <a:pt x="0" y="3205"/>
                    <a:pt x="0" y="7149"/>
                  </a:cubicBezTo>
                  <a:cubicBezTo>
                    <a:pt x="0" y="11176"/>
                    <a:pt x="3205" y="14381"/>
                    <a:pt x="7232" y="14381"/>
                  </a:cubicBezTo>
                  <a:cubicBezTo>
                    <a:pt x="11176" y="14381"/>
                    <a:pt x="14381" y="11176"/>
                    <a:pt x="14381" y="7149"/>
                  </a:cubicBezTo>
                  <a:cubicBezTo>
                    <a:pt x="14381" y="3205"/>
                    <a:pt x="11176" y="0"/>
                    <a:pt x="7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37"/>
          <p:cNvGrpSpPr/>
          <p:nvPr/>
        </p:nvGrpSpPr>
        <p:grpSpPr>
          <a:xfrm>
            <a:off x="7124197" y="3395707"/>
            <a:ext cx="1752015" cy="1513091"/>
            <a:chOff x="6968629" y="2820053"/>
            <a:chExt cx="2063622" cy="1782204"/>
          </a:xfrm>
        </p:grpSpPr>
        <p:sp>
          <p:nvSpPr>
            <p:cNvPr id="697" name="Google Shape;697;p37"/>
            <p:cNvSpPr/>
            <p:nvPr/>
          </p:nvSpPr>
          <p:spPr>
            <a:xfrm>
              <a:off x="6968629" y="2820053"/>
              <a:ext cx="1690423" cy="666402"/>
            </a:xfrm>
            <a:custGeom>
              <a:avLst/>
              <a:gdLst/>
              <a:ahLst/>
              <a:cxnLst/>
              <a:rect l="l" t="t" r="r" b="b"/>
              <a:pathLst>
                <a:path w="45898" h="18094" extrusionOk="0">
                  <a:moveTo>
                    <a:pt x="23305" y="1"/>
                  </a:moveTo>
                  <a:cubicBezTo>
                    <a:pt x="16596" y="1"/>
                    <a:pt x="8689" y="2271"/>
                    <a:pt x="1" y="9010"/>
                  </a:cubicBezTo>
                  <a:cubicBezTo>
                    <a:pt x="1" y="9010"/>
                    <a:pt x="8735" y="18093"/>
                    <a:pt x="22598" y="18093"/>
                  </a:cubicBezTo>
                  <a:cubicBezTo>
                    <a:pt x="29301" y="18093"/>
                    <a:pt x="37204" y="15969"/>
                    <a:pt x="45898" y="9668"/>
                  </a:cubicBezTo>
                  <a:cubicBezTo>
                    <a:pt x="45898" y="9668"/>
                    <a:pt x="37151" y="1"/>
                    <a:pt x="23305" y="1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7"/>
            <p:cNvSpPr/>
            <p:nvPr/>
          </p:nvSpPr>
          <p:spPr>
            <a:xfrm>
              <a:off x="8634818" y="3220469"/>
              <a:ext cx="8103" cy="12154"/>
            </a:xfrm>
            <a:custGeom>
              <a:avLst/>
              <a:gdLst/>
              <a:ahLst/>
              <a:cxnLst/>
              <a:rect l="l" t="t" r="r" b="b"/>
              <a:pathLst>
                <a:path w="220" h="330" extrusionOk="0">
                  <a:moveTo>
                    <a:pt x="1" y="0"/>
                  </a:moveTo>
                  <a:cubicBezTo>
                    <a:pt x="56" y="110"/>
                    <a:pt x="165" y="220"/>
                    <a:pt x="220" y="329"/>
                  </a:cubicBezTo>
                  <a:lnTo>
                    <a:pt x="220" y="0"/>
                  </a:lnTo>
                  <a:close/>
                </a:path>
              </a:pathLst>
            </a:custGeom>
            <a:solidFill>
              <a:srgbClr val="3B5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7"/>
            <p:cNvSpPr/>
            <p:nvPr/>
          </p:nvSpPr>
          <p:spPr>
            <a:xfrm>
              <a:off x="6970655" y="3228535"/>
              <a:ext cx="1674292" cy="1373722"/>
            </a:xfrm>
            <a:custGeom>
              <a:avLst/>
              <a:gdLst/>
              <a:ahLst/>
              <a:cxnLst/>
              <a:rect l="l" t="t" r="r" b="b"/>
              <a:pathLst>
                <a:path w="45460" h="37299" extrusionOk="0">
                  <a:moveTo>
                    <a:pt x="1" y="1"/>
                  </a:moveTo>
                  <a:lnTo>
                    <a:pt x="1" y="19663"/>
                  </a:lnTo>
                  <a:cubicBezTo>
                    <a:pt x="1" y="29412"/>
                    <a:pt x="7887" y="37299"/>
                    <a:pt x="17636" y="37299"/>
                  </a:cubicBezTo>
                  <a:lnTo>
                    <a:pt x="25304" y="37299"/>
                  </a:lnTo>
                  <a:cubicBezTo>
                    <a:pt x="36423" y="37299"/>
                    <a:pt x="45460" y="28317"/>
                    <a:pt x="45460" y="17198"/>
                  </a:cubicBezTo>
                  <a:lnTo>
                    <a:pt x="45460" y="822"/>
                  </a:lnTo>
                  <a:cubicBezTo>
                    <a:pt x="36912" y="6901"/>
                    <a:pt x="29139" y="8959"/>
                    <a:pt x="22531" y="8959"/>
                  </a:cubicBezTo>
                  <a:cubicBezTo>
                    <a:pt x="9490" y="8959"/>
                    <a:pt x="982" y="946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7"/>
            <p:cNvSpPr/>
            <p:nvPr/>
          </p:nvSpPr>
          <p:spPr>
            <a:xfrm>
              <a:off x="6968629" y="2823073"/>
              <a:ext cx="1690423" cy="661688"/>
            </a:xfrm>
            <a:custGeom>
              <a:avLst/>
              <a:gdLst/>
              <a:ahLst/>
              <a:cxnLst/>
              <a:rect l="l" t="t" r="r" b="b"/>
              <a:pathLst>
                <a:path w="45898" h="17966" extrusionOk="0">
                  <a:moveTo>
                    <a:pt x="25304" y="1"/>
                  </a:moveTo>
                  <a:lnTo>
                    <a:pt x="17418" y="8819"/>
                  </a:lnTo>
                  <a:lnTo>
                    <a:pt x="9805" y="8764"/>
                  </a:lnTo>
                  <a:lnTo>
                    <a:pt x="17089" y="548"/>
                  </a:lnTo>
                  <a:lnTo>
                    <a:pt x="17089" y="548"/>
                  </a:lnTo>
                  <a:cubicBezTo>
                    <a:pt x="16706" y="603"/>
                    <a:pt x="16322" y="713"/>
                    <a:pt x="15939" y="822"/>
                  </a:cubicBezTo>
                  <a:lnTo>
                    <a:pt x="8928" y="8764"/>
                  </a:lnTo>
                  <a:lnTo>
                    <a:pt x="384" y="8654"/>
                  </a:lnTo>
                  <a:lnTo>
                    <a:pt x="1" y="8928"/>
                  </a:lnTo>
                  <a:cubicBezTo>
                    <a:pt x="1" y="8928"/>
                    <a:pt x="165" y="9093"/>
                    <a:pt x="384" y="9312"/>
                  </a:cubicBezTo>
                  <a:lnTo>
                    <a:pt x="3835" y="9366"/>
                  </a:lnTo>
                  <a:cubicBezTo>
                    <a:pt x="3835" y="9421"/>
                    <a:pt x="3889" y="9476"/>
                    <a:pt x="3889" y="9476"/>
                  </a:cubicBezTo>
                  <a:lnTo>
                    <a:pt x="8600" y="14789"/>
                  </a:lnTo>
                  <a:cubicBezTo>
                    <a:pt x="9093" y="15008"/>
                    <a:pt x="9585" y="15227"/>
                    <a:pt x="10133" y="15446"/>
                  </a:cubicBezTo>
                  <a:lnTo>
                    <a:pt x="4711" y="9366"/>
                  </a:lnTo>
                  <a:lnTo>
                    <a:pt x="12214" y="9476"/>
                  </a:lnTo>
                  <a:lnTo>
                    <a:pt x="19663" y="17856"/>
                  </a:lnTo>
                  <a:lnTo>
                    <a:pt x="20594" y="17965"/>
                  </a:lnTo>
                  <a:lnTo>
                    <a:pt x="13091" y="9531"/>
                  </a:lnTo>
                  <a:lnTo>
                    <a:pt x="17253" y="9531"/>
                  </a:lnTo>
                  <a:cubicBezTo>
                    <a:pt x="17308" y="9531"/>
                    <a:pt x="17418" y="9586"/>
                    <a:pt x="17472" y="9586"/>
                  </a:cubicBezTo>
                  <a:cubicBezTo>
                    <a:pt x="17582" y="9586"/>
                    <a:pt x="17637" y="9531"/>
                    <a:pt x="17691" y="9531"/>
                  </a:cubicBezTo>
                  <a:lnTo>
                    <a:pt x="20211" y="9531"/>
                  </a:lnTo>
                  <a:lnTo>
                    <a:pt x="27441" y="17637"/>
                  </a:lnTo>
                  <a:lnTo>
                    <a:pt x="28207" y="17527"/>
                  </a:lnTo>
                  <a:lnTo>
                    <a:pt x="21142" y="9586"/>
                  </a:lnTo>
                  <a:lnTo>
                    <a:pt x="27824" y="9640"/>
                  </a:lnTo>
                  <a:cubicBezTo>
                    <a:pt x="27824" y="9695"/>
                    <a:pt x="27879" y="9750"/>
                    <a:pt x="27879" y="9805"/>
                  </a:cubicBezTo>
                  <a:lnTo>
                    <a:pt x="33520" y="16158"/>
                  </a:lnTo>
                  <a:cubicBezTo>
                    <a:pt x="33739" y="16048"/>
                    <a:pt x="34013" y="15994"/>
                    <a:pt x="34232" y="15884"/>
                  </a:cubicBezTo>
                  <a:lnTo>
                    <a:pt x="28700" y="9695"/>
                  </a:lnTo>
                  <a:lnTo>
                    <a:pt x="36149" y="9750"/>
                  </a:lnTo>
                  <a:lnTo>
                    <a:pt x="36149" y="9805"/>
                  </a:lnTo>
                  <a:lnTo>
                    <a:pt x="39490" y="13529"/>
                  </a:lnTo>
                  <a:lnTo>
                    <a:pt x="40147" y="13200"/>
                  </a:lnTo>
                  <a:lnTo>
                    <a:pt x="37080" y="9805"/>
                  </a:lnTo>
                  <a:lnTo>
                    <a:pt x="45460" y="9914"/>
                  </a:lnTo>
                  <a:lnTo>
                    <a:pt x="45898" y="9586"/>
                  </a:lnTo>
                  <a:lnTo>
                    <a:pt x="45515" y="9202"/>
                  </a:lnTo>
                  <a:lnTo>
                    <a:pt x="33575" y="9038"/>
                  </a:lnTo>
                  <a:lnTo>
                    <a:pt x="38230" y="3835"/>
                  </a:lnTo>
                  <a:lnTo>
                    <a:pt x="37628" y="3506"/>
                  </a:lnTo>
                  <a:lnTo>
                    <a:pt x="32698" y="9038"/>
                  </a:lnTo>
                  <a:lnTo>
                    <a:pt x="25359" y="8928"/>
                  </a:lnTo>
                  <a:lnTo>
                    <a:pt x="32205" y="1260"/>
                  </a:lnTo>
                  <a:lnTo>
                    <a:pt x="31493" y="1041"/>
                  </a:lnTo>
                  <a:lnTo>
                    <a:pt x="24428" y="8928"/>
                  </a:lnTo>
                  <a:lnTo>
                    <a:pt x="18294" y="8874"/>
                  </a:lnTo>
                  <a:lnTo>
                    <a:pt x="26071" y="165"/>
                  </a:lnTo>
                  <a:cubicBezTo>
                    <a:pt x="26071" y="110"/>
                    <a:pt x="26071" y="110"/>
                    <a:pt x="26126" y="56"/>
                  </a:cubicBezTo>
                  <a:cubicBezTo>
                    <a:pt x="25852" y="56"/>
                    <a:pt x="25578" y="1"/>
                    <a:pt x="25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8281840" y="3349558"/>
              <a:ext cx="750411" cy="774645"/>
            </a:xfrm>
            <a:custGeom>
              <a:avLst/>
              <a:gdLst/>
              <a:ahLst/>
              <a:cxnLst/>
              <a:rect l="l" t="t" r="r" b="b"/>
              <a:pathLst>
                <a:path w="20375" h="21033" extrusionOk="0">
                  <a:moveTo>
                    <a:pt x="9845" y="4152"/>
                  </a:moveTo>
                  <a:cubicBezTo>
                    <a:pt x="9976" y="4152"/>
                    <a:pt x="10108" y="4156"/>
                    <a:pt x="10242" y="4163"/>
                  </a:cubicBezTo>
                  <a:cubicBezTo>
                    <a:pt x="13638" y="4273"/>
                    <a:pt x="16321" y="7121"/>
                    <a:pt x="16267" y="10517"/>
                  </a:cubicBezTo>
                  <a:cubicBezTo>
                    <a:pt x="16267" y="14393"/>
                    <a:pt x="13116" y="16927"/>
                    <a:pt x="9833" y="16927"/>
                  </a:cubicBezTo>
                  <a:cubicBezTo>
                    <a:pt x="8199" y="16927"/>
                    <a:pt x="6532" y="16299"/>
                    <a:pt x="5203" y="14898"/>
                  </a:cubicBezTo>
                  <a:cubicBezTo>
                    <a:pt x="1351" y="10779"/>
                    <a:pt x="4345" y="4152"/>
                    <a:pt x="9845" y="4152"/>
                  </a:cubicBezTo>
                  <a:close/>
                  <a:moveTo>
                    <a:pt x="10242" y="1"/>
                  </a:moveTo>
                  <a:cubicBezTo>
                    <a:pt x="4546" y="110"/>
                    <a:pt x="0" y="4821"/>
                    <a:pt x="110" y="10517"/>
                  </a:cubicBezTo>
                  <a:cubicBezTo>
                    <a:pt x="110" y="16322"/>
                    <a:pt x="4655" y="21032"/>
                    <a:pt x="10242" y="21032"/>
                  </a:cubicBezTo>
                  <a:cubicBezTo>
                    <a:pt x="15883" y="21032"/>
                    <a:pt x="20374" y="16322"/>
                    <a:pt x="20374" y="10517"/>
                  </a:cubicBezTo>
                  <a:cubicBezTo>
                    <a:pt x="20374" y="4711"/>
                    <a:pt x="15829" y="1"/>
                    <a:pt x="10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21F5E7-42F8-6532-AFDA-417C4F7C4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" y="144249"/>
            <a:ext cx="8625840" cy="4862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0C3159-A396-52D4-E532-F0A2A9601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60" y="739866"/>
            <a:ext cx="7914640" cy="20178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555705-6652-030F-7C92-4F4BB1452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560" y="2867130"/>
            <a:ext cx="7914640" cy="201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091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0C6692-A06A-0BD2-50D9-A8F22318C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219173"/>
            <a:ext cx="8514080" cy="5395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8F73DF-FAFA-FF35-132D-895992886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87" y="868680"/>
            <a:ext cx="5406073" cy="198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86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0"/>
          <p:cNvSpPr/>
          <p:nvPr/>
        </p:nvSpPr>
        <p:spPr>
          <a:xfrm>
            <a:off x="7039075" y="539500"/>
            <a:ext cx="1391700" cy="1391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40"/>
          <p:cNvSpPr/>
          <p:nvPr/>
        </p:nvSpPr>
        <p:spPr>
          <a:xfrm>
            <a:off x="393025" y="-412325"/>
            <a:ext cx="2062500" cy="2062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40"/>
          <p:cNvSpPr/>
          <p:nvPr/>
        </p:nvSpPr>
        <p:spPr>
          <a:xfrm>
            <a:off x="4217250" y="1423475"/>
            <a:ext cx="1654500" cy="1654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40"/>
          <p:cNvSpPr txBox="1">
            <a:spLocks noGrp="1"/>
          </p:cNvSpPr>
          <p:nvPr>
            <p:ph type="title"/>
          </p:nvPr>
        </p:nvSpPr>
        <p:spPr>
          <a:xfrm>
            <a:off x="713325" y="3301187"/>
            <a:ext cx="7717800" cy="7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Exploratory Data Analysis (EDA)</a:t>
            </a:r>
          </a:p>
        </p:txBody>
      </p:sp>
      <p:sp>
        <p:nvSpPr>
          <p:cNvPr id="746" name="Google Shape;746;p40"/>
          <p:cNvSpPr txBox="1">
            <a:spLocks noGrp="1"/>
          </p:cNvSpPr>
          <p:nvPr>
            <p:ph type="title" idx="2"/>
          </p:nvPr>
        </p:nvSpPr>
        <p:spPr>
          <a:xfrm>
            <a:off x="3317150" y="2079388"/>
            <a:ext cx="2510100" cy="13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748" name="Google Shape;748;p40"/>
          <p:cNvGrpSpPr/>
          <p:nvPr/>
        </p:nvGrpSpPr>
        <p:grpSpPr>
          <a:xfrm flipH="1">
            <a:off x="6633054" y="-44133"/>
            <a:ext cx="2302664" cy="2681740"/>
            <a:chOff x="-74523" y="421741"/>
            <a:chExt cx="2302664" cy="2681740"/>
          </a:xfrm>
        </p:grpSpPr>
        <p:sp>
          <p:nvSpPr>
            <p:cNvPr id="749" name="Google Shape;749;p40"/>
            <p:cNvSpPr/>
            <p:nvPr/>
          </p:nvSpPr>
          <p:spPr>
            <a:xfrm flipH="1">
              <a:off x="682398" y="596425"/>
              <a:ext cx="1545743" cy="760100"/>
            </a:xfrm>
            <a:custGeom>
              <a:avLst/>
              <a:gdLst/>
              <a:ahLst/>
              <a:cxnLst/>
              <a:rect l="l" t="t" r="r" b="b"/>
              <a:pathLst>
                <a:path w="121211" h="59604" extrusionOk="0">
                  <a:moveTo>
                    <a:pt x="82436" y="3593"/>
                  </a:moveTo>
                  <a:cubicBezTo>
                    <a:pt x="94084" y="3593"/>
                    <a:pt x="105613" y="5816"/>
                    <a:pt x="116444" y="10133"/>
                  </a:cubicBezTo>
                  <a:cubicBezTo>
                    <a:pt x="96722" y="39963"/>
                    <a:pt x="71905" y="55412"/>
                    <a:pt x="42486" y="55988"/>
                  </a:cubicBezTo>
                  <a:cubicBezTo>
                    <a:pt x="42094" y="55993"/>
                    <a:pt x="41703" y="55995"/>
                    <a:pt x="41312" y="55995"/>
                  </a:cubicBezTo>
                  <a:cubicBezTo>
                    <a:pt x="28808" y="55995"/>
                    <a:pt x="16406" y="53448"/>
                    <a:pt x="4931" y="48427"/>
                  </a:cubicBezTo>
                  <a:cubicBezTo>
                    <a:pt x="25146" y="19830"/>
                    <a:pt x="50210" y="4792"/>
                    <a:pt x="79465" y="3641"/>
                  </a:cubicBezTo>
                  <a:cubicBezTo>
                    <a:pt x="80456" y="3609"/>
                    <a:pt x="81447" y="3593"/>
                    <a:pt x="82436" y="3593"/>
                  </a:cubicBezTo>
                  <a:close/>
                  <a:moveTo>
                    <a:pt x="82796" y="0"/>
                  </a:moveTo>
                  <a:cubicBezTo>
                    <a:pt x="58796" y="0"/>
                    <a:pt x="27219" y="9238"/>
                    <a:pt x="576" y="48099"/>
                  </a:cubicBezTo>
                  <a:cubicBezTo>
                    <a:pt x="0" y="49085"/>
                    <a:pt x="247" y="50317"/>
                    <a:pt x="1315" y="50893"/>
                  </a:cubicBezTo>
                  <a:cubicBezTo>
                    <a:pt x="13642" y="56645"/>
                    <a:pt x="27119" y="59603"/>
                    <a:pt x="40760" y="59603"/>
                  </a:cubicBezTo>
                  <a:cubicBezTo>
                    <a:pt x="64755" y="59603"/>
                    <a:pt x="95489" y="49989"/>
                    <a:pt x="120800" y="10298"/>
                  </a:cubicBezTo>
                  <a:cubicBezTo>
                    <a:pt x="121128" y="9887"/>
                    <a:pt x="121210" y="9311"/>
                    <a:pt x="121046" y="8818"/>
                  </a:cubicBezTo>
                  <a:cubicBezTo>
                    <a:pt x="120882" y="8243"/>
                    <a:pt x="120553" y="7832"/>
                    <a:pt x="120060" y="7586"/>
                  </a:cubicBezTo>
                  <a:cubicBezTo>
                    <a:pt x="119749" y="7430"/>
                    <a:pt x="104320" y="0"/>
                    <a:pt x="827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 flipH="1">
              <a:off x="708592" y="620846"/>
              <a:ext cx="1492298" cy="712622"/>
            </a:xfrm>
            <a:custGeom>
              <a:avLst/>
              <a:gdLst/>
              <a:ahLst/>
              <a:cxnLst/>
              <a:rect l="l" t="t" r="r" b="b"/>
              <a:pathLst>
                <a:path w="117020" h="55881" extrusionOk="0">
                  <a:moveTo>
                    <a:pt x="85546" y="1"/>
                  </a:moveTo>
                  <a:lnTo>
                    <a:pt x="104775" y="10519"/>
                  </a:lnTo>
                  <a:lnTo>
                    <a:pt x="85710" y="17011"/>
                  </a:lnTo>
                  <a:lnTo>
                    <a:pt x="85628" y="17011"/>
                  </a:lnTo>
                  <a:lnTo>
                    <a:pt x="59167" y="2466"/>
                  </a:lnTo>
                  <a:cubicBezTo>
                    <a:pt x="58263" y="2712"/>
                    <a:pt x="57441" y="2959"/>
                    <a:pt x="56537" y="3205"/>
                  </a:cubicBezTo>
                  <a:lnTo>
                    <a:pt x="83409" y="17833"/>
                  </a:lnTo>
                  <a:lnTo>
                    <a:pt x="72726" y="21449"/>
                  </a:lnTo>
                  <a:cubicBezTo>
                    <a:pt x="72620" y="21406"/>
                    <a:pt x="72508" y="21386"/>
                    <a:pt x="72397" y="21386"/>
                  </a:cubicBezTo>
                  <a:cubicBezTo>
                    <a:pt x="72077" y="21386"/>
                    <a:pt x="71758" y="21555"/>
                    <a:pt x="71576" y="21859"/>
                  </a:cubicBezTo>
                  <a:lnTo>
                    <a:pt x="65166" y="24078"/>
                  </a:lnTo>
                  <a:lnTo>
                    <a:pt x="39609" y="10108"/>
                  </a:lnTo>
                  <a:lnTo>
                    <a:pt x="37719" y="11094"/>
                  </a:lnTo>
                  <a:lnTo>
                    <a:pt x="62865" y="24900"/>
                  </a:lnTo>
                  <a:lnTo>
                    <a:pt x="45772" y="30735"/>
                  </a:lnTo>
                  <a:cubicBezTo>
                    <a:pt x="45690" y="30570"/>
                    <a:pt x="45608" y="30488"/>
                    <a:pt x="45526" y="30406"/>
                  </a:cubicBezTo>
                  <a:lnTo>
                    <a:pt x="25475" y="19394"/>
                  </a:lnTo>
                  <a:lnTo>
                    <a:pt x="23913" y="20709"/>
                  </a:lnTo>
                  <a:lnTo>
                    <a:pt x="43553" y="31474"/>
                  </a:lnTo>
                  <a:lnTo>
                    <a:pt x="24489" y="37966"/>
                  </a:lnTo>
                  <a:lnTo>
                    <a:pt x="24406" y="37884"/>
                  </a:lnTo>
                  <a:lnTo>
                    <a:pt x="12573" y="31474"/>
                  </a:lnTo>
                  <a:lnTo>
                    <a:pt x="11340" y="32871"/>
                  </a:lnTo>
                  <a:lnTo>
                    <a:pt x="22188" y="38870"/>
                  </a:lnTo>
                  <a:lnTo>
                    <a:pt x="822" y="46102"/>
                  </a:lnTo>
                  <a:cubicBezTo>
                    <a:pt x="575" y="46512"/>
                    <a:pt x="247" y="46841"/>
                    <a:pt x="0" y="47252"/>
                  </a:cubicBezTo>
                  <a:cubicBezTo>
                    <a:pt x="0" y="47252"/>
                    <a:pt x="411" y="47499"/>
                    <a:pt x="1233" y="47909"/>
                  </a:cubicBezTo>
                  <a:lnTo>
                    <a:pt x="31884" y="37391"/>
                  </a:lnTo>
                  <a:lnTo>
                    <a:pt x="24817" y="54894"/>
                  </a:lnTo>
                  <a:cubicBezTo>
                    <a:pt x="25475" y="54977"/>
                    <a:pt x="26050" y="55059"/>
                    <a:pt x="26707" y="55141"/>
                  </a:cubicBezTo>
                  <a:lnTo>
                    <a:pt x="34185" y="36651"/>
                  </a:lnTo>
                  <a:lnTo>
                    <a:pt x="52839" y="30241"/>
                  </a:lnTo>
                  <a:lnTo>
                    <a:pt x="52839" y="30241"/>
                  </a:lnTo>
                  <a:lnTo>
                    <a:pt x="42485" y="55881"/>
                  </a:lnTo>
                  <a:lnTo>
                    <a:pt x="44540" y="55798"/>
                  </a:lnTo>
                  <a:lnTo>
                    <a:pt x="55058" y="29420"/>
                  </a:lnTo>
                  <a:lnTo>
                    <a:pt x="70672" y="24160"/>
                  </a:lnTo>
                  <a:lnTo>
                    <a:pt x="58920" y="53251"/>
                  </a:lnTo>
                  <a:cubicBezTo>
                    <a:pt x="58838" y="53333"/>
                    <a:pt x="58838" y="53415"/>
                    <a:pt x="58838" y="53497"/>
                  </a:cubicBezTo>
                  <a:cubicBezTo>
                    <a:pt x="59578" y="53333"/>
                    <a:pt x="60235" y="53087"/>
                    <a:pt x="60975" y="52922"/>
                  </a:cubicBezTo>
                  <a:lnTo>
                    <a:pt x="72973" y="23339"/>
                  </a:lnTo>
                  <a:lnTo>
                    <a:pt x="92284" y="16682"/>
                  </a:lnTo>
                  <a:lnTo>
                    <a:pt x="92284" y="16682"/>
                  </a:lnTo>
                  <a:lnTo>
                    <a:pt x="81272" y="44047"/>
                  </a:lnTo>
                  <a:cubicBezTo>
                    <a:pt x="82094" y="43554"/>
                    <a:pt x="82998" y="42979"/>
                    <a:pt x="83902" y="42404"/>
                  </a:cubicBezTo>
                  <a:lnTo>
                    <a:pt x="94585" y="15943"/>
                  </a:lnTo>
                  <a:lnTo>
                    <a:pt x="116362" y="8465"/>
                  </a:lnTo>
                  <a:cubicBezTo>
                    <a:pt x="116608" y="8136"/>
                    <a:pt x="116855" y="7807"/>
                    <a:pt x="117019" y="7396"/>
                  </a:cubicBezTo>
                  <a:cubicBezTo>
                    <a:pt x="117019" y="7396"/>
                    <a:pt x="116608" y="7150"/>
                    <a:pt x="115704" y="6739"/>
                  </a:cubicBezTo>
                  <a:lnTo>
                    <a:pt x="106994" y="9780"/>
                  </a:lnTo>
                  <a:cubicBezTo>
                    <a:pt x="106911" y="9615"/>
                    <a:pt x="106829" y="9533"/>
                    <a:pt x="106665" y="9451"/>
                  </a:cubicBezTo>
                  <a:lnTo>
                    <a:pt x="89983" y="329"/>
                  </a:lnTo>
                  <a:cubicBezTo>
                    <a:pt x="88586" y="165"/>
                    <a:pt x="87025" y="83"/>
                    <a:pt x="8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 flipH="1">
              <a:off x="-74523" y="901944"/>
              <a:ext cx="1037480" cy="1151921"/>
            </a:xfrm>
            <a:custGeom>
              <a:avLst/>
              <a:gdLst/>
              <a:ahLst/>
              <a:cxnLst/>
              <a:rect l="l" t="t" r="r" b="b"/>
              <a:pathLst>
                <a:path w="81355" h="90329" extrusionOk="0">
                  <a:moveTo>
                    <a:pt x="37883" y="4782"/>
                  </a:moveTo>
                  <a:lnTo>
                    <a:pt x="37883" y="4782"/>
                  </a:lnTo>
                  <a:cubicBezTo>
                    <a:pt x="71411" y="45378"/>
                    <a:pt x="47580" y="78084"/>
                    <a:pt x="41170" y="85480"/>
                  </a:cubicBezTo>
                  <a:cubicBezTo>
                    <a:pt x="9697" y="44720"/>
                    <a:pt x="31720" y="12343"/>
                    <a:pt x="37883" y="4782"/>
                  </a:cubicBezTo>
                  <a:close/>
                  <a:moveTo>
                    <a:pt x="37747" y="0"/>
                  </a:moveTo>
                  <a:cubicBezTo>
                    <a:pt x="37264" y="0"/>
                    <a:pt x="36844" y="234"/>
                    <a:pt x="36486" y="591"/>
                  </a:cubicBezTo>
                  <a:cubicBezTo>
                    <a:pt x="36158" y="920"/>
                    <a:pt x="0" y="40447"/>
                    <a:pt x="39527" y="89589"/>
                  </a:cubicBezTo>
                  <a:cubicBezTo>
                    <a:pt x="39856" y="89999"/>
                    <a:pt x="40349" y="90246"/>
                    <a:pt x="40924" y="90328"/>
                  </a:cubicBezTo>
                  <a:lnTo>
                    <a:pt x="41006" y="90328"/>
                  </a:lnTo>
                  <a:cubicBezTo>
                    <a:pt x="41581" y="90328"/>
                    <a:pt x="42074" y="90082"/>
                    <a:pt x="42403" y="89753"/>
                  </a:cubicBezTo>
                  <a:cubicBezTo>
                    <a:pt x="42732" y="89342"/>
                    <a:pt x="81355" y="49569"/>
                    <a:pt x="39363" y="674"/>
                  </a:cubicBezTo>
                  <a:cubicBezTo>
                    <a:pt x="38952" y="263"/>
                    <a:pt x="38459" y="16"/>
                    <a:pt x="37966" y="16"/>
                  </a:cubicBezTo>
                  <a:cubicBezTo>
                    <a:pt x="37891" y="6"/>
                    <a:pt x="37818" y="0"/>
                    <a:pt x="37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0"/>
            <p:cNvSpPr/>
            <p:nvPr/>
          </p:nvSpPr>
          <p:spPr>
            <a:xfrm flipH="1">
              <a:off x="234623" y="925205"/>
              <a:ext cx="435957" cy="1103499"/>
            </a:xfrm>
            <a:custGeom>
              <a:avLst/>
              <a:gdLst/>
              <a:ahLst/>
              <a:cxnLst/>
              <a:rect l="l" t="t" r="r" b="b"/>
              <a:pathLst>
                <a:path w="34186" h="86532" extrusionOk="0">
                  <a:moveTo>
                    <a:pt x="14956" y="0"/>
                  </a:moveTo>
                  <a:cubicBezTo>
                    <a:pt x="14956" y="0"/>
                    <a:pt x="14710" y="329"/>
                    <a:pt x="14299" y="822"/>
                  </a:cubicBezTo>
                  <a:lnTo>
                    <a:pt x="14545" y="7232"/>
                  </a:lnTo>
                  <a:cubicBezTo>
                    <a:pt x="14463" y="7314"/>
                    <a:pt x="14381" y="7314"/>
                    <a:pt x="14299" y="7396"/>
                  </a:cubicBezTo>
                  <a:lnTo>
                    <a:pt x="4767" y="16764"/>
                  </a:lnTo>
                  <a:cubicBezTo>
                    <a:pt x="4356" y="17668"/>
                    <a:pt x="4027" y="18654"/>
                    <a:pt x="3616" y="19722"/>
                  </a:cubicBezTo>
                  <a:lnTo>
                    <a:pt x="14545" y="8957"/>
                  </a:lnTo>
                  <a:lnTo>
                    <a:pt x="15121" y="23092"/>
                  </a:lnTo>
                  <a:lnTo>
                    <a:pt x="15039" y="23092"/>
                  </a:lnTo>
                  <a:lnTo>
                    <a:pt x="0" y="37883"/>
                  </a:lnTo>
                  <a:lnTo>
                    <a:pt x="0" y="39774"/>
                  </a:lnTo>
                  <a:lnTo>
                    <a:pt x="15203" y="24735"/>
                  </a:lnTo>
                  <a:lnTo>
                    <a:pt x="15449" y="32624"/>
                  </a:lnTo>
                  <a:cubicBezTo>
                    <a:pt x="15367" y="32789"/>
                    <a:pt x="15367" y="32871"/>
                    <a:pt x="15367" y="33035"/>
                  </a:cubicBezTo>
                  <a:cubicBezTo>
                    <a:pt x="15367" y="33199"/>
                    <a:pt x="15449" y="33364"/>
                    <a:pt x="15532" y="33446"/>
                  </a:cubicBezTo>
                  <a:lnTo>
                    <a:pt x="15696" y="38212"/>
                  </a:lnTo>
                  <a:lnTo>
                    <a:pt x="1151" y="52511"/>
                  </a:lnTo>
                  <a:cubicBezTo>
                    <a:pt x="1233" y="53004"/>
                    <a:pt x="1397" y="53579"/>
                    <a:pt x="1479" y="53990"/>
                  </a:cubicBezTo>
                  <a:lnTo>
                    <a:pt x="15778" y="39938"/>
                  </a:lnTo>
                  <a:lnTo>
                    <a:pt x="16271" y="52511"/>
                  </a:lnTo>
                  <a:cubicBezTo>
                    <a:pt x="16107" y="52593"/>
                    <a:pt x="16025" y="52593"/>
                    <a:pt x="15942" y="52675"/>
                  </a:cubicBezTo>
                  <a:lnTo>
                    <a:pt x="4602" y="63933"/>
                  </a:lnTo>
                  <a:cubicBezTo>
                    <a:pt x="4767" y="64344"/>
                    <a:pt x="4931" y="64755"/>
                    <a:pt x="5095" y="65166"/>
                  </a:cubicBezTo>
                  <a:lnTo>
                    <a:pt x="16271" y="54154"/>
                  </a:lnTo>
                  <a:lnTo>
                    <a:pt x="16846" y="68289"/>
                  </a:lnTo>
                  <a:lnTo>
                    <a:pt x="16764" y="68289"/>
                  </a:lnTo>
                  <a:lnTo>
                    <a:pt x="10026" y="74945"/>
                  </a:lnTo>
                  <a:cubicBezTo>
                    <a:pt x="10272" y="75274"/>
                    <a:pt x="10519" y="75685"/>
                    <a:pt x="10683" y="76096"/>
                  </a:cubicBezTo>
                  <a:lnTo>
                    <a:pt x="16846" y="69932"/>
                  </a:lnTo>
                  <a:lnTo>
                    <a:pt x="17504" y="85792"/>
                  </a:lnTo>
                  <a:lnTo>
                    <a:pt x="18079" y="86532"/>
                  </a:lnTo>
                  <a:cubicBezTo>
                    <a:pt x="18079" y="86532"/>
                    <a:pt x="18326" y="86285"/>
                    <a:pt x="18736" y="85792"/>
                  </a:cubicBezTo>
                  <a:lnTo>
                    <a:pt x="17915" y="63194"/>
                  </a:lnTo>
                  <a:lnTo>
                    <a:pt x="28187" y="71411"/>
                  </a:lnTo>
                  <a:cubicBezTo>
                    <a:pt x="28351" y="71083"/>
                    <a:pt x="28598" y="70672"/>
                    <a:pt x="28762" y="70261"/>
                  </a:cubicBezTo>
                  <a:lnTo>
                    <a:pt x="17833" y="61468"/>
                  </a:lnTo>
                  <a:lnTo>
                    <a:pt x="17339" y="47662"/>
                  </a:lnTo>
                  <a:lnTo>
                    <a:pt x="32460" y="59907"/>
                  </a:lnTo>
                  <a:cubicBezTo>
                    <a:pt x="32542" y="59414"/>
                    <a:pt x="32706" y="59003"/>
                    <a:pt x="32789" y="58510"/>
                  </a:cubicBezTo>
                  <a:lnTo>
                    <a:pt x="17257" y="46019"/>
                  </a:lnTo>
                  <a:lnTo>
                    <a:pt x="16846" y="34514"/>
                  </a:lnTo>
                  <a:lnTo>
                    <a:pt x="34021" y="48320"/>
                  </a:lnTo>
                  <a:cubicBezTo>
                    <a:pt x="34021" y="48320"/>
                    <a:pt x="34103" y="48402"/>
                    <a:pt x="34186" y="48402"/>
                  </a:cubicBezTo>
                  <a:cubicBezTo>
                    <a:pt x="34186" y="47827"/>
                    <a:pt x="34186" y="47334"/>
                    <a:pt x="34186" y="46841"/>
                  </a:cubicBezTo>
                  <a:lnTo>
                    <a:pt x="16764" y="32871"/>
                  </a:lnTo>
                  <a:lnTo>
                    <a:pt x="16189" y="18572"/>
                  </a:lnTo>
                  <a:lnTo>
                    <a:pt x="32378" y="31474"/>
                  </a:lnTo>
                  <a:cubicBezTo>
                    <a:pt x="32213" y="30734"/>
                    <a:pt x="31967" y="30077"/>
                    <a:pt x="31802" y="29337"/>
                  </a:cubicBezTo>
                  <a:lnTo>
                    <a:pt x="16189" y="16846"/>
                  </a:lnTo>
                  <a:lnTo>
                    <a:pt x="15532" y="740"/>
                  </a:lnTo>
                  <a:lnTo>
                    <a:pt x="149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 flipH="1">
              <a:off x="102886" y="421741"/>
              <a:ext cx="1853831" cy="2506721"/>
            </a:xfrm>
            <a:custGeom>
              <a:avLst/>
              <a:gdLst/>
              <a:ahLst/>
              <a:cxnLst/>
              <a:rect l="l" t="t" r="r" b="b"/>
              <a:pathLst>
                <a:path w="145370" h="196567" extrusionOk="0">
                  <a:moveTo>
                    <a:pt x="142987" y="0"/>
                  </a:moveTo>
                  <a:cubicBezTo>
                    <a:pt x="117183" y="19229"/>
                    <a:pt x="93024" y="40595"/>
                    <a:pt x="70754" y="63769"/>
                  </a:cubicBezTo>
                  <a:cubicBezTo>
                    <a:pt x="23009" y="113814"/>
                    <a:pt x="0" y="158518"/>
                    <a:pt x="2383" y="196566"/>
                  </a:cubicBezTo>
                  <a:lnTo>
                    <a:pt x="2383" y="196566"/>
                  </a:lnTo>
                  <a:lnTo>
                    <a:pt x="6492" y="196237"/>
                  </a:lnTo>
                  <a:cubicBezTo>
                    <a:pt x="3616" y="150383"/>
                    <a:pt x="41499" y="100502"/>
                    <a:pt x="73712" y="66645"/>
                  </a:cubicBezTo>
                  <a:cubicBezTo>
                    <a:pt x="95818" y="43636"/>
                    <a:pt x="119813" y="22434"/>
                    <a:pt x="145370" y="3369"/>
                  </a:cubicBezTo>
                  <a:lnTo>
                    <a:pt x="1429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0"/>
            <p:cNvSpPr/>
            <p:nvPr/>
          </p:nvSpPr>
          <p:spPr>
            <a:xfrm flipH="1">
              <a:off x="1195916" y="1596501"/>
              <a:ext cx="223209" cy="223209"/>
            </a:xfrm>
            <a:custGeom>
              <a:avLst/>
              <a:gdLst/>
              <a:ahLst/>
              <a:cxnLst/>
              <a:rect l="l" t="t" r="r" b="b"/>
              <a:pathLst>
                <a:path w="14382" h="14382" extrusionOk="0">
                  <a:moveTo>
                    <a:pt x="7232" y="1"/>
                  </a:moveTo>
                  <a:cubicBezTo>
                    <a:pt x="3205" y="1"/>
                    <a:pt x="0" y="3206"/>
                    <a:pt x="0" y="7150"/>
                  </a:cubicBezTo>
                  <a:cubicBezTo>
                    <a:pt x="0" y="11177"/>
                    <a:pt x="3205" y="14382"/>
                    <a:pt x="7232" y="14382"/>
                  </a:cubicBezTo>
                  <a:cubicBezTo>
                    <a:pt x="11176" y="14382"/>
                    <a:pt x="14381" y="11177"/>
                    <a:pt x="14381" y="7150"/>
                  </a:cubicBezTo>
                  <a:cubicBezTo>
                    <a:pt x="14381" y="3206"/>
                    <a:pt x="11176" y="1"/>
                    <a:pt x="7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 flipH="1">
              <a:off x="1287071" y="1399475"/>
              <a:ext cx="223220" cy="223233"/>
            </a:xfrm>
            <a:custGeom>
              <a:avLst/>
              <a:gdLst/>
              <a:ahLst/>
              <a:cxnLst/>
              <a:rect l="l" t="t" r="r" b="b"/>
              <a:pathLst>
                <a:path w="17504" h="17505" extrusionOk="0">
                  <a:moveTo>
                    <a:pt x="8711" y="1"/>
                  </a:moveTo>
                  <a:cubicBezTo>
                    <a:pt x="3945" y="1"/>
                    <a:pt x="0" y="3945"/>
                    <a:pt x="0" y="8794"/>
                  </a:cubicBezTo>
                  <a:cubicBezTo>
                    <a:pt x="0" y="13560"/>
                    <a:pt x="3945" y="17504"/>
                    <a:pt x="8711" y="17504"/>
                  </a:cubicBezTo>
                  <a:cubicBezTo>
                    <a:pt x="13559" y="17504"/>
                    <a:pt x="17504" y="13560"/>
                    <a:pt x="17504" y="8794"/>
                  </a:cubicBezTo>
                  <a:cubicBezTo>
                    <a:pt x="17504" y="3945"/>
                    <a:pt x="13559" y="1"/>
                    <a:pt x="8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0"/>
            <p:cNvSpPr/>
            <p:nvPr/>
          </p:nvSpPr>
          <p:spPr>
            <a:xfrm flipH="1">
              <a:off x="1845339" y="2463637"/>
              <a:ext cx="223233" cy="223220"/>
            </a:xfrm>
            <a:custGeom>
              <a:avLst/>
              <a:gdLst/>
              <a:ahLst/>
              <a:cxnLst/>
              <a:rect l="l" t="t" r="r" b="b"/>
              <a:pathLst>
                <a:path w="17505" h="17504" extrusionOk="0">
                  <a:moveTo>
                    <a:pt x="8711" y="0"/>
                  </a:moveTo>
                  <a:cubicBezTo>
                    <a:pt x="3945" y="0"/>
                    <a:pt x="1" y="3945"/>
                    <a:pt x="1" y="8793"/>
                  </a:cubicBezTo>
                  <a:cubicBezTo>
                    <a:pt x="1" y="13559"/>
                    <a:pt x="3945" y="17504"/>
                    <a:pt x="8711" y="17504"/>
                  </a:cubicBezTo>
                  <a:cubicBezTo>
                    <a:pt x="13560" y="17504"/>
                    <a:pt x="17504" y="13559"/>
                    <a:pt x="17504" y="8793"/>
                  </a:cubicBezTo>
                  <a:cubicBezTo>
                    <a:pt x="17504" y="3945"/>
                    <a:pt x="13560" y="0"/>
                    <a:pt x="87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0"/>
            <p:cNvSpPr/>
            <p:nvPr/>
          </p:nvSpPr>
          <p:spPr>
            <a:xfrm flipH="1">
              <a:off x="1431684" y="1596489"/>
              <a:ext cx="183406" cy="183406"/>
            </a:xfrm>
            <a:custGeom>
              <a:avLst/>
              <a:gdLst/>
              <a:ahLst/>
              <a:cxnLst/>
              <a:rect l="l" t="t" r="r" b="b"/>
              <a:pathLst>
                <a:path w="14382" h="14382" extrusionOk="0">
                  <a:moveTo>
                    <a:pt x="7232" y="1"/>
                  </a:moveTo>
                  <a:cubicBezTo>
                    <a:pt x="3205" y="1"/>
                    <a:pt x="1" y="3206"/>
                    <a:pt x="1" y="7150"/>
                  </a:cubicBezTo>
                  <a:cubicBezTo>
                    <a:pt x="1" y="11177"/>
                    <a:pt x="3205" y="14382"/>
                    <a:pt x="7232" y="14382"/>
                  </a:cubicBezTo>
                  <a:cubicBezTo>
                    <a:pt x="11177" y="14382"/>
                    <a:pt x="14381" y="11177"/>
                    <a:pt x="14381" y="7150"/>
                  </a:cubicBezTo>
                  <a:cubicBezTo>
                    <a:pt x="14381" y="3206"/>
                    <a:pt x="11177" y="1"/>
                    <a:pt x="7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 flipH="1">
              <a:off x="1575252" y="2133050"/>
              <a:ext cx="131006" cy="131006"/>
            </a:xfrm>
            <a:custGeom>
              <a:avLst/>
              <a:gdLst/>
              <a:ahLst/>
              <a:cxnLst/>
              <a:rect l="l" t="t" r="r" b="b"/>
              <a:pathLst>
                <a:path w="10273" h="10273" extrusionOk="0">
                  <a:moveTo>
                    <a:pt x="5095" y="0"/>
                  </a:moveTo>
                  <a:cubicBezTo>
                    <a:pt x="2301" y="0"/>
                    <a:pt x="0" y="2301"/>
                    <a:pt x="0" y="5177"/>
                  </a:cubicBezTo>
                  <a:cubicBezTo>
                    <a:pt x="0" y="7971"/>
                    <a:pt x="2301" y="10272"/>
                    <a:pt x="5095" y="10272"/>
                  </a:cubicBezTo>
                  <a:cubicBezTo>
                    <a:pt x="7971" y="10272"/>
                    <a:pt x="10272" y="7971"/>
                    <a:pt x="10272" y="5177"/>
                  </a:cubicBezTo>
                  <a:cubicBezTo>
                    <a:pt x="10272" y="2301"/>
                    <a:pt x="7971" y="0"/>
                    <a:pt x="5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 flipH="1">
              <a:off x="1169697" y="1465495"/>
              <a:ext cx="131006" cy="131006"/>
            </a:xfrm>
            <a:custGeom>
              <a:avLst/>
              <a:gdLst/>
              <a:ahLst/>
              <a:cxnLst/>
              <a:rect l="l" t="t" r="r" b="b"/>
              <a:pathLst>
                <a:path w="10273" h="10273" extrusionOk="0">
                  <a:moveTo>
                    <a:pt x="5178" y="1"/>
                  </a:moveTo>
                  <a:cubicBezTo>
                    <a:pt x="2301" y="1"/>
                    <a:pt x="0" y="2302"/>
                    <a:pt x="0" y="5096"/>
                  </a:cubicBezTo>
                  <a:cubicBezTo>
                    <a:pt x="0" y="7972"/>
                    <a:pt x="2301" y="10273"/>
                    <a:pt x="5178" y="10273"/>
                  </a:cubicBezTo>
                  <a:cubicBezTo>
                    <a:pt x="7972" y="10273"/>
                    <a:pt x="10273" y="7972"/>
                    <a:pt x="10273" y="5096"/>
                  </a:cubicBezTo>
                  <a:cubicBezTo>
                    <a:pt x="10273" y="2302"/>
                    <a:pt x="7972" y="1"/>
                    <a:pt x="5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0"/>
            <p:cNvSpPr/>
            <p:nvPr/>
          </p:nvSpPr>
          <p:spPr>
            <a:xfrm flipH="1">
              <a:off x="1772265" y="2723044"/>
              <a:ext cx="131006" cy="131006"/>
            </a:xfrm>
            <a:custGeom>
              <a:avLst/>
              <a:gdLst/>
              <a:ahLst/>
              <a:cxnLst/>
              <a:rect l="l" t="t" r="r" b="b"/>
              <a:pathLst>
                <a:path w="10273" h="10273" extrusionOk="0">
                  <a:moveTo>
                    <a:pt x="5177" y="1"/>
                  </a:moveTo>
                  <a:cubicBezTo>
                    <a:pt x="2301" y="1"/>
                    <a:pt x="0" y="2301"/>
                    <a:pt x="0" y="5095"/>
                  </a:cubicBezTo>
                  <a:cubicBezTo>
                    <a:pt x="0" y="7972"/>
                    <a:pt x="2301" y="10273"/>
                    <a:pt x="5177" y="10273"/>
                  </a:cubicBezTo>
                  <a:cubicBezTo>
                    <a:pt x="7971" y="10273"/>
                    <a:pt x="10272" y="7972"/>
                    <a:pt x="10272" y="5095"/>
                  </a:cubicBezTo>
                  <a:cubicBezTo>
                    <a:pt x="10272" y="2301"/>
                    <a:pt x="7971" y="1"/>
                    <a:pt x="5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0"/>
            <p:cNvSpPr/>
            <p:nvPr/>
          </p:nvSpPr>
          <p:spPr>
            <a:xfrm flipH="1">
              <a:off x="1746071" y="2120476"/>
              <a:ext cx="183406" cy="183394"/>
            </a:xfrm>
            <a:custGeom>
              <a:avLst/>
              <a:gdLst/>
              <a:ahLst/>
              <a:cxnLst/>
              <a:rect l="l" t="t" r="r" b="b"/>
              <a:pathLst>
                <a:path w="14382" h="14381" extrusionOk="0">
                  <a:moveTo>
                    <a:pt x="7232" y="0"/>
                  </a:moveTo>
                  <a:cubicBezTo>
                    <a:pt x="3206" y="0"/>
                    <a:pt x="1" y="3205"/>
                    <a:pt x="1" y="7149"/>
                  </a:cubicBezTo>
                  <a:cubicBezTo>
                    <a:pt x="1" y="11176"/>
                    <a:pt x="3206" y="14381"/>
                    <a:pt x="7232" y="14381"/>
                  </a:cubicBezTo>
                  <a:cubicBezTo>
                    <a:pt x="11177" y="14381"/>
                    <a:pt x="14382" y="11176"/>
                    <a:pt x="14382" y="7149"/>
                  </a:cubicBezTo>
                  <a:cubicBezTo>
                    <a:pt x="14382" y="3205"/>
                    <a:pt x="11177" y="0"/>
                    <a:pt x="7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0"/>
            <p:cNvSpPr/>
            <p:nvPr/>
          </p:nvSpPr>
          <p:spPr>
            <a:xfrm flipH="1">
              <a:off x="1680052" y="2002056"/>
              <a:ext cx="131006" cy="131006"/>
            </a:xfrm>
            <a:custGeom>
              <a:avLst/>
              <a:gdLst/>
              <a:ahLst/>
              <a:cxnLst/>
              <a:rect l="l" t="t" r="r" b="b"/>
              <a:pathLst>
                <a:path w="10273" h="10273" extrusionOk="0">
                  <a:moveTo>
                    <a:pt x="5096" y="0"/>
                  </a:moveTo>
                  <a:cubicBezTo>
                    <a:pt x="2302" y="0"/>
                    <a:pt x="1" y="2301"/>
                    <a:pt x="1" y="5177"/>
                  </a:cubicBezTo>
                  <a:cubicBezTo>
                    <a:pt x="1" y="7971"/>
                    <a:pt x="2302" y="10272"/>
                    <a:pt x="5096" y="10272"/>
                  </a:cubicBezTo>
                  <a:cubicBezTo>
                    <a:pt x="7972" y="10272"/>
                    <a:pt x="10273" y="7971"/>
                    <a:pt x="10273" y="5177"/>
                  </a:cubicBezTo>
                  <a:cubicBezTo>
                    <a:pt x="10273" y="2301"/>
                    <a:pt x="7972" y="0"/>
                    <a:pt x="5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0"/>
            <p:cNvSpPr/>
            <p:nvPr/>
          </p:nvSpPr>
          <p:spPr>
            <a:xfrm flipH="1">
              <a:off x="1615078" y="2251470"/>
              <a:ext cx="183406" cy="183394"/>
            </a:xfrm>
            <a:custGeom>
              <a:avLst/>
              <a:gdLst/>
              <a:ahLst/>
              <a:cxnLst/>
              <a:rect l="l" t="t" r="r" b="b"/>
              <a:pathLst>
                <a:path w="14382" h="14381" extrusionOk="0">
                  <a:moveTo>
                    <a:pt x="7232" y="0"/>
                  </a:moveTo>
                  <a:cubicBezTo>
                    <a:pt x="3206" y="0"/>
                    <a:pt x="1" y="3205"/>
                    <a:pt x="1" y="7149"/>
                  </a:cubicBezTo>
                  <a:cubicBezTo>
                    <a:pt x="1" y="11176"/>
                    <a:pt x="3206" y="14381"/>
                    <a:pt x="7232" y="14381"/>
                  </a:cubicBezTo>
                  <a:cubicBezTo>
                    <a:pt x="11177" y="14381"/>
                    <a:pt x="14382" y="11176"/>
                    <a:pt x="14382" y="7149"/>
                  </a:cubicBezTo>
                  <a:cubicBezTo>
                    <a:pt x="14382" y="3205"/>
                    <a:pt x="11177" y="0"/>
                    <a:pt x="7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0"/>
            <p:cNvSpPr/>
            <p:nvPr/>
          </p:nvSpPr>
          <p:spPr>
            <a:xfrm flipH="1">
              <a:off x="1889639" y="2723044"/>
              <a:ext cx="183406" cy="183406"/>
            </a:xfrm>
            <a:custGeom>
              <a:avLst/>
              <a:gdLst/>
              <a:ahLst/>
              <a:cxnLst/>
              <a:rect l="l" t="t" r="r" b="b"/>
              <a:pathLst>
                <a:path w="14382" h="14382" extrusionOk="0">
                  <a:moveTo>
                    <a:pt x="7150" y="1"/>
                  </a:moveTo>
                  <a:cubicBezTo>
                    <a:pt x="3205" y="1"/>
                    <a:pt x="1" y="3205"/>
                    <a:pt x="1" y="7150"/>
                  </a:cubicBezTo>
                  <a:cubicBezTo>
                    <a:pt x="1" y="11177"/>
                    <a:pt x="3205" y="14381"/>
                    <a:pt x="7150" y="14381"/>
                  </a:cubicBezTo>
                  <a:cubicBezTo>
                    <a:pt x="11094" y="14381"/>
                    <a:pt x="14381" y="11177"/>
                    <a:pt x="14381" y="7150"/>
                  </a:cubicBezTo>
                  <a:cubicBezTo>
                    <a:pt x="14381" y="3205"/>
                    <a:pt x="11094" y="1"/>
                    <a:pt x="71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0"/>
            <p:cNvSpPr/>
            <p:nvPr/>
          </p:nvSpPr>
          <p:spPr>
            <a:xfrm flipH="1">
              <a:off x="1772292" y="2880252"/>
              <a:ext cx="223209" cy="223229"/>
            </a:xfrm>
            <a:custGeom>
              <a:avLst/>
              <a:gdLst/>
              <a:ahLst/>
              <a:cxnLst/>
              <a:rect l="l" t="t" r="r" b="b"/>
              <a:pathLst>
                <a:path w="14382" h="14381" extrusionOk="0">
                  <a:moveTo>
                    <a:pt x="7232" y="0"/>
                  </a:moveTo>
                  <a:cubicBezTo>
                    <a:pt x="3205" y="0"/>
                    <a:pt x="0" y="3205"/>
                    <a:pt x="0" y="7149"/>
                  </a:cubicBezTo>
                  <a:cubicBezTo>
                    <a:pt x="0" y="11176"/>
                    <a:pt x="3205" y="14381"/>
                    <a:pt x="7232" y="14381"/>
                  </a:cubicBezTo>
                  <a:cubicBezTo>
                    <a:pt x="11176" y="14381"/>
                    <a:pt x="14381" y="11176"/>
                    <a:pt x="14381" y="7149"/>
                  </a:cubicBezTo>
                  <a:cubicBezTo>
                    <a:pt x="14381" y="3205"/>
                    <a:pt x="11176" y="0"/>
                    <a:pt x="7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40"/>
          <p:cNvGrpSpPr/>
          <p:nvPr/>
        </p:nvGrpSpPr>
        <p:grpSpPr>
          <a:xfrm>
            <a:off x="-564502" y="-182382"/>
            <a:ext cx="3367185" cy="3478348"/>
            <a:chOff x="-564502" y="-182382"/>
            <a:chExt cx="3367185" cy="3478348"/>
          </a:xfrm>
        </p:grpSpPr>
        <p:grpSp>
          <p:nvGrpSpPr>
            <p:cNvPr id="767" name="Google Shape;767;p40"/>
            <p:cNvGrpSpPr/>
            <p:nvPr/>
          </p:nvGrpSpPr>
          <p:grpSpPr>
            <a:xfrm>
              <a:off x="652288" y="-78208"/>
              <a:ext cx="2125255" cy="2681740"/>
              <a:chOff x="102886" y="421741"/>
              <a:chExt cx="2125255" cy="2681740"/>
            </a:xfrm>
          </p:grpSpPr>
          <p:sp>
            <p:nvSpPr>
              <p:cNvPr id="768" name="Google Shape;768;p40"/>
              <p:cNvSpPr/>
              <p:nvPr/>
            </p:nvSpPr>
            <p:spPr>
              <a:xfrm flipH="1">
                <a:off x="682398" y="596425"/>
                <a:ext cx="1545743" cy="760100"/>
              </a:xfrm>
              <a:custGeom>
                <a:avLst/>
                <a:gdLst/>
                <a:ahLst/>
                <a:cxnLst/>
                <a:rect l="l" t="t" r="r" b="b"/>
                <a:pathLst>
                  <a:path w="121211" h="59604" extrusionOk="0">
                    <a:moveTo>
                      <a:pt x="82436" y="3593"/>
                    </a:moveTo>
                    <a:cubicBezTo>
                      <a:pt x="94084" y="3593"/>
                      <a:pt x="105613" y="5816"/>
                      <a:pt x="116444" y="10133"/>
                    </a:cubicBezTo>
                    <a:cubicBezTo>
                      <a:pt x="96722" y="39963"/>
                      <a:pt x="71905" y="55412"/>
                      <a:pt x="42486" y="55988"/>
                    </a:cubicBezTo>
                    <a:cubicBezTo>
                      <a:pt x="42094" y="55993"/>
                      <a:pt x="41703" y="55995"/>
                      <a:pt x="41312" y="55995"/>
                    </a:cubicBezTo>
                    <a:cubicBezTo>
                      <a:pt x="28808" y="55995"/>
                      <a:pt x="16406" y="53448"/>
                      <a:pt x="4931" y="48427"/>
                    </a:cubicBezTo>
                    <a:cubicBezTo>
                      <a:pt x="25146" y="19830"/>
                      <a:pt x="50210" y="4792"/>
                      <a:pt x="79465" y="3641"/>
                    </a:cubicBezTo>
                    <a:cubicBezTo>
                      <a:pt x="80456" y="3609"/>
                      <a:pt x="81447" y="3593"/>
                      <a:pt x="82436" y="3593"/>
                    </a:cubicBezTo>
                    <a:close/>
                    <a:moveTo>
                      <a:pt x="82796" y="0"/>
                    </a:moveTo>
                    <a:cubicBezTo>
                      <a:pt x="58796" y="0"/>
                      <a:pt x="27219" y="9238"/>
                      <a:pt x="576" y="48099"/>
                    </a:cubicBezTo>
                    <a:cubicBezTo>
                      <a:pt x="0" y="49085"/>
                      <a:pt x="247" y="50317"/>
                      <a:pt x="1315" y="50893"/>
                    </a:cubicBezTo>
                    <a:cubicBezTo>
                      <a:pt x="13642" y="56645"/>
                      <a:pt x="27119" y="59603"/>
                      <a:pt x="40760" y="59603"/>
                    </a:cubicBezTo>
                    <a:cubicBezTo>
                      <a:pt x="64755" y="59603"/>
                      <a:pt x="95489" y="49989"/>
                      <a:pt x="120800" y="10298"/>
                    </a:cubicBezTo>
                    <a:cubicBezTo>
                      <a:pt x="121128" y="9887"/>
                      <a:pt x="121210" y="9311"/>
                      <a:pt x="121046" y="8818"/>
                    </a:cubicBezTo>
                    <a:cubicBezTo>
                      <a:pt x="120882" y="8243"/>
                      <a:pt x="120553" y="7832"/>
                      <a:pt x="120060" y="7586"/>
                    </a:cubicBezTo>
                    <a:cubicBezTo>
                      <a:pt x="119749" y="7430"/>
                      <a:pt x="104320" y="0"/>
                      <a:pt x="827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40"/>
              <p:cNvSpPr/>
              <p:nvPr/>
            </p:nvSpPr>
            <p:spPr>
              <a:xfrm flipH="1">
                <a:off x="708592" y="620846"/>
                <a:ext cx="1492298" cy="712622"/>
              </a:xfrm>
              <a:custGeom>
                <a:avLst/>
                <a:gdLst/>
                <a:ahLst/>
                <a:cxnLst/>
                <a:rect l="l" t="t" r="r" b="b"/>
                <a:pathLst>
                  <a:path w="117020" h="55881" extrusionOk="0">
                    <a:moveTo>
                      <a:pt x="85546" y="1"/>
                    </a:moveTo>
                    <a:lnTo>
                      <a:pt x="104775" y="10519"/>
                    </a:lnTo>
                    <a:lnTo>
                      <a:pt x="85710" y="17011"/>
                    </a:lnTo>
                    <a:lnTo>
                      <a:pt x="85628" y="17011"/>
                    </a:lnTo>
                    <a:lnTo>
                      <a:pt x="59167" y="2466"/>
                    </a:lnTo>
                    <a:cubicBezTo>
                      <a:pt x="58263" y="2712"/>
                      <a:pt x="57441" y="2959"/>
                      <a:pt x="56537" y="3205"/>
                    </a:cubicBezTo>
                    <a:lnTo>
                      <a:pt x="83409" y="17833"/>
                    </a:lnTo>
                    <a:lnTo>
                      <a:pt x="72726" y="21449"/>
                    </a:lnTo>
                    <a:cubicBezTo>
                      <a:pt x="72620" y="21406"/>
                      <a:pt x="72508" y="21386"/>
                      <a:pt x="72397" y="21386"/>
                    </a:cubicBezTo>
                    <a:cubicBezTo>
                      <a:pt x="72077" y="21386"/>
                      <a:pt x="71758" y="21555"/>
                      <a:pt x="71576" y="21859"/>
                    </a:cubicBezTo>
                    <a:lnTo>
                      <a:pt x="65166" y="24078"/>
                    </a:lnTo>
                    <a:lnTo>
                      <a:pt x="39609" y="10108"/>
                    </a:lnTo>
                    <a:lnTo>
                      <a:pt x="37719" y="11094"/>
                    </a:lnTo>
                    <a:lnTo>
                      <a:pt x="62865" y="24900"/>
                    </a:lnTo>
                    <a:lnTo>
                      <a:pt x="45772" y="30735"/>
                    </a:lnTo>
                    <a:cubicBezTo>
                      <a:pt x="45690" y="30570"/>
                      <a:pt x="45608" y="30488"/>
                      <a:pt x="45526" y="30406"/>
                    </a:cubicBezTo>
                    <a:lnTo>
                      <a:pt x="25475" y="19394"/>
                    </a:lnTo>
                    <a:lnTo>
                      <a:pt x="23913" y="20709"/>
                    </a:lnTo>
                    <a:lnTo>
                      <a:pt x="43553" y="31474"/>
                    </a:lnTo>
                    <a:lnTo>
                      <a:pt x="24489" y="37966"/>
                    </a:lnTo>
                    <a:lnTo>
                      <a:pt x="24406" y="37884"/>
                    </a:lnTo>
                    <a:lnTo>
                      <a:pt x="12573" y="31474"/>
                    </a:lnTo>
                    <a:lnTo>
                      <a:pt x="11340" y="32871"/>
                    </a:lnTo>
                    <a:lnTo>
                      <a:pt x="22188" y="38870"/>
                    </a:lnTo>
                    <a:lnTo>
                      <a:pt x="822" y="46102"/>
                    </a:lnTo>
                    <a:cubicBezTo>
                      <a:pt x="575" y="46512"/>
                      <a:pt x="247" y="46841"/>
                      <a:pt x="0" y="47252"/>
                    </a:cubicBezTo>
                    <a:cubicBezTo>
                      <a:pt x="0" y="47252"/>
                      <a:pt x="411" y="47499"/>
                      <a:pt x="1233" y="47909"/>
                    </a:cubicBezTo>
                    <a:lnTo>
                      <a:pt x="31884" y="37391"/>
                    </a:lnTo>
                    <a:lnTo>
                      <a:pt x="24817" y="54894"/>
                    </a:lnTo>
                    <a:cubicBezTo>
                      <a:pt x="25475" y="54977"/>
                      <a:pt x="26050" y="55059"/>
                      <a:pt x="26707" y="55141"/>
                    </a:cubicBezTo>
                    <a:lnTo>
                      <a:pt x="34185" y="36651"/>
                    </a:lnTo>
                    <a:lnTo>
                      <a:pt x="52839" y="30241"/>
                    </a:lnTo>
                    <a:lnTo>
                      <a:pt x="52839" y="30241"/>
                    </a:lnTo>
                    <a:lnTo>
                      <a:pt x="42485" y="55881"/>
                    </a:lnTo>
                    <a:lnTo>
                      <a:pt x="44540" y="55798"/>
                    </a:lnTo>
                    <a:lnTo>
                      <a:pt x="55058" y="29420"/>
                    </a:lnTo>
                    <a:lnTo>
                      <a:pt x="70672" y="24160"/>
                    </a:lnTo>
                    <a:lnTo>
                      <a:pt x="58920" y="53251"/>
                    </a:lnTo>
                    <a:cubicBezTo>
                      <a:pt x="58838" y="53333"/>
                      <a:pt x="58838" y="53415"/>
                      <a:pt x="58838" y="53497"/>
                    </a:cubicBezTo>
                    <a:cubicBezTo>
                      <a:pt x="59578" y="53333"/>
                      <a:pt x="60235" y="53087"/>
                      <a:pt x="60975" y="52922"/>
                    </a:cubicBezTo>
                    <a:lnTo>
                      <a:pt x="72973" y="23339"/>
                    </a:lnTo>
                    <a:lnTo>
                      <a:pt x="92284" y="16682"/>
                    </a:lnTo>
                    <a:lnTo>
                      <a:pt x="92284" y="16682"/>
                    </a:lnTo>
                    <a:lnTo>
                      <a:pt x="81272" y="44047"/>
                    </a:lnTo>
                    <a:cubicBezTo>
                      <a:pt x="82094" y="43554"/>
                      <a:pt x="82998" y="42979"/>
                      <a:pt x="83902" y="42404"/>
                    </a:cubicBezTo>
                    <a:lnTo>
                      <a:pt x="94585" y="15943"/>
                    </a:lnTo>
                    <a:lnTo>
                      <a:pt x="116362" y="8465"/>
                    </a:lnTo>
                    <a:cubicBezTo>
                      <a:pt x="116608" y="8136"/>
                      <a:pt x="116855" y="7807"/>
                      <a:pt x="117019" y="7396"/>
                    </a:cubicBezTo>
                    <a:cubicBezTo>
                      <a:pt x="117019" y="7396"/>
                      <a:pt x="116608" y="7150"/>
                      <a:pt x="115704" y="6739"/>
                    </a:cubicBezTo>
                    <a:lnTo>
                      <a:pt x="106994" y="9780"/>
                    </a:lnTo>
                    <a:cubicBezTo>
                      <a:pt x="106911" y="9615"/>
                      <a:pt x="106829" y="9533"/>
                      <a:pt x="106665" y="9451"/>
                    </a:cubicBezTo>
                    <a:lnTo>
                      <a:pt x="89983" y="329"/>
                    </a:lnTo>
                    <a:cubicBezTo>
                      <a:pt x="88586" y="165"/>
                      <a:pt x="87025" y="83"/>
                      <a:pt x="855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40"/>
              <p:cNvSpPr/>
              <p:nvPr/>
            </p:nvSpPr>
            <p:spPr>
              <a:xfrm flipH="1">
                <a:off x="102886" y="421741"/>
                <a:ext cx="1853831" cy="2506721"/>
              </a:xfrm>
              <a:custGeom>
                <a:avLst/>
                <a:gdLst/>
                <a:ahLst/>
                <a:cxnLst/>
                <a:rect l="l" t="t" r="r" b="b"/>
                <a:pathLst>
                  <a:path w="145370" h="196567" extrusionOk="0">
                    <a:moveTo>
                      <a:pt x="142987" y="0"/>
                    </a:moveTo>
                    <a:cubicBezTo>
                      <a:pt x="117183" y="19229"/>
                      <a:pt x="93024" y="40595"/>
                      <a:pt x="70754" y="63769"/>
                    </a:cubicBezTo>
                    <a:cubicBezTo>
                      <a:pt x="23009" y="113814"/>
                      <a:pt x="0" y="158518"/>
                      <a:pt x="2383" y="196566"/>
                    </a:cubicBezTo>
                    <a:lnTo>
                      <a:pt x="2383" y="196566"/>
                    </a:lnTo>
                    <a:lnTo>
                      <a:pt x="6492" y="196237"/>
                    </a:lnTo>
                    <a:cubicBezTo>
                      <a:pt x="3616" y="150383"/>
                      <a:pt x="41499" y="100502"/>
                      <a:pt x="73712" y="66645"/>
                    </a:cubicBezTo>
                    <a:cubicBezTo>
                      <a:pt x="95818" y="43636"/>
                      <a:pt x="119813" y="22434"/>
                      <a:pt x="145370" y="3369"/>
                    </a:cubicBezTo>
                    <a:lnTo>
                      <a:pt x="1429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40"/>
              <p:cNvSpPr/>
              <p:nvPr/>
            </p:nvSpPr>
            <p:spPr>
              <a:xfrm flipH="1">
                <a:off x="1195916" y="1596501"/>
                <a:ext cx="223209" cy="223209"/>
              </a:xfrm>
              <a:custGeom>
                <a:avLst/>
                <a:gdLst/>
                <a:ahLst/>
                <a:cxnLst/>
                <a:rect l="l" t="t" r="r" b="b"/>
                <a:pathLst>
                  <a:path w="14382" h="14382" extrusionOk="0">
                    <a:moveTo>
                      <a:pt x="7232" y="1"/>
                    </a:moveTo>
                    <a:cubicBezTo>
                      <a:pt x="3205" y="1"/>
                      <a:pt x="0" y="3206"/>
                      <a:pt x="0" y="7150"/>
                    </a:cubicBezTo>
                    <a:cubicBezTo>
                      <a:pt x="0" y="11177"/>
                      <a:pt x="3205" y="14382"/>
                      <a:pt x="7232" y="14382"/>
                    </a:cubicBezTo>
                    <a:cubicBezTo>
                      <a:pt x="11176" y="14382"/>
                      <a:pt x="14381" y="11177"/>
                      <a:pt x="14381" y="7150"/>
                    </a:cubicBezTo>
                    <a:cubicBezTo>
                      <a:pt x="14381" y="3206"/>
                      <a:pt x="11176" y="1"/>
                      <a:pt x="72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40"/>
              <p:cNvSpPr/>
              <p:nvPr/>
            </p:nvSpPr>
            <p:spPr>
              <a:xfrm flipH="1">
                <a:off x="1287071" y="1399475"/>
                <a:ext cx="223220" cy="223233"/>
              </a:xfrm>
              <a:custGeom>
                <a:avLst/>
                <a:gdLst/>
                <a:ahLst/>
                <a:cxnLst/>
                <a:rect l="l" t="t" r="r" b="b"/>
                <a:pathLst>
                  <a:path w="17504" h="17505" extrusionOk="0">
                    <a:moveTo>
                      <a:pt x="8711" y="1"/>
                    </a:moveTo>
                    <a:cubicBezTo>
                      <a:pt x="3945" y="1"/>
                      <a:pt x="0" y="3945"/>
                      <a:pt x="0" y="8794"/>
                    </a:cubicBezTo>
                    <a:cubicBezTo>
                      <a:pt x="0" y="13560"/>
                      <a:pt x="3945" y="17504"/>
                      <a:pt x="8711" y="17504"/>
                    </a:cubicBezTo>
                    <a:cubicBezTo>
                      <a:pt x="13559" y="17504"/>
                      <a:pt x="17504" y="13560"/>
                      <a:pt x="17504" y="8794"/>
                    </a:cubicBezTo>
                    <a:cubicBezTo>
                      <a:pt x="17504" y="3945"/>
                      <a:pt x="13559" y="1"/>
                      <a:pt x="87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40"/>
              <p:cNvSpPr/>
              <p:nvPr/>
            </p:nvSpPr>
            <p:spPr>
              <a:xfrm flipH="1">
                <a:off x="1845339" y="2463637"/>
                <a:ext cx="223233" cy="223220"/>
              </a:xfrm>
              <a:custGeom>
                <a:avLst/>
                <a:gdLst/>
                <a:ahLst/>
                <a:cxnLst/>
                <a:rect l="l" t="t" r="r" b="b"/>
                <a:pathLst>
                  <a:path w="17505" h="17504" extrusionOk="0">
                    <a:moveTo>
                      <a:pt x="8711" y="0"/>
                    </a:moveTo>
                    <a:cubicBezTo>
                      <a:pt x="3945" y="0"/>
                      <a:pt x="1" y="3945"/>
                      <a:pt x="1" y="8793"/>
                    </a:cubicBezTo>
                    <a:cubicBezTo>
                      <a:pt x="1" y="13559"/>
                      <a:pt x="3945" y="17504"/>
                      <a:pt x="8711" y="17504"/>
                    </a:cubicBezTo>
                    <a:cubicBezTo>
                      <a:pt x="13560" y="17504"/>
                      <a:pt x="17504" y="13559"/>
                      <a:pt x="17504" y="8793"/>
                    </a:cubicBezTo>
                    <a:cubicBezTo>
                      <a:pt x="17504" y="3945"/>
                      <a:pt x="13560" y="0"/>
                      <a:pt x="87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40"/>
              <p:cNvSpPr/>
              <p:nvPr/>
            </p:nvSpPr>
            <p:spPr>
              <a:xfrm flipH="1">
                <a:off x="1431684" y="1596489"/>
                <a:ext cx="183406" cy="183406"/>
              </a:xfrm>
              <a:custGeom>
                <a:avLst/>
                <a:gdLst/>
                <a:ahLst/>
                <a:cxnLst/>
                <a:rect l="l" t="t" r="r" b="b"/>
                <a:pathLst>
                  <a:path w="14382" h="14382" extrusionOk="0">
                    <a:moveTo>
                      <a:pt x="7232" y="1"/>
                    </a:moveTo>
                    <a:cubicBezTo>
                      <a:pt x="3205" y="1"/>
                      <a:pt x="1" y="3206"/>
                      <a:pt x="1" y="7150"/>
                    </a:cubicBezTo>
                    <a:cubicBezTo>
                      <a:pt x="1" y="11177"/>
                      <a:pt x="3205" y="14382"/>
                      <a:pt x="7232" y="14382"/>
                    </a:cubicBezTo>
                    <a:cubicBezTo>
                      <a:pt x="11177" y="14382"/>
                      <a:pt x="14381" y="11177"/>
                      <a:pt x="14381" y="7150"/>
                    </a:cubicBezTo>
                    <a:cubicBezTo>
                      <a:pt x="14381" y="3206"/>
                      <a:pt x="11177" y="1"/>
                      <a:pt x="72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40"/>
              <p:cNvSpPr/>
              <p:nvPr/>
            </p:nvSpPr>
            <p:spPr>
              <a:xfrm flipH="1">
                <a:off x="1575252" y="2133050"/>
                <a:ext cx="131006" cy="131006"/>
              </a:xfrm>
              <a:custGeom>
                <a:avLst/>
                <a:gdLst/>
                <a:ahLst/>
                <a:cxnLst/>
                <a:rect l="l" t="t" r="r" b="b"/>
                <a:pathLst>
                  <a:path w="10273" h="10273" extrusionOk="0">
                    <a:moveTo>
                      <a:pt x="5095" y="0"/>
                    </a:moveTo>
                    <a:cubicBezTo>
                      <a:pt x="2301" y="0"/>
                      <a:pt x="0" y="2301"/>
                      <a:pt x="0" y="5177"/>
                    </a:cubicBezTo>
                    <a:cubicBezTo>
                      <a:pt x="0" y="7971"/>
                      <a:pt x="2301" y="10272"/>
                      <a:pt x="5095" y="10272"/>
                    </a:cubicBezTo>
                    <a:cubicBezTo>
                      <a:pt x="7971" y="10272"/>
                      <a:pt x="10272" y="7971"/>
                      <a:pt x="10272" y="5177"/>
                    </a:cubicBezTo>
                    <a:cubicBezTo>
                      <a:pt x="10272" y="2301"/>
                      <a:pt x="7971" y="0"/>
                      <a:pt x="50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40"/>
              <p:cNvSpPr/>
              <p:nvPr/>
            </p:nvSpPr>
            <p:spPr>
              <a:xfrm flipH="1">
                <a:off x="1169697" y="1465495"/>
                <a:ext cx="131006" cy="131006"/>
              </a:xfrm>
              <a:custGeom>
                <a:avLst/>
                <a:gdLst/>
                <a:ahLst/>
                <a:cxnLst/>
                <a:rect l="l" t="t" r="r" b="b"/>
                <a:pathLst>
                  <a:path w="10273" h="10273" extrusionOk="0">
                    <a:moveTo>
                      <a:pt x="5178" y="1"/>
                    </a:moveTo>
                    <a:cubicBezTo>
                      <a:pt x="2301" y="1"/>
                      <a:pt x="0" y="2302"/>
                      <a:pt x="0" y="5096"/>
                    </a:cubicBezTo>
                    <a:cubicBezTo>
                      <a:pt x="0" y="7972"/>
                      <a:pt x="2301" y="10273"/>
                      <a:pt x="5178" y="10273"/>
                    </a:cubicBezTo>
                    <a:cubicBezTo>
                      <a:pt x="7972" y="10273"/>
                      <a:pt x="10273" y="7972"/>
                      <a:pt x="10273" y="5096"/>
                    </a:cubicBezTo>
                    <a:cubicBezTo>
                      <a:pt x="10273" y="2302"/>
                      <a:pt x="7972" y="1"/>
                      <a:pt x="5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40"/>
              <p:cNvSpPr/>
              <p:nvPr/>
            </p:nvSpPr>
            <p:spPr>
              <a:xfrm flipH="1">
                <a:off x="1772265" y="2723044"/>
                <a:ext cx="131006" cy="131006"/>
              </a:xfrm>
              <a:custGeom>
                <a:avLst/>
                <a:gdLst/>
                <a:ahLst/>
                <a:cxnLst/>
                <a:rect l="l" t="t" r="r" b="b"/>
                <a:pathLst>
                  <a:path w="10273" h="10273" extrusionOk="0">
                    <a:moveTo>
                      <a:pt x="5177" y="1"/>
                    </a:moveTo>
                    <a:cubicBezTo>
                      <a:pt x="2301" y="1"/>
                      <a:pt x="0" y="2301"/>
                      <a:pt x="0" y="5095"/>
                    </a:cubicBezTo>
                    <a:cubicBezTo>
                      <a:pt x="0" y="7972"/>
                      <a:pt x="2301" y="10273"/>
                      <a:pt x="5177" y="10273"/>
                    </a:cubicBezTo>
                    <a:cubicBezTo>
                      <a:pt x="7971" y="10273"/>
                      <a:pt x="10272" y="7972"/>
                      <a:pt x="10272" y="5095"/>
                    </a:cubicBezTo>
                    <a:cubicBezTo>
                      <a:pt x="10272" y="2301"/>
                      <a:pt x="7971" y="1"/>
                      <a:pt x="51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40"/>
              <p:cNvSpPr/>
              <p:nvPr/>
            </p:nvSpPr>
            <p:spPr>
              <a:xfrm flipH="1">
                <a:off x="1746071" y="2120476"/>
                <a:ext cx="183406" cy="183394"/>
              </a:xfrm>
              <a:custGeom>
                <a:avLst/>
                <a:gdLst/>
                <a:ahLst/>
                <a:cxnLst/>
                <a:rect l="l" t="t" r="r" b="b"/>
                <a:pathLst>
                  <a:path w="14382" h="14381" extrusionOk="0">
                    <a:moveTo>
                      <a:pt x="7232" y="0"/>
                    </a:moveTo>
                    <a:cubicBezTo>
                      <a:pt x="3206" y="0"/>
                      <a:pt x="1" y="3205"/>
                      <a:pt x="1" y="7149"/>
                    </a:cubicBezTo>
                    <a:cubicBezTo>
                      <a:pt x="1" y="11176"/>
                      <a:pt x="3206" y="14381"/>
                      <a:pt x="7232" y="14381"/>
                    </a:cubicBezTo>
                    <a:cubicBezTo>
                      <a:pt x="11177" y="14381"/>
                      <a:pt x="14382" y="11176"/>
                      <a:pt x="14382" y="7149"/>
                    </a:cubicBezTo>
                    <a:cubicBezTo>
                      <a:pt x="14382" y="3205"/>
                      <a:pt x="11177" y="0"/>
                      <a:pt x="7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40"/>
              <p:cNvSpPr/>
              <p:nvPr/>
            </p:nvSpPr>
            <p:spPr>
              <a:xfrm flipH="1">
                <a:off x="1680052" y="2002056"/>
                <a:ext cx="131006" cy="131006"/>
              </a:xfrm>
              <a:custGeom>
                <a:avLst/>
                <a:gdLst/>
                <a:ahLst/>
                <a:cxnLst/>
                <a:rect l="l" t="t" r="r" b="b"/>
                <a:pathLst>
                  <a:path w="10273" h="10273" extrusionOk="0">
                    <a:moveTo>
                      <a:pt x="5096" y="0"/>
                    </a:moveTo>
                    <a:cubicBezTo>
                      <a:pt x="2302" y="0"/>
                      <a:pt x="1" y="2301"/>
                      <a:pt x="1" y="5177"/>
                    </a:cubicBezTo>
                    <a:cubicBezTo>
                      <a:pt x="1" y="7971"/>
                      <a:pt x="2302" y="10272"/>
                      <a:pt x="5096" y="10272"/>
                    </a:cubicBezTo>
                    <a:cubicBezTo>
                      <a:pt x="7972" y="10272"/>
                      <a:pt x="10273" y="7971"/>
                      <a:pt x="10273" y="5177"/>
                    </a:cubicBezTo>
                    <a:cubicBezTo>
                      <a:pt x="10273" y="2301"/>
                      <a:pt x="7972" y="0"/>
                      <a:pt x="50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40"/>
              <p:cNvSpPr/>
              <p:nvPr/>
            </p:nvSpPr>
            <p:spPr>
              <a:xfrm flipH="1">
                <a:off x="1615078" y="2251470"/>
                <a:ext cx="183406" cy="183394"/>
              </a:xfrm>
              <a:custGeom>
                <a:avLst/>
                <a:gdLst/>
                <a:ahLst/>
                <a:cxnLst/>
                <a:rect l="l" t="t" r="r" b="b"/>
                <a:pathLst>
                  <a:path w="14382" h="14381" extrusionOk="0">
                    <a:moveTo>
                      <a:pt x="7232" y="0"/>
                    </a:moveTo>
                    <a:cubicBezTo>
                      <a:pt x="3206" y="0"/>
                      <a:pt x="1" y="3205"/>
                      <a:pt x="1" y="7149"/>
                    </a:cubicBezTo>
                    <a:cubicBezTo>
                      <a:pt x="1" y="11176"/>
                      <a:pt x="3206" y="14381"/>
                      <a:pt x="7232" y="14381"/>
                    </a:cubicBezTo>
                    <a:cubicBezTo>
                      <a:pt x="11177" y="14381"/>
                      <a:pt x="14382" y="11176"/>
                      <a:pt x="14382" y="7149"/>
                    </a:cubicBezTo>
                    <a:cubicBezTo>
                      <a:pt x="14382" y="3205"/>
                      <a:pt x="11177" y="0"/>
                      <a:pt x="7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40"/>
              <p:cNvSpPr/>
              <p:nvPr/>
            </p:nvSpPr>
            <p:spPr>
              <a:xfrm flipH="1">
                <a:off x="1889639" y="2723044"/>
                <a:ext cx="183406" cy="183406"/>
              </a:xfrm>
              <a:custGeom>
                <a:avLst/>
                <a:gdLst/>
                <a:ahLst/>
                <a:cxnLst/>
                <a:rect l="l" t="t" r="r" b="b"/>
                <a:pathLst>
                  <a:path w="14382" h="14382" extrusionOk="0">
                    <a:moveTo>
                      <a:pt x="7150" y="1"/>
                    </a:moveTo>
                    <a:cubicBezTo>
                      <a:pt x="3205" y="1"/>
                      <a:pt x="1" y="3205"/>
                      <a:pt x="1" y="7150"/>
                    </a:cubicBezTo>
                    <a:cubicBezTo>
                      <a:pt x="1" y="11177"/>
                      <a:pt x="3205" y="14381"/>
                      <a:pt x="7150" y="14381"/>
                    </a:cubicBezTo>
                    <a:cubicBezTo>
                      <a:pt x="11094" y="14381"/>
                      <a:pt x="14381" y="11177"/>
                      <a:pt x="14381" y="7150"/>
                    </a:cubicBezTo>
                    <a:cubicBezTo>
                      <a:pt x="14381" y="3205"/>
                      <a:pt x="11094" y="1"/>
                      <a:pt x="71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40"/>
              <p:cNvSpPr/>
              <p:nvPr/>
            </p:nvSpPr>
            <p:spPr>
              <a:xfrm flipH="1">
                <a:off x="1772292" y="2880252"/>
                <a:ext cx="223209" cy="223229"/>
              </a:xfrm>
              <a:custGeom>
                <a:avLst/>
                <a:gdLst/>
                <a:ahLst/>
                <a:cxnLst/>
                <a:rect l="l" t="t" r="r" b="b"/>
                <a:pathLst>
                  <a:path w="14382" h="14381" extrusionOk="0">
                    <a:moveTo>
                      <a:pt x="7232" y="0"/>
                    </a:moveTo>
                    <a:cubicBezTo>
                      <a:pt x="3205" y="0"/>
                      <a:pt x="0" y="3205"/>
                      <a:pt x="0" y="7149"/>
                    </a:cubicBezTo>
                    <a:cubicBezTo>
                      <a:pt x="0" y="11176"/>
                      <a:pt x="3205" y="14381"/>
                      <a:pt x="7232" y="14381"/>
                    </a:cubicBezTo>
                    <a:cubicBezTo>
                      <a:pt x="11176" y="14381"/>
                      <a:pt x="14381" y="11176"/>
                      <a:pt x="14381" y="7149"/>
                    </a:cubicBezTo>
                    <a:cubicBezTo>
                      <a:pt x="14381" y="3205"/>
                      <a:pt x="11176" y="0"/>
                      <a:pt x="7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3" name="Google Shape;783;p40"/>
            <p:cNvGrpSpPr/>
            <p:nvPr/>
          </p:nvGrpSpPr>
          <p:grpSpPr>
            <a:xfrm rot="1418097">
              <a:off x="137220" y="137146"/>
              <a:ext cx="2188085" cy="2839292"/>
              <a:chOff x="-36683" y="233060"/>
              <a:chExt cx="2188129" cy="2839349"/>
            </a:xfrm>
          </p:grpSpPr>
          <p:sp>
            <p:nvSpPr>
              <p:cNvPr id="784" name="Google Shape;784;p40"/>
              <p:cNvSpPr/>
              <p:nvPr/>
            </p:nvSpPr>
            <p:spPr>
              <a:xfrm flipH="1">
                <a:off x="-36683" y="233060"/>
                <a:ext cx="1993386" cy="2695425"/>
              </a:xfrm>
              <a:custGeom>
                <a:avLst/>
                <a:gdLst/>
                <a:ahLst/>
                <a:cxnLst/>
                <a:rect l="l" t="t" r="r" b="b"/>
                <a:pathLst>
                  <a:path w="145370" h="196567" extrusionOk="0">
                    <a:moveTo>
                      <a:pt x="142987" y="0"/>
                    </a:moveTo>
                    <a:cubicBezTo>
                      <a:pt x="117183" y="19229"/>
                      <a:pt x="93024" y="40595"/>
                      <a:pt x="70754" y="63769"/>
                    </a:cubicBezTo>
                    <a:cubicBezTo>
                      <a:pt x="23009" y="113814"/>
                      <a:pt x="0" y="158518"/>
                      <a:pt x="2383" y="196566"/>
                    </a:cubicBezTo>
                    <a:lnTo>
                      <a:pt x="2383" y="196566"/>
                    </a:lnTo>
                    <a:lnTo>
                      <a:pt x="6492" y="196237"/>
                    </a:lnTo>
                    <a:cubicBezTo>
                      <a:pt x="3616" y="150383"/>
                      <a:pt x="41499" y="100502"/>
                      <a:pt x="73712" y="66645"/>
                    </a:cubicBezTo>
                    <a:cubicBezTo>
                      <a:pt x="95818" y="43636"/>
                      <a:pt x="119813" y="22434"/>
                      <a:pt x="145370" y="3369"/>
                    </a:cubicBezTo>
                    <a:lnTo>
                      <a:pt x="1429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40"/>
              <p:cNvSpPr/>
              <p:nvPr/>
            </p:nvSpPr>
            <p:spPr>
              <a:xfrm flipH="1">
                <a:off x="1252861" y="1571586"/>
                <a:ext cx="144899" cy="144899"/>
              </a:xfrm>
              <a:custGeom>
                <a:avLst/>
                <a:gdLst/>
                <a:ahLst/>
                <a:cxnLst/>
                <a:rect l="l" t="t" r="r" b="b"/>
                <a:pathLst>
                  <a:path w="14382" h="14382" extrusionOk="0">
                    <a:moveTo>
                      <a:pt x="7232" y="1"/>
                    </a:moveTo>
                    <a:cubicBezTo>
                      <a:pt x="3205" y="1"/>
                      <a:pt x="0" y="3206"/>
                      <a:pt x="0" y="7150"/>
                    </a:cubicBezTo>
                    <a:cubicBezTo>
                      <a:pt x="0" y="11177"/>
                      <a:pt x="3205" y="14382"/>
                      <a:pt x="7232" y="14382"/>
                    </a:cubicBezTo>
                    <a:cubicBezTo>
                      <a:pt x="11176" y="14382"/>
                      <a:pt x="14381" y="11177"/>
                      <a:pt x="14381" y="7150"/>
                    </a:cubicBezTo>
                    <a:cubicBezTo>
                      <a:pt x="14381" y="3206"/>
                      <a:pt x="11176" y="1"/>
                      <a:pt x="72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40"/>
              <p:cNvSpPr/>
              <p:nvPr/>
            </p:nvSpPr>
            <p:spPr>
              <a:xfrm flipH="1">
                <a:off x="1287071" y="1399475"/>
                <a:ext cx="223220" cy="223233"/>
              </a:xfrm>
              <a:custGeom>
                <a:avLst/>
                <a:gdLst/>
                <a:ahLst/>
                <a:cxnLst/>
                <a:rect l="l" t="t" r="r" b="b"/>
                <a:pathLst>
                  <a:path w="17504" h="17505" extrusionOk="0">
                    <a:moveTo>
                      <a:pt x="8711" y="1"/>
                    </a:moveTo>
                    <a:cubicBezTo>
                      <a:pt x="3945" y="1"/>
                      <a:pt x="0" y="3945"/>
                      <a:pt x="0" y="8794"/>
                    </a:cubicBezTo>
                    <a:cubicBezTo>
                      <a:pt x="0" y="13560"/>
                      <a:pt x="3945" y="17504"/>
                      <a:pt x="8711" y="17504"/>
                    </a:cubicBezTo>
                    <a:cubicBezTo>
                      <a:pt x="13559" y="17504"/>
                      <a:pt x="17504" y="13560"/>
                      <a:pt x="17504" y="8794"/>
                    </a:cubicBezTo>
                    <a:cubicBezTo>
                      <a:pt x="17504" y="3945"/>
                      <a:pt x="13559" y="1"/>
                      <a:pt x="87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40"/>
              <p:cNvSpPr/>
              <p:nvPr/>
            </p:nvSpPr>
            <p:spPr>
              <a:xfrm flipH="1">
                <a:off x="1876843" y="2495144"/>
                <a:ext cx="160215" cy="160205"/>
              </a:xfrm>
              <a:custGeom>
                <a:avLst/>
                <a:gdLst/>
                <a:ahLst/>
                <a:cxnLst/>
                <a:rect l="l" t="t" r="r" b="b"/>
                <a:pathLst>
                  <a:path w="17505" h="17504" extrusionOk="0">
                    <a:moveTo>
                      <a:pt x="8711" y="0"/>
                    </a:moveTo>
                    <a:cubicBezTo>
                      <a:pt x="3945" y="0"/>
                      <a:pt x="1" y="3945"/>
                      <a:pt x="1" y="8793"/>
                    </a:cubicBezTo>
                    <a:cubicBezTo>
                      <a:pt x="1" y="13559"/>
                      <a:pt x="3945" y="17504"/>
                      <a:pt x="8711" y="17504"/>
                    </a:cubicBezTo>
                    <a:cubicBezTo>
                      <a:pt x="13560" y="17504"/>
                      <a:pt x="17504" y="13559"/>
                      <a:pt x="17504" y="8793"/>
                    </a:cubicBezTo>
                    <a:cubicBezTo>
                      <a:pt x="17504" y="3945"/>
                      <a:pt x="13560" y="0"/>
                      <a:pt x="87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40"/>
              <p:cNvSpPr/>
              <p:nvPr/>
            </p:nvSpPr>
            <p:spPr>
              <a:xfrm flipH="1">
                <a:off x="1431684" y="1596489"/>
                <a:ext cx="183406" cy="183406"/>
              </a:xfrm>
              <a:custGeom>
                <a:avLst/>
                <a:gdLst/>
                <a:ahLst/>
                <a:cxnLst/>
                <a:rect l="l" t="t" r="r" b="b"/>
                <a:pathLst>
                  <a:path w="14382" h="14382" extrusionOk="0">
                    <a:moveTo>
                      <a:pt x="7232" y="1"/>
                    </a:moveTo>
                    <a:cubicBezTo>
                      <a:pt x="3205" y="1"/>
                      <a:pt x="1" y="3206"/>
                      <a:pt x="1" y="7150"/>
                    </a:cubicBezTo>
                    <a:cubicBezTo>
                      <a:pt x="1" y="11177"/>
                      <a:pt x="3205" y="14382"/>
                      <a:pt x="7232" y="14382"/>
                    </a:cubicBezTo>
                    <a:cubicBezTo>
                      <a:pt x="11177" y="14382"/>
                      <a:pt x="14381" y="11177"/>
                      <a:pt x="14381" y="7150"/>
                    </a:cubicBezTo>
                    <a:cubicBezTo>
                      <a:pt x="14381" y="3206"/>
                      <a:pt x="11177" y="1"/>
                      <a:pt x="72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40"/>
              <p:cNvSpPr/>
              <p:nvPr/>
            </p:nvSpPr>
            <p:spPr>
              <a:xfrm flipH="1">
                <a:off x="1575252" y="2133050"/>
                <a:ext cx="131006" cy="131006"/>
              </a:xfrm>
              <a:custGeom>
                <a:avLst/>
                <a:gdLst/>
                <a:ahLst/>
                <a:cxnLst/>
                <a:rect l="l" t="t" r="r" b="b"/>
                <a:pathLst>
                  <a:path w="10273" h="10273" extrusionOk="0">
                    <a:moveTo>
                      <a:pt x="5095" y="0"/>
                    </a:moveTo>
                    <a:cubicBezTo>
                      <a:pt x="2301" y="0"/>
                      <a:pt x="0" y="2301"/>
                      <a:pt x="0" y="5177"/>
                    </a:cubicBezTo>
                    <a:cubicBezTo>
                      <a:pt x="0" y="7971"/>
                      <a:pt x="2301" y="10272"/>
                      <a:pt x="5095" y="10272"/>
                    </a:cubicBezTo>
                    <a:cubicBezTo>
                      <a:pt x="7971" y="10272"/>
                      <a:pt x="10272" y="7971"/>
                      <a:pt x="10272" y="5177"/>
                    </a:cubicBezTo>
                    <a:cubicBezTo>
                      <a:pt x="10272" y="2301"/>
                      <a:pt x="7971" y="0"/>
                      <a:pt x="50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40"/>
              <p:cNvSpPr/>
              <p:nvPr/>
            </p:nvSpPr>
            <p:spPr>
              <a:xfrm flipH="1">
                <a:off x="1169697" y="1465495"/>
                <a:ext cx="131006" cy="131006"/>
              </a:xfrm>
              <a:custGeom>
                <a:avLst/>
                <a:gdLst/>
                <a:ahLst/>
                <a:cxnLst/>
                <a:rect l="l" t="t" r="r" b="b"/>
                <a:pathLst>
                  <a:path w="10273" h="10273" extrusionOk="0">
                    <a:moveTo>
                      <a:pt x="5178" y="1"/>
                    </a:moveTo>
                    <a:cubicBezTo>
                      <a:pt x="2301" y="1"/>
                      <a:pt x="0" y="2302"/>
                      <a:pt x="0" y="5096"/>
                    </a:cubicBezTo>
                    <a:cubicBezTo>
                      <a:pt x="0" y="7972"/>
                      <a:pt x="2301" y="10273"/>
                      <a:pt x="5178" y="10273"/>
                    </a:cubicBezTo>
                    <a:cubicBezTo>
                      <a:pt x="7972" y="10273"/>
                      <a:pt x="10273" y="7972"/>
                      <a:pt x="10273" y="5096"/>
                    </a:cubicBezTo>
                    <a:cubicBezTo>
                      <a:pt x="10273" y="2302"/>
                      <a:pt x="7972" y="1"/>
                      <a:pt x="5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40"/>
              <p:cNvSpPr/>
              <p:nvPr/>
            </p:nvSpPr>
            <p:spPr>
              <a:xfrm flipH="1">
                <a:off x="1772265" y="2723044"/>
                <a:ext cx="131006" cy="131006"/>
              </a:xfrm>
              <a:custGeom>
                <a:avLst/>
                <a:gdLst/>
                <a:ahLst/>
                <a:cxnLst/>
                <a:rect l="l" t="t" r="r" b="b"/>
                <a:pathLst>
                  <a:path w="10273" h="10273" extrusionOk="0">
                    <a:moveTo>
                      <a:pt x="5177" y="1"/>
                    </a:moveTo>
                    <a:cubicBezTo>
                      <a:pt x="2301" y="1"/>
                      <a:pt x="0" y="2301"/>
                      <a:pt x="0" y="5095"/>
                    </a:cubicBezTo>
                    <a:cubicBezTo>
                      <a:pt x="0" y="7972"/>
                      <a:pt x="2301" y="10273"/>
                      <a:pt x="5177" y="10273"/>
                    </a:cubicBezTo>
                    <a:cubicBezTo>
                      <a:pt x="7971" y="10273"/>
                      <a:pt x="10272" y="7972"/>
                      <a:pt x="10272" y="5095"/>
                    </a:cubicBezTo>
                    <a:cubicBezTo>
                      <a:pt x="10272" y="2301"/>
                      <a:pt x="7971" y="1"/>
                      <a:pt x="51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40"/>
              <p:cNvSpPr/>
              <p:nvPr/>
            </p:nvSpPr>
            <p:spPr>
              <a:xfrm flipH="1">
                <a:off x="1760856" y="2135275"/>
                <a:ext cx="153815" cy="153805"/>
              </a:xfrm>
              <a:custGeom>
                <a:avLst/>
                <a:gdLst/>
                <a:ahLst/>
                <a:cxnLst/>
                <a:rect l="l" t="t" r="r" b="b"/>
                <a:pathLst>
                  <a:path w="14382" h="14381" extrusionOk="0">
                    <a:moveTo>
                      <a:pt x="7232" y="0"/>
                    </a:moveTo>
                    <a:cubicBezTo>
                      <a:pt x="3206" y="0"/>
                      <a:pt x="1" y="3205"/>
                      <a:pt x="1" y="7149"/>
                    </a:cubicBezTo>
                    <a:cubicBezTo>
                      <a:pt x="1" y="11176"/>
                      <a:pt x="3206" y="14381"/>
                      <a:pt x="7232" y="14381"/>
                    </a:cubicBezTo>
                    <a:cubicBezTo>
                      <a:pt x="11177" y="14381"/>
                      <a:pt x="14382" y="11176"/>
                      <a:pt x="14382" y="7149"/>
                    </a:cubicBezTo>
                    <a:cubicBezTo>
                      <a:pt x="14382" y="3205"/>
                      <a:pt x="11177" y="0"/>
                      <a:pt x="7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40"/>
              <p:cNvSpPr/>
              <p:nvPr/>
            </p:nvSpPr>
            <p:spPr>
              <a:xfrm flipH="1">
                <a:off x="1679222" y="1940499"/>
                <a:ext cx="217171" cy="217171"/>
              </a:xfrm>
              <a:custGeom>
                <a:avLst/>
                <a:gdLst/>
                <a:ahLst/>
                <a:cxnLst/>
                <a:rect l="l" t="t" r="r" b="b"/>
                <a:pathLst>
                  <a:path w="10273" h="10273" extrusionOk="0">
                    <a:moveTo>
                      <a:pt x="5096" y="0"/>
                    </a:moveTo>
                    <a:cubicBezTo>
                      <a:pt x="2302" y="0"/>
                      <a:pt x="1" y="2301"/>
                      <a:pt x="1" y="5177"/>
                    </a:cubicBezTo>
                    <a:cubicBezTo>
                      <a:pt x="1" y="7971"/>
                      <a:pt x="2302" y="10272"/>
                      <a:pt x="5096" y="10272"/>
                    </a:cubicBezTo>
                    <a:cubicBezTo>
                      <a:pt x="7972" y="10272"/>
                      <a:pt x="10273" y="7971"/>
                      <a:pt x="10273" y="5177"/>
                    </a:cubicBezTo>
                    <a:cubicBezTo>
                      <a:pt x="10273" y="2301"/>
                      <a:pt x="7972" y="0"/>
                      <a:pt x="50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40"/>
              <p:cNvSpPr/>
              <p:nvPr/>
            </p:nvSpPr>
            <p:spPr>
              <a:xfrm flipH="1">
                <a:off x="1615078" y="2251470"/>
                <a:ext cx="183406" cy="183394"/>
              </a:xfrm>
              <a:custGeom>
                <a:avLst/>
                <a:gdLst/>
                <a:ahLst/>
                <a:cxnLst/>
                <a:rect l="l" t="t" r="r" b="b"/>
                <a:pathLst>
                  <a:path w="14382" h="14381" extrusionOk="0">
                    <a:moveTo>
                      <a:pt x="7232" y="0"/>
                    </a:moveTo>
                    <a:cubicBezTo>
                      <a:pt x="3206" y="0"/>
                      <a:pt x="1" y="3205"/>
                      <a:pt x="1" y="7149"/>
                    </a:cubicBezTo>
                    <a:cubicBezTo>
                      <a:pt x="1" y="11176"/>
                      <a:pt x="3206" y="14381"/>
                      <a:pt x="7232" y="14381"/>
                    </a:cubicBezTo>
                    <a:cubicBezTo>
                      <a:pt x="11177" y="14381"/>
                      <a:pt x="14382" y="11176"/>
                      <a:pt x="14382" y="7149"/>
                    </a:cubicBezTo>
                    <a:cubicBezTo>
                      <a:pt x="14382" y="3205"/>
                      <a:pt x="11177" y="0"/>
                      <a:pt x="7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40"/>
              <p:cNvSpPr/>
              <p:nvPr/>
            </p:nvSpPr>
            <p:spPr>
              <a:xfrm flipH="1">
                <a:off x="1889622" y="2723036"/>
                <a:ext cx="261824" cy="261824"/>
              </a:xfrm>
              <a:custGeom>
                <a:avLst/>
                <a:gdLst/>
                <a:ahLst/>
                <a:cxnLst/>
                <a:rect l="l" t="t" r="r" b="b"/>
                <a:pathLst>
                  <a:path w="14382" h="14382" extrusionOk="0">
                    <a:moveTo>
                      <a:pt x="7150" y="1"/>
                    </a:moveTo>
                    <a:cubicBezTo>
                      <a:pt x="3205" y="1"/>
                      <a:pt x="1" y="3205"/>
                      <a:pt x="1" y="7150"/>
                    </a:cubicBezTo>
                    <a:cubicBezTo>
                      <a:pt x="1" y="11177"/>
                      <a:pt x="3205" y="14381"/>
                      <a:pt x="7150" y="14381"/>
                    </a:cubicBezTo>
                    <a:cubicBezTo>
                      <a:pt x="11094" y="14381"/>
                      <a:pt x="14381" y="11177"/>
                      <a:pt x="14381" y="7150"/>
                    </a:cubicBezTo>
                    <a:cubicBezTo>
                      <a:pt x="14381" y="3205"/>
                      <a:pt x="11094" y="1"/>
                      <a:pt x="71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40"/>
              <p:cNvSpPr/>
              <p:nvPr/>
            </p:nvSpPr>
            <p:spPr>
              <a:xfrm flipH="1">
                <a:off x="1803378" y="2911341"/>
                <a:ext cx="161042" cy="161067"/>
              </a:xfrm>
              <a:custGeom>
                <a:avLst/>
                <a:gdLst/>
                <a:ahLst/>
                <a:cxnLst/>
                <a:rect l="l" t="t" r="r" b="b"/>
                <a:pathLst>
                  <a:path w="14382" h="14381" extrusionOk="0">
                    <a:moveTo>
                      <a:pt x="7232" y="0"/>
                    </a:moveTo>
                    <a:cubicBezTo>
                      <a:pt x="3205" y="0"/>
                      <a:pt x="0" y="3205"/>
                      <a:pt x="0" y="7149"/>
                    </a:cubicBezTo>
                    <a:cubicBezTo>
                      <a:pt x="0" y="11176"/>
                      <a:pt x="3205" y="14381"/>
                      <a:pt x="7232" y="14381"/>
                    </a:cubicBezTo>
                    <a:cubicBezTo>
                      <a:pt x="11176" y="14381"/>
                      <a:pt x="14381" y="11176"/>
                      <a:pt x="14381" y="7149"/>
                    </a:cubicBezTo>
                    <a:cubicBezTo>
                      <a:pt x="14381" y="3205"/>
                      <a:pt x="11176" y="0"/>
                      <a:pt x="7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7" name="Google Shape;797;p40"/>
            <p:cNvGrpSpPr/>
            <p:nvPr/>
          </p:nvGrpSpPr>
          <p:grpSpPr>
            <a:xfrm rot="-2700000">
              <a:off x="-230444" y="650009"/>
              <a:ext cx="1887360" cy="1726630"/>
              <a:chOff x="2822050" y="3455450"/>
              <a:chExt cx="2149750" cy="1966675"/>
            </a:xfrm>
          </p:grpSpPr>
          <p:sp>
            <p:nvSpPr>
              <p:cNvPr id="798" name="Google Shape;798;p40"/>
              <p:cNvSpPr/>
              <p:nvPr/>
            </p:nvSpPr>
            <p:spPr>
              <a:xfrm>
                <a:off x="2822050" y="3455450"/>
                <a:ext cx="2149750" cy="1966675"/>
              </a:xfrm>
              <a:custGeom>
                <a:avLst/>
                <a:gdLst/>
                <a:ahLst/>
                <a:cxnLst/>
                <a:rect l="l" t="t" r="r" b="b"/>
                <a:pathLst>
                  <a:path w="85990" h="78667" extrusionOk="0">
                    <a:moveTo>
                      <a:pt x="83197" y="2536"/>
                    </a:moveTo>
                    <a:lnTo>
                      <a:pt x="83197" y="2536"/>
                    </a:lnTo>
                    <a:cubicBezTo>
                      <a:pt x="77720" y="34686"/>
                      <a:pt x="62001" y="57580"/>
                      <a:pt x="37683" y="68753"/>
                    </a:cubicBezTo>
                    <a:cubicBezTo>
                      <a:pt x="26957" y="73633"/>
                      <a:pt x="15339" y="76150"/>
                      <a:pt x="3599" y="76150"/>
                    </a:cubicBezTo>
                    <a:cubicBezTo>
                      <a:pt x="3349" y="76150"/>
                      <a:pt x="3099" y="76149"/>
                      <a:pt x="2849" y="76147"/>
                    </a:cubicBezTo>
                    <a:cubicBezTo>
                      <a:pt x="10845" y="36603"/>
                      <a:pt x="32425" y="18748"/>
                      <a:pt x="49184" y="10697"/>
                    </a:cubicBezTo>
                    <a:cubicBezTo>
                      <a:pt x="59810" y="5603"/>
                      <a:pt x="71421" y="2810"/>
                      <a:pt x="83197" y="2536"/>
                    </a:cubicBezTo>
                    <a:close/>
                    <a:moveTo>
                      <a:pt x="83457" y="1"/>
                    </a:moveTo>
                    <a:cubicBezTo>
                      <a:pt x="79119" y="1"/>
                      <a:pt x="64461" y="562"/>
                      <a:pt x="48199" y="8342"/>
                    </a:cubicBezTo>
                    <a:cubicBezTo>
                      <a:pt x="30672" y="16776"/>
                      <a:pt x="8107" y="35507"/>
                      <a:pt x="56" y="77078"/>
                    </a:cubicBezTo>
                    <a:cubicBezTo>
                      <a:pt x="1" y="77461"/>
                      <a:pt x="110" y="77790"/>
                      <a:pt x="330" y="78064"/>
                    </a:cubicBezTo>
                    <a:cubicBezTo>
                      <a:pt x="549" y="78392"/>
                      <a:pt x="877" y="78557"/>
                      <a:pt x="1206" y="78611"/>
                    </a:cubicBezTo>
                    <a:cubicBezTo>
                      <a:pt x="1370" y="78611"/>
                      <a:pt x="2520" y="78666"/>
                      <a:pt x="4383" y="78666"/>
                    </a:cubicBezTo>
                    <a:cubicBezTo>
                      <a:pt x="16213" y="78557"/>
                      <a:pt x="27879" y="75982"/>
                      <a:pt x="38669" y="71053"/>
                    </a:cubicBezTo>
                    <a:cubicBezTo>
                      <a:pt x="70928" y="56265"/>
                      <a:pt x="82156" y="25046"/>
                      <a:pt x="85935" y="1495"/>
                    </a:cubicBezTo>
                    <a:cubicBezTo>
                      <a:pt x="85990" y="1112"/>
                      <a:pt x="85880" y="783"/>
                      <a:pt x="85661" y="509"/>
                    </a:cubicBezTo>
                    <a:cubicBezTo>
                      <a:pt x="85442" y="181"/>
                      <a:pt x="85114" y="16"/>
                      <a:pt x="84730" y="16"/>
                    </a:cubicBezTo>
                    <a:cubicBezTo>
                      <a:pt x="84627" y="16"/>
                      <a:pt x="84189" y="1"/>
                      <a:pt x="834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40"/>
              <p:cNvSpPr/>
              <p:nvPr/>
            </p:nvSpPr>
            <p:spPr>
              <a:xfrm>
                <a:off x="2854925" y="3487350"/>
                <a:ext cx="2084025" cy="1901900"/>
              </a:xfrm>
              <a:custGeom>
                <a:avLst/>
                <a:gdLst/>
                <a:ahLst/>
                <a:cxnLst/>
                <a:rect l="l" t="t" r="r" b="b"/>
                <a:pathLst>
                  <a:path w="83361" h="76076" extrusionOk="0">
                    <a:moveTo>
                      <a:pt x="81991" y="0"/>
                    </a:moveTo>
                    <a:lnTo>
                      <a:pt x="75857" y="5696"/>
                    </a:lnTo>
                    <a:cubicBezTo>
                      <a:pt x="75747" y="5587"/>
                      <a:pt x="75638" y="5587"/>
                      <a:pt x="75473" y="5532"/>
                    </a:cubicBezTo>
                    <a:lnTo>
                      <a:pt x="58221" y="3998"/>
                    </a:lnTo>
                    <a:cubicBezTo>
                      <a:pt x="56961" y="4382"/>
                      <a:pt x="55647" y="4820"/>
                      <a:pt x="54332" y="5368"/>
                    </a:cubicBezTo>
                    <a:lnTo>
                      <a:pt x="74269" y="7175"/>
                    </a:lnTo>
                    <a:lnTo>
                      <a:pt x="60686" y="19608"/>
                    </a:lnTo>
                    <a:lnTo>
                      <a:pt x="60576" y="19608"/>
                    </a:lnTo>
                    <a:lnTo>
                      <a:pt x="33191" y="17088"/>
                    </a:lnTo>
                    <a:cubicBezTo>
                      <a:pt x="32589" y="17581"/>
                      <a:pt x="31931" y="18129"/>
                      <a:pt x="31329" y="18622"/>
                    </a:cubicBezTo>
                    <a:lnTo>
                      <a:pt x="59042" y="21141"/>
                    </a:lnTo>
                    <a:lnTo>
                      <a:pt x="51375" y="27988"/>
                    </a:lnTo>
                    <a:cubicBezTo>
                      <a:pt x="51210" y="27988"/>
                      <a:pt x="50991" y="28042"/>
                      <a:pt x="50882" y="28207"/>
                    </a:cubicBezTo>
                    <a:cubicBezTo>
                      <a:pt x="50717" y="28316"/>
                      <a:pt x="50663" y="28481"/>
                      <a:pt x="50608" y="28700"/>
                    </a:cubicBezTo>
                    <a:lnTo>
                      <a:pt x="46062" y="32917"/>
                    </a:lnTo>
                    <a:lnTo>
                      <a:pt x="19608" y="30507"/>
                    </a:lnTo>
                    <a:cubicBezTo>
                      <a:pt x="19170" y="31000"/>
                      <a:pt x="18787" y="31548"/>
                      <a:pt x="18403" y="32095"/>
                    </a:cubicBezTo>
                    <a:lnTo>
                      <a:pt x="44364" y="34451"/>
                    </a:lnTo>
                    <a:lnTo>
                      <a:pt x="32260" y="45514"/>
                    </a:lnTo>
                    <a:cubicBezTo>
                      <a:pt x="32150" y="45405"/>
                      <a:pt x="32041" y="45350"/>
                      <a:pt x="31877" y="45350"/>
                    </a:cubicBezTo>
                    <a:lnTo>
                      <a:pt x="11119" y="43488"/>
                    </a:lnTo>
                    <a:cubicBezTo>
                      <a:pt x="10845" y="44035"/>
                      <a:pt x="10571" y="44528"/>
                      <a:pt x="10297" y="45076"/>
                    </a:cubicBezTo>
                    <a:lnTo>
                      <a:pt x="30672" y="46938"/>
                    </a:lnTo>
                    <a:lnTo>
                      <a:pt x="17089" y="59371"/>
                    </a:lnTo>
                    <a:lnTo>
                      <a:pt x="16979" y="59371"/>
                    </a:lnTo>
                    <a:lnTo>
                      <a:pt x="4711" y="58275"/>
                    </a:lnTo>
                    <a:cubicBezTo>
                      <a:pt x="4546" y="58768"/>
                      <a:pt x="4382" y="59316"/>
                      <a:pt x="4163" y="59864"/>
                    </a:cubicBezTo>
                    <a:lnTo>
                      <a:pt x="15446" y="60904"/>
                    </a:lnTo>
                    <a:lnTo>
                      <a:pt x="274" y="74761"/>
                    </a:lnTo>
                    <a:cubicBezTo>
                      <a:pt x="165" y="75145"/>
                      <a:pt x="55" y="75583"/>
                      <a:pt x="0" y="76021"/>
                    </a:cubicBezTo>
                    <a:cubicBezTo>
                      <a:pt x="0" y="76021"/>
                      <a:pt x="439" y="76076"/>
                      <a:pt x="1260" y="76076"/>
                    </a:cubicBezTo>
                    <a:lnTo>
                      <a:pt x="23059" y="56194"/>
                    </a:lnTo>
                    <a:lnTo>
                      <a:pt x="23497" y="73392"/>
                    </a:lnTo>
                    <a:lnTo>
                      <a:pt x="25195" y="72899"/>
                    </a:lnTo>
                    <a:lnTo>
                      <a:pt x="24702" y="54661"/>
                    </a:lnTo>
                    <a:lnTo>
                      <a:pt x="37956" y="42556"/>
                    </a:lnTo>
                    <a:lnTo>
                      <a:pt x="38613" y="67805"/>
                    </a:lnTo>
                    <a:cubicBezTo>
                      <a:pt x="39161" y="67532"/>
                      <a:pt x="39709" y="67258"/>
                      <a:pt x="40256" y="66984"/>
                    </a:cubicBezTo>
                    <a:lnTo>
                      <a:pt x="39599" y="41078"/>
                    </a:lnTo>
                    <a:lnTo>
                      <a:pt x="50663" y="30945"/>
                    </a:lnTo>
                    <a:lnTo>
                      <a:pt x="51429" y="59535"/>
                    </a:lnTo>
                    <a:cubicBezTo>
                      <a:pt x="51429" y="59645"/>
                      <a:pt x="51429" y="59699"/>
                      <a:pt x="51484" y="59809"/>
                    </a:cubicBezTo>
                    <a:cubicBezTo>
                      <a:pt x="52032" y="59371"/>
                      <a:pt x="52525" y="58987"/>
                      <a:pt x="53073" y="58549"/>
                    </a:cubicBezTo>
                    <a:lnTo>
                      <a:pt x="52306" y="29412"/>
                    </a:lnTo>
                    <a:lnTo>
                      <a:pt x="66053" y="16869"/>
                    </a:lnTo>
                    <a:lnTo>
                      <a:pt x="66765" y="43761"/>
                    </a:lnTo>
                    <a:cubicBezTo>
                      <a:pt x="67313" y="42995"/>
                      <a:pt x="67860" y="42173"/>
                      <a:pt x="68353" y="41352"/>
                    </a:cubicBezTo>
                    <a:lnTo>
                      <a:pt x="67696" y="15336"/>
                    </a:lnTo>
                    <a:lnTo>
                      <a:pt x="83196" y="1205"/>
                    </a:lnTo>
                    <a:lnTo>
                      <a:pt x="833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512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3084-E6E3-A995-595E-34D453874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530" y="194060"/>
            <a:ext cx="7717500" cy="572700"/>
          </a:xfrm>
        </p:spPr>
        <p:txBody>
          <a:bodyPr/>
          <a:lstStyle/>
          <a:p>
            <a:r>
              <a:rPr lang="en-US" sz="2000" dirty="0"/>
              <a:t>1) How do caffeine counts vary across different beverage categories?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127BE1-C58C-EAAF-4E93-5E19C27BD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" y="659544"/>
            <a:ext cx="5278120" cy="3615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4F8497-4E50-A5EA-5659-D8475331C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540" y="663796"/>
            <a:ext cx="3048000" cy="18660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08C541-3B08-3F77-3B03-2C097F402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80" y="1232244"/>
            <a:ext cx="5364480" cy="18660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5813E4-72E6-5213-25DF-CD506849F2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9300" y="2613661"/>
            <a:ext cx="2817350" cy="246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52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3084-E6E3-A995-595E-34D453874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530" y="194060"/>
            <a:ext cx="8766030" cy="572700"/>
          </a:xfrm>
        </p:spPr>
        <p:txBody>
          <a:bodyPr/>
          <a:lstStyle/>
          <a:p>
            <a:r>
              <a:rPr lang="en-US" sz="1600" dirty="0"/>
              <a:t>2) How do different beverage categories compare in terms of calories, fat and sugar content?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E83162-ED4F-B4DA-B0D6-BCD0C2EAF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30" y="651511"/>
            <a:ext cx="3566160" cy="23964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FA7437-2919-5816-27C6-52B5AB0C9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995" y="651511"/>
            <a:ext cx="4192905" cy="23127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AAB0C7-8A3C-F7E8-29F3-E2E27B83E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267" y="3048001"/>
            <a:ext cx="3412634" cy="198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88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528021D0-F998-480E-BCA7-DDE025892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9" y="53340"/>
            <a:ext cx="3974432" cy="34137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1CE1882-36E2-9003-DD81-83A160F50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9" y="3467100"/>
            <a:ext cx="1939891" cy="6629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80D98C-26CF-7086-3484-98C2411CE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1" y="230389"/>
            <a:ext cx="5231779" cy="373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520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3084-E6E3-A995-595E-34D453874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530" y="194060"/>
            <a:ext cx="8545050" cy="572700"/>
          </a:xfrm>
        </p:spPr>
        <p:txBody>
          <a:bodyPr/>
          <a:lstStyle/>
          <a:p>
            <a:r>
              <a:rPr lang="en-US" sz="1800" dirty="0"/>
              <a:t>3) Is there a correlation between calorie content and the type of beverage preparation?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BCACA9-F6AE-1CAD-5DE8-C2B1C08A8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571258"/>
            <a:ext cx="5013960" cy="2898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8B8DC2-F333-6CE0-A76D-86CCF6463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530" y="921778"/>
            <a:ext cx="2494770" cy="19281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0CD23A-449D-087B-726A-28E6A3023D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530" y="2910598"/>
            <a:ext cx="4803630" cy="21567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110B2D-ECD3-AE39-BA55-DFAD52510D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0491" y="766761"/>
            <a:ext cx="3531090" cy="419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842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3084-E6E3-A995-595E-34D453874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" y="186440"/>
            <a:ext cx="9083040" cy="572700"/>
          </a:xfrm>
        </p:spPr>
        <p:txBody>
          <a:bodyPr/>
          <a:lstStyle/>
          <a:p>
            <a:r>
              <a:rPr lang="en-US" sz="1600" dirty="0"/>
              <a:t>4) What is the impact of different beverage preparations on the vitamin A , C , Calcium and Iron content?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708964-B748-B6C1-7454-3B5A39285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" y="573869"/>
            <a:ext cx="4724400" cy="6605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9E21B1-DA42-8F97-0DC6-E6EFB693B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" y="1769283"/>
            <a:ext cx="4724400" cy="25055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08E81D-53E2-5B8C-0557-60D0CD8FE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6390" y="575560"/>
            <a:ext cx="3383280" cy="20533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CA2CA6-098D-E3D9-7688-7D67A8F1BE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4682" y="2637962"/>
            <a:ext cx="3962674" cy="250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176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3084-E6E3-A995-595E-34D453874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530" y="201680"/>
            <a:ext cx="8369790" cy="572700"/>
          </a:xfrm>
        </p:spPr>
        <p:txBody>
          <a:bodyPr/>
          <a:lstStyle/>
          <a:p>
            <a:r>
              <a:rPr lang="en-US" sz="1800" dirty="0"/>
              <a:t>5) How do sugar levels correlate with total carbohydrates in the drinks?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DDF7BE-4C1D-D818-E60F-CD5D67D00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56" y="1132138"/>
            <a:ext cx="4432445" cy="4954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2CAA0A-2B99-5865-DF8F-202758C8B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990" y="656888"/>
            <a:ext cx="1551930" cy="22201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66D539-38BD-1B21-019E-AD3115CCA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935" y="656889"/>
            <a:ext cx="1484958" cy="21309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DC6E60-FB00-47BC-35E0-F8A83472F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2935" y="2787807"/>
            <a:ext cx="1488223" cy="892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9D3752-B261-0EF5-B5EE-2E80BF496B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368" y="2608456"/>
            <a:ext cx="4432444" cy="20711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B672A1-AE5E-573A-AF97-DDB0B20108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1812" y="2923372"/>
            <a:ext cx="4272820" cy="222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04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3084-E6E3-A995-595E-34D453874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530" y="194060"/>
            <a:ext cx="8233002" cy="572700"/>
          </a:xfrm>
        </p:spPr>
        <p:txBody>
          <a:bodyPr/>
          <a:lstStyle/>
          <a:p>
            <a:r>
              <a:rPr lang="en-US" sz="1800" dirty="0"/>
              <a:t>6) Do beverages with higher protein content also have higher fat content?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25A4C2-C0C6-E735-1685-074872F27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7" y="766760"/>
            <a:ext cx="5500320" cy="572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F8BD8E-9809-E2EF-9CF3-20C4516B3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696" y="588187"/>
            <a:ext cx="2332928" cy="17377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94811B-5D60-37D6-DBEA-A8AFF737E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47" y="1912160"/>
            <a:ext cx="4519477" cy="17754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DB40072-40C2-4A16-8366-2F7617A91C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2047" y="2443913"/>
            <a:ext cx="4481953" cy="248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72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Google Shape;712;p39"/>
          <p:cNvGrpSpPr/>
          <p:nvPr/>
        </p:nvGrpSpPr>
        <p:grpSpPr>
          <a:xfrm>
            <a:off x="6775775" y="1292900"/>
            <a:ext cx="3249300" cy="3699900"/>
            <a:chOff x="6775775" y="1292900"/>
            <a:chExt cx="3249300" cy="3699900"/>
          </a:xfrm>
        </p:grpSpPr>
        <p:sp>
          <p:nvSpPr>
            <p:cNvPr id="713" name="Google Shape;713;p39"/>
            <p:cNvSpPr/>
            <p:nvPr/>
          </p:nvSpPr>
          <p:spPr>
            <a:xfrm>
              <a:off x="6775775" y="1292900"/>
              <a:ext cx="3249300" cy="3249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7023925" y="4473800"/>
              <a:ext cx="519000" cy="51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5" name="Google Shape;715;p39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of Contents</a:t>
            </a:r>
            <a:endParaRPr dirty="0"/>
          </a:p>
        </p:txBody>
      </p:sp>
      <p:sp>
        <p:nvSpPr>
          <p:cNvPr id="716" name="Google Shape;716;p39"/>
          <p:cNvSpPr txBox="1">
            <a:spLocks noGrp="1"/>
          </p:cNvSpPr>
          <p:nvPr>
            <p:ph type="title" idx="2"/>
          </p:nvPr>
        </p:nvSpPr>
        <p:spPr>
          <a:xfrm flipH="1">
            <a:off x="713225" y="1381781"/>
            <a:ext cx="49833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Data Collection</a:t>
            </a:r>
            <a:endParaRPr sz="2400" dirty="0"/>
          </a:p>
        </p:txBody>
      </p:sp>
      <p:sp>
        <p:nvSpPr>
          <p:cNvPr id="718" name="Google Shape;718;p39"/>
          <p:cNvSpPr txBox="1">
            <a:spLocks noGrp="1"/>
          </p:cNvSpPr>
          <p:nvPr>
            <p:ph type="title" idx="3"/>
          </p:nvPr>
        </p:nvSpPr>
        <p:spPr>
          <a:xfrm flipH="1">
            <a:off x="5696625" y="1231200"/>
            <a:ext cx="750300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19" name="Google Shape;719;p39"/>
          <p:cNvSpPr txBox="1">
            <a:spLocks noGrp="1"/>
          </p:cNvSpPr>
          <p:nvPr>
            <p:ph type="title" idx="4"/>
          </p:nvPr>
        </p:nvSpPr>
        <p:spPr>
          <a:xfrm flipH="1">
            <a:off x="713225" y="2081112"/>
            <a:ext cx="49833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Read Data</a:t>
            </a:r>
            <a:endParaRPr sz="2400" dirty="0"/>
          </a:p>
        </p:txBody>
      </p:sp>
      <p:sp>
        <p:nvSpPr>
          <p:cNvPr id="721" name="Google Shape;721;p39"/>
          <p:cNvSpPr txBox="1">
            <a:spLocks noGrp="1"/>
          </p:cNvSpPr>
          <p:nvPr>
            <p:ph type="title" idx="6"/>
          </p:nvPr>
        </p:nvSpPr>
        <p:spPr>
          <a:xfrm flipH="1">
            <a:off x="5696625" y="1930531"/>
            <a:ext cx="750300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22" name="Google Shape;722;p39"/>
          <p:cNvSpPr txBox="1">
            <a:spLocks noGrp="1"/>
          </p:cNvSpPr>
          <p:nvPr>
            <p:ph type="title" idx="7"/>
          </p:nvPr>
        </p:nvSpPr>
        <p:spPr>
          <a:xfrm flipH="1">
            <a:off x="713225" y="2770300"/>
            <a:ext cx="49833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400" dirty="0"/>
              <a:t>Understand Data</a:t>
            </a:r>
            <a:endParaRPr sz="2400" dirty="0"/>
          </a:p>
        </p:txBody>
      </p:sp>
      <p:sp>
        <p:nvSpPr>
          <p:cNvPr id="724" name="Google Shape;724;p39"/>
          <p:cNvSpPr txBox="1">
            <a:spLocks noGrp="1"/>
          </p:cNvSpPr>
          <p:nvPr>
            <p:ph type="title" idx="9"/>
          </p:nvPr>
        </p:nvSpPr>
        <p:spPr>
          <a:xfrm flipH="1">
            <a:off x="5696625" y="2629863"/>
            <a:ext cx="750300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25" name="Google Shape;725;p39"/>
          <p:cNvSpPr txBox="1">
            <a:spLocks noGrp="1"/>
          </p:cNvSpPr>
          <p:nvPr>
            <p:ph type="title" idx="13"/>
          </p:nvPr>
        </p:nvSpPr>
        <p:spPr>
          <a:xfrm flipH="1">
            <a:off x="713225" y="3473644"/>
            <a:ext cx="49833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 dirty="0"/>
              <a:t>Exploratory Data Analysis (</a:t>
            </a:r>
            <a:r>
              <a:rPr lang="en-US" sz="2800" dirty="0">
                <a:latin typeface="Robota slap"/>
              </a:rPr>
              <a:t>EDA)</a:t>
            </a:r>
            <a:endParaRPr lang="en-US" sz="2800" dirty="0">
              <a:solidFill>
                <a:schemeClr val="tx1"/>
              </a:solidFill>
              <a:latin typeface="Robota slap"/>
              <a:cs typeface="Space Grotesk" panose="020B0604020202020204" charset="0"/>
            </a:endParaRPr>
          </a:p>
        </p:txBody>
      </p:sp>
      <p:sp>
        <p:nvSpPr>
          <p:cNvPr id="727" name="Google Shape;727;p39"/>
          <p:cNvSpPr txBox="1">
            <a:spLocks noGrp="1"/>
          </p:cNvSpPr>
          <p:nvPr>
            <p:ph type="title" idx="15"/>
          </p:nvPr>
        </p:nvSpPr>
        <p:spPr>
          <a:xfrm flipH="1">
            <a:off x="5696625" y="3329194"/>
            <a:ext cx="750300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731" name="Google Shape;731;p39"/>
          <p:cNvGrpSpPr/>
          <p:nvPr/>
        </p:nvGrpSpPr>
        <p:grpSpPr>
          <a:xfrm rot="5400000">
            <a:off x="6127422" y="1843470"/>
            <a:ext cx="3570156" cy="1950913"/>
            <a:chOff x="1930675" y="3199875"/>
            <a:chExt cx="4066700" cy="2222250"/>
          </a:xfrm>
        </p:grpSpPr>
        <p:sp>
          <p:nvSpPr>
            <p:cNvPr id="732" name="Google Shape;732;p39"/>
            <p:cNvSpPr/>
            <p:nvPr/>
          </p:nvSpPr>
          <p:spPr>
            <a:xfrm>
              <a:off x="2822050" y="3455450"/>
              <a:ext cx="2149750" cy="1966675"/>
            </a:xfrm>
            <a:custGeom>
              <a:avLst/>
              <a:gdLst/>
              <a:ahLst/>
              <a:cxnLst/>
              <a:rect l="l" t="t" r="r" b="b"/>
              <a:pathLst>
                <a:path w="85990" h="78667" extrusionOk="0">
                  <a:moveTo>
                    <a:pt x="83197" y="2536"/>
                  </a:moveTo>
                  <a:lnTo>
                    <a:pt x="83197" y="2536"/>
                  </a:lnTo>
                  <a:cubicBezTo>
                    <a:pt x="77720" y="34686"/>
                    <a:pt x="62001" y="57580"/>
                    <a:pt x="37683" y="68753"/>
                  </a:cubicBezTo>
                  <a:cubicBezTo>
                    <a:pt x="26957" y="73633"/>
                    <a:pt x="15339" y="76150"/>
                    <a:pt x="3599" y="76150"/>
                  </a:cubicBezTo>
                  <a:cubicBezTo>
                    <a:pt x="3349" y="76150"/>
                    <a:pt x="3099" y="76149"/>
                    <a:pt x="2849" y="76147"/>
                  </a:cubicBezTo>
                  <a:cubicBezTo>
                    <a:pt x="10845" y="36603"/>
                    <a:pt x="32425" y="18748"/>
                    <a:pt x="49184" y="10697"/>
                  </a:cubicBezTo>
                  <a:cubicBezTo>
                    <a:pt x="59810" y="5603"/>
                    <a:pt x="71421" y="2810"/>
                    <a:pt x="83197" y="2536"/>
                  </a:cubicBezTo>
                  <a:close/>
                  <a:moveTo>
                    <a:pt x="83457" y="1"/>
                  </a:moveTo>
                  <a:cubicBezTo>
                    <a:pt x="79119" y="1"/>
                    <a:pt x="64461" y="562"/>
                    <a:pt x="48199" y="8342"/>
                  </a:cubicBezTo>
                  <a:cubicBezTo>
                    <a:pt x="30672" y="16776"/>
                    <a:pt x="8107" y="35507"/>
                    <a:pt x="56" y="77078"/>
                  </a:cubicBezTo>
                  <a:cubicBezTo>
                    <a:pt x="1" y="77461"/>
                    <a:pt x="110" y="77790"/>
                    <a:pt x="330" y="78064"/>
                  </a:cubicBezTo>
                  <a:cubicBezTo>
                    <a:pt x="549" y="78392"/>
                    <a:pt x="877" y="78557"/>
                    <a:pt x="1206" y="78611"/>
                  </a:cubicBezTo>
                  <a:cubicBezTo>
                    <a:pt x="1370" y="78611"/>
                    <a:pt x="2520" y="78666"/>
                    <a:pt x="4383" y="78666"/>
                  </a:cubicBezTo>
                  <a:cubicBezTo>
                    <a:pt x="16213" y="78557"/>
                    <a:pt x="27879" y="75982"/>
                    <a:pt x="38669" y="71053"/>
                  </a:cubicBezTo>
                  <a:cubicBezTo>
                    <a:pt x="70928" y="56265"/>
                    <a:pt x="82156" y="25046"/>
                    <a:pt x="85935" y="1495"/>
                  </a:cubicBezTo>
                  <a:cubicBezTo>
                    <a:pt x="85990" y="1112"/>
                    <a:pt x="85880" y="783"/>
                    <a:pt x="85661" y="509"/>
                  </a:cubicBezTo>
                  <a:cubicBezTo>
                    <a:pt x="85442" y="181"/>
                    <a:pt x="85114" y="16"/>
                    <a:pt x="84730" y="16"/>
                  </a:cubicBezTo>
                  <a:cubicBezTo>
                    <a:pt x="84627" y="16"/>
                    <a:pt x="84189" y="1"/>
                    <a:pt x="83457" y="1"/>
                  </a:cubicBezTo>
                  <a:close/>
                </a:path>
              </a:pathLst>
            </a:custGeom>
            <a:solidFill>
              <a:srgbClr val="B494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2854925" y="3487350"/>
              <a:ext cx="2084025" cy="1901900"/>
            </a:xfrm>
            <a:custGeom>
              <a:avLst/>
              <a:gdLst/>
              <a:ahLst/>
              <a:cxnLst/>
              <a:rect l="l" t="t" r="r" b="b"/>
              <a:pathLst>
                <a:path w="83361" h="76076" extrusionOk="0">
                  <a:moveTo>
                    <a:pt x="81991" y="0"/>
                  </a:moveTo>
                  <a:lnTo>
                    <a:pt x="75857" y="5696"/>
                  </a:lnTo>
                  <a:cubicBezTo>
                    <a:pt x="75747" y="5587"/>
                    <a:pt x="75638" y="5587"/>
                    <a:pt x="75473" y="5532"/>
                  </a:cubicBezTo>
                  <a:lnTo>
                    <a:pt x="58221" y="3998"/>
                  </a:lnTo>
                  <a:cubicBezTo>
                    <a:pt x="56961" y="4382"/>
                    <a:pt x="55647" y="4820"/>
                    <a:pt x="54332" y="5368"/>
                  </a:cubicBezTo>
                  <a:lnTo>
                    <a:pt x="74269" y="7175"/>
                  </a:lnTo>
                  <a:lnTo>
                    <a:pt x="60686" y="19608"/>
                  </a:lnTo>
                  <a:lnTo>
                    <a:pt x="60576" y="19608"/>
                  </a:lnTo>
                  <a:lnTo>
                    <a:pt x="33191" y="17088"/>
                  </a:lnTo>
                  <a:cubicBezTo>
                    <a:pt x="32589" y="17581"/>
                    <a:pt x="31931" y="18129"/>
                    <a:pt x="31329" y="18622"/>
                  </a:cubicBezTo>
                  <a:lnTo>
                    <a:pt x="59042" y="21141"/>
                  </a:lnTo>
                  <a:lnTo>
                    <a:pt x="51375" y="27988"/>
                  </a:lnTo>
                  <a:cubicBezTo>
                    <a:pt x="51210" y="27988"/>
                    <a:pt x="50991" y="28042"/>
                    <a:pt x="50882" y="28207"/>
                  </a:cubicBezTo>
                  <a:cubicBezTo>
                    <a:pt x="50717" y="28316"/>
                    <a:pt x="50663" y="28481"/>
                    <a:pt x="50608" y="28700"/>
                  </a:cubicBezTo>
                  <a:lnTo>
                    <a:pt x="46062" y="32917"/>
                  </a:lnTo>
                  <a:lnTo>
                    <a:pt x="19608" y="30507"/>
                  </a:lnTo>
                  <a:cubicBezTo>
                    <a:pt x="19170" y="31000"/>
                    <a:pt x="18787" y="31548"/>
                    <a:pt x="18403" y="32095"/>
                  </a:cubicBezTo>
                  <a:lnTo>
                    <a:pt x="44364" y="34451"/>
                  </a:lnTo>
                  <a:lnTo>
                    <a:pt x="32260" y="45514"/>
                  </a:lnTo>
                  <a:cubicBezTo>
                    <a:pt x="32150" y="45405"/>
                    <a:pt x="32041" y="45350"/>
                    <a:pt x="31877" y="45350"/>
                  </a:cubicBezTo>
                  <a:lnTo>
                    <a:pt x="11119" y="43488"/>
                  </a:lnTo>
                  <a:cubicBezTo>
                    <a:pt x="10845" y="44035"/>
                    <a:pt x="10571" y="44528"/>
                    <a:pt x="10297" y="45076"/>
                  </a:cubicBezTo>
                  <a:lnTo>
                    <a:pt x="30672" y="46938"/>
                  </a:lnTo>
                  <a:lnTo>
                    <a:pt x="17089" y="59371"/>
                  </a:lnTo>
                  <a:lnTo>
                    <a:pt x="16979" y="59371"/>
                  </a:lnTo>
                  <a:lnTo>
                    <a:pt x="4711" y="58275"/>
                  </a:lnTo>
                  <a:cubicBezTo>
                    <a:pt x="4546" y="58768"/>
                    <a:pt x="4382" y="59316"/>
                    <a:pt x="4163" y="59864"/>
                  </a:cubicBezTo>
                  <a:lnTo>
                    <a:pt x="15446" y="60904"/>
                  </a:lnTo>
                  <a:lnTo>
                    <a:pt x="274" y="74761"/>
                  </a:lnTo>
                  <a:cubicBezTo>
                    <a:pt x="165" y="75145"/>
                    <a:pt x="55" y="75583"/>
                    <a:pt x="0" y="76021"/>
                  </a:cubicBezTo>
                  <a:cubicBezTo>
                    <a:pt x="0" y="76021"/>
                    <a:pt x="439" y="76076"/>
                    <a:pt x="1260" y="76076"/>
                  </a:cubicBezTo>
                  <a:lnTo>
                    <a:pt x="23059" y="56194"/>
                  </a:lnTo>
                  <a:lnTo>
                    <a:pt x="23497" y="73392"/>
                  </a:lnTo>
                  <a:lnTo>
                    <a:pt x="25195" y="72899"/>
                  </a:lnTo>
                  <a:lnTo>
                    <a:pt x="24702" y="54661"/>
                  </a:lnTo>
                  <a:lnTo>
                    <a:pt x="37956" y="42556"/>
                  </a:lnTo>
                  <a:lnTo>
                    <a:pt x="38613" y="67805"/>
                  </a:lnTo>
                  <a:cubicBezTo>
                    <a:pt x="39161" y="67532"/>
                    <a:pt x="39709" y="67258"/>
                    <a:pt x="40256" y="66984"/>
                  </a:cubicBezTo>
                  <a:lnTo>
                    <a:pt x="39599" y="41078"/>
                  </a:lnTo>
                  <a:lnTo>
                    <a:pt x="50663" y="30945"/>
                  </a:lnTo>
                  <a:lnTo>
                    <a:pt x="51429" y="59535"/>
                  </a:lnTo>
                  <a:cubicBezTo>
                    <a:pt x="51429" y="59645"/>
                    <a:pt x="51429" y="59699"/>
                    <a:pt x="51484" y="59809"/>
                  </a:cubicBezTo>
                  <a:cubicBezTo>
                    <a:pt x="52032" y="59371"/>
                    <a:pt x="52525" y="58987"/>
                    <a:pt x="53073" y="58549"/>
                  </a:cubicBezTo>
                  <a:lnTo>
                    <a:pt x="52306" y="29412"/>
                  </a:lnTo>
                  <a:lnTo>
                    <a:pt x="66053" y="16869"/>
                  </a:lnTo>
                  <a:lnTo>
                    <a:pt x="66765" y="43761"/>
                  </a:lnTo>
                  <a:cubicBezTo>
                    <a:pt x="67313" y="42995"/>
                    <a:pt x="67860" y="42173"/>
                    <a:pt x="68353" y="41352"/>
                  </a:cubicBezTo>
                  <a:lnTo>
                    <a:pt x="67696" y="15336"/>
                  </a:lnTo>
                  <a:lnTo>
                    <a:pt x="83196" y="1205"/>
                  </a:lnTo>
                  <a:lnTo>
                    <a:pt x="83360" y="0"/>
                  </a:lnTo>
                  <a:close/>
                </a:path>
              </a:pathLst>
            </a:custGeom>
            <a:solidFill>
              <a:srgbClr val="B494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1930675" y="3199875"/>
              <a:ext cx="2022400" cy="992650"/>
            </a:xfrm>
            <a:custGeom>
              <a:avLst/>
              <a:gdLst/>
              <a:ahLst/>
              <a:cxnLst/>
              <a:rect l="l" t="t" r="r" b="b"/>
              <a:pathLst>
                <a:path w="80896" h="39706" extrusionOk="0">
                  <a:moveTo>
                    <a:pt x="55271" y="2417"/>
                  </a:moveTo>
                  <a:cubicBezTo>
                    <a:pt x="62923" y="2417"/>
                    <a:pt x="70493" y="3897"/>
                    <a:pt x="77610" y="6734"/>
                  </a:cubicBezTo>
                  <a:cubicBezTo>
                    <a:pt x="64465" y="26616"/>
                    <a:pt x="47924" y="36912"/>
                    <a:pt x="28317" y="37296"/>
                  </a:cubicBezTo>
                  <a:cubicBezTo>
                    <a:pt x="28056" y="37299"/>
                    <a:pt x="27795" y="37301"/>
                    <a:pt x="27535" y="37301"/>
                  </a:cubicBezTo>
                  <a:cubicBezTo>
                    <a:pt x="19200" y="37301"/>
                    <a:pt x="10935" y="35603"/>
                    <a:pt x="3287" y="32257"/>
                  </a:cubicBezTo>
                  <a:cubicBezTo>
                    <a:pt x="16760" y="13197"/>
                    <a:pt x="33465" y="3174"/>
                    <a:pt x="52963" y="2462"/>
                  </a:cubicBezTo>
                  <a:cubicBezTo>
                    <a:pt x="53733" y="2432"/>
                    <a:pt x="54503" y="2417"/>
                    <a:pt x="55271" y="2417"/>
                  </a:cubicBezTo>
                  <a:close/>
                  <a:moveTo>
                    <a:pt x="55214" y="0"/>
                  </a:moveTo>
                  <a:cubicBezTo>
                    <a:pt x="39215" y="0"/>
                    <a:pt x="18153" y="6150"/>
                    <a:pt x="384" y="32038"/>
                  </a:cubicBezTo>
                  <a:cubicBezTo>
                    <a:pt x="1" y="32695"/>
                    <a:pt x="165" y="33517"/>
                    <a:pt x="877" y="33900"/>
                  </a:cubicBezTo>
                  <a:cubicBezTo>
                    <a:pt x="9093" y="37734"/>
                    <a:pt x="18075" y="39706"/>
                    <a:pt x="27167" y="39706"/>
                  </a:cubicBezTo>
                  <a:cubicBezTo>
                    <a:pt x="43159" y="39706"/>
                    <a:pt x="63643" y="33243"/>
                    <a:pt x="80513" y="6844"/>
                  </a:cubicBezTo>
                  <a:cubicBezTo>
                    <a:pt x="80896" y="6241"/>
                    <a:pt x="80677" y="5365"/>
                    <a:pt x="80020" y="5036"/>
                  </a:cubicBezTo>
                  <a:cubicBezTo>
                    <a:pt x="79813" y="4933"/>
                    <a:pt x="69544" y="0"/>
                    <a:pt x="55214" y="0"/>
                  </a:cubicBezTo>
                  <a:close/>
                </a:path>
              </a:pathLst>
            </a:custGeom>
            <a:solidFill>
              <a:srgbClr val="B494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1966275" y="3231300"/>
              <a:ext cx="1949850" cy="932475"/>
            </a:xfrm>
            <a:custGeom>
              <a:avLst/>
              <a:gdLst/>
              <a:ahLst/>
              <a:cxnLst/>
              <a:rect l="l" t="t" r="r" b="b"/>
              <a:pathLst>
                <a:path w="77994" h="37299" extrusionOk="0">
                  <a:moveTo>
                    <a:pt x="57016" y="0"/>
                  </a:moveTo>
                  <a:lnTo>
                    <a:pt x="69832" y="7011"/>
                  </a:lnTo>
                  <a:lnTo>
                    <a:pt x="57126" y="11338"/>
                  </a:lnTo>
                  <a:lnTo>
                    <a:pt x="57071" y="11338"/>
                  </a:lnTo>
                  <a:lnTo>
                    <a:pt x="39435" y="1643"/>
                  </a:lnTo>
                  <a:cubicBezTo>
                    <a:pt x="38833" y="1808"/>
                    <a:pt x="38285" y="1972"/>
                    <a:pt x="37682" y="2136"/>
                  </a:cubicBezTo>
                  <a:lnTo>
                    <a:pt x="55592" y="11885"/>
                  </a:lnTo>
                  <a:lnTo>
                    <a:pt x="48472" y="14295"/>
                  </a:lnTo>
                  <a:cubicBezTo>
                    <a:pt x="48401" y="14267"/>
                    <a:pt x="48327" y="14253"/>
                    <a:pt x="48253" y="14253"/>
                  </a:cubicBezTo>
                  <a:cubicBezTo>
                    <a:pt x="48039" y="14253"/>
                    <a:pt x="47827" y="14366"/>
                    <a:pt x="47705" y="14569"/>
                  </a:cubicBezTo>
                  <a:lnTo>
                    <a:pt x="43433" y="16048"/>
                  </a:lnTo>
                  <a:lnTo>
                    <a:pt x="26400" y="6737"/>
                  </a:lnTo>
                  <a:lnTo>
                    <a:pt x="25140" y="7394"/>
                  </a:lnTo>
                  <a:lnTo>
                    <a:pt x="41900" y="16596"/>
                  </a:lnTo>
                  <a:lnTo>
                    <a:pt x="30562" y="20429"/>
                  </a:lnTo>
                  <a:cubicBezTo>
                    <a:pt x="30508" y="20375"/>
                    <a:pt x="30398" y="20320"/>
                    <a:pt x="30343" y="20265"/>
                  </a:cubicBezTo>
                  <a:lnTo>
                    <a:pt x="16979" y="12926"/>
                  </a:lnTo>
                  <a:cubicBezTo>
                    <a:pt x="16651" y="13200"/>
                    <a:pt x="16322" y="13474"/>
                    <a:pt x="15939" y="13802"/>
                  </a:cubicBezTo>
                  <a:lnTo>
                    <a:pt x="29084" y="20977"/>
                  </a:lnTo>
                  <a:lnTo>
                    <a:pt x="16322" y="25304"/>
                  </a:lnTo>
                  <a:lnTo>
                    <a:pt x="16267" y="25249"/>
                  </a:lnTo>
                  <a:lnTo>
                    <a:pt x="8381" y="20922"/>
                  </a:lnTo>
                  <a:lnTo>
                    <a:pt x="7559" y="21908"/>
                  </a:lnTo>
                  <a:lnTo>
                    <a:pt x="14789" y="25852"/>
                  </a:lnTo>
                  <a:lnTo>
                    <a:pt x="548" y="30726"/>
                  </a:lnTo>
                  <a:cubicBezTo>
                    <a:pt x="384" y="31000"/>
                    <a:pt x="165" y="31219"/>
                    <a:pt x="1" y="31493"/>
                  </a:cubicBezTo>
                  <a:cubicBezTo>
                    <a:pt x="1" y="31493"/>
                    <a:pt x="275" y="31657"/>
                    <a:pt x="822" y="31931"/>
                  </a:cubicBezTo>
                  <a:lnTo>
                    <a:pt x="21251" y="24921"/>
                  </a:lnTo>
                  <a:lnTo>
                    <a:pt x="16541" y="36587"/>
                  </a:lnTo>
                  <a:lnTo>
                    <a:pt x="17746" y="36751"/>
                  </a:lnTo>
                  <a:lnTo>
                    <a:pt x="22785" y="24428"/>
                  </a:lnTo>
                  <a:lnTo>
                    <a:pt x="35163" y="20156"/>
                  </a:lnTo>
                  <a:lnTo>
                    <a:pt x="28262" y="37299"/>
                  </a:lnTo>
                  <a:lnTo>
                    <a:pt x="29631" y="37189"/>
                  </a:lnTo>
                  <a:lnTo>
                    <a:pt x="36751" y="19663"/>
                  </a:lnTo>
                  <a:lnTo>
                    <a:pt x="47103" y="16103"/>
                  </a:lnTo>
                  <a:lnTo>
                    <a:pt x="39271" y="35491"/>
                  </a:lnTo>
                  <a:cubicBezTo>
                    <a:pt x="39216" y="35546"/>
                    <a:pt x="39216" y="35601"/>
                    <a:pt x="39216" y="35655"/>
                  </a:cubicBezTo>
                  <a:cubicBezTo>
                    <a:pt x="39709" y="35546"/>
                    <a:pt x="40147" y="35436"/>
                    <a:pt x="40640" y="35272"/>
                  </a:cubicBezTo>
                  <a:lnTo>
                    <a:pt x="48636" y="15555"/>
                  </a:lnTo>
                  <a:lnTo>
                    <a:pt x="61507" y="11119"/>
                  </a:lnTo>
                  <a:lnTo>
                    <a:pt x="54168" y="29357"/>
                  </a:lnTo>
                  <a:cubicBezTo>
                    <a:pt x="54716" y="29028"/>
                    <a:pt x="55318" y="28645"/>
                    <a:pt x="55921" y="28262"/>
                  </a:cubicBezTo>
                  <a:lnTo>
                    <a:pt x="63041" y="10626"/>
                  </a:lnTo>
                  <a:lnTo>
                    <a:pt x="77555" y="5642"/>
                  </a:lnTo>
                  <a:cubicBezTo>
                    <a:pt x="77719" y="5422"/>
                    <a:pt x="77884" y="5203"/>
                    <a:pt x="77993" y="4930"/>
                  </a:cubicBezTo>
                  <a:cubicBezTo>
                    <a:pt x="77993" y="4930"/>
                    <a:pt x="77719" y="4765"/>
                    <a:pt x="77117" y="4491"/>
                  </a:cubicBezTo>
                  <a:lnTo>
                    <a:pt x="71311" y="6518"/>
                  </a:lnTo>
                  <a:cubicBezTo>
                    <a:pt x="71256" y="6408"/>
                    <a:pt x="71202" y="6354"/>
                    <a:pt x="71092" y="6299"/>
                  </a:cubicBezTo>
                  <a:lnTo>
                    <a:pt x="60029" y="219"/>
                  </a:lnTo>
                  <a:cubicBezTo>
                    <a:pt x="59043" y="110"/>
                    <a:pt x="58057" y="55"/>
                    <a:pt x="57016" y="0"/>
                  </a:cubicBezTo>
                  <a:close/>
                </a:path>
              </a:pathLst>
            </a:custGeom>
            <a:solidFill>
              <a:srgbClr val="B494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4641800" y="3297025"/>
              <a:ext cx="1355575" cy="1504825"/>
            </a:xfrm>
            <a:custGeom>
              <a:avLst/>
              <a:gdLst/>
              <a:ahLst/>
              <a:cxnLst/>
              <a:rect l="l" t="t" r="r" b="b"/>
              <a:pathLst>
                <a:path w="54223" h="60193" extrusionOk="0">
                  <a:moveTo>
                    <a:pt x="25249" y="3177"/>
                  </a:moveTo>
                  <a:lnTo>
                    <a:pt x="25249" y="3177"/>
                  </a:lnTo>
                  <a:cubicBezTo>
                    <a:pt x="47595" y="30233"/>
                    <a:pt x="31712" y="51977"/>
                    <a:pt x="27440" y="56961"/>
                  </a:cubicBezTo>
                  <a:cubicBezTo>
                    <a:pt x="6463" y="29795"/>
                    <a:pt x="21141" y="8216"/>
                    <a:pt x="25249" y="3177"/>
                  </a:cubicBezTo>
                  <a:close/>
                  <a:moveTo>
                    <a:pt x="25249" y="0"/>
                  </a:moveTo>
                  <a:cubicBezTo>
                    <a:pt x="24921" y="0"/>
                    <a:pt x="24537" y="110"/>
                    <a:pt x="24318" y="384"/>
                  </a:cubicBezTo>
                  <a:cubicBezTo>
                    <a:pt x="24099" y="657"/>
                    <a:pt x="0" y="26947"/>
                    <a:pt x="26345" y="59699"/>
                  </a:cubicBezTo>
                  <a:cubicBezTo>
                    <a:pt x="26564" y="59973"/>
                    <a:pt x="26947" y="60138"/>
                    <a:pt x="27276" y="60192"/>
                  </a:cubicBezTo>
                  <a:lnTo>
                    <a:pt x="27331" y="60192"/>
                  </a:lnTo>
                  <a:cubicBezTo>
                    <a:pt x="27659" y="60192"/>
                    <a:pt x="27988" y="60028"/>
                    <a:pt x="28207" y="59809"/>
                  </a:cubicBezTo>
                  <a:cubicBezTo>
                    <a:pt x="28481" y="59535"/>
                    <a:pt x="54223" y="33026"/>
                    <a:pt x="26180" y="438"/>
                  </a:cubicBezTo>
                  <a:cubicBezTo>
                    <a:pt x="25961" y="164"/>
                    <a:pt x="25633" y="0"/>
                    <a:pt x="25249" y="0"/>
                  </a:cubicBezTo>
                  <a:close/>
                </a:path>
              </a:pathLst>
            </a:custGeom>
            <a:solidFill>
              <a:srgbClr val="B494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5025175" y="3327150"/>
              <a:ext cx="568275" cy="1443200"/>
            </a:xfrm>
            <a:custGeom>
              <a:avLst/>
              <a:gdLst/>
              <a:ahLst/>
              <a:cxnLst/>
              <a:rect l="l" t="t" r="r" b="b"/>
              <a:pathLst>
                <a:path w="22731" h="57728" extrusionOk="0">
                  <a:moveTo>
                    <a:pt x="9969" y="0"/>
                  </a:moveTo>
                  <a:cubicBezTo>
                    <a:pt x="9969" y="0"/>
                    <a:pt x="9805" y="219"/>
                    <a:pt x="9476" y="548"/>
                  </a:cubicBezTo>
                  <a:lnTo>
                    <a:pt x="9640" y="4820"/>
                  </a:lnTo>
                  <a:cubicBezTo>
                    <a:pt x="9586" y="4875"/>
                    <a:pt x="9531" y="4875"/>
                    <a:pt x="9476" y="4929"/>
                  </a:cubicBezTo>
                  <a:lnTo>
                    <a:pt x="3178" y="11173"/>
                  </a:lnTo>
                  <a:cubicBezTo>
                    <a:pt x="2904" y="11776"/>
                    <a:pt x="2630" y="12433"/>
                    <a:pt x="2411" y="13145"/>
                  </a:cubicBezTo>
                  <a:lnTo>
                    <a:pt x="9695" y="5915"/>
                  </a:lnTo>
                  <a:lnTo>
                    <a:pt x="10024" y="15336"/>
                  </a:lnTo>
                  <a:lnTo>
                    <a:pt x="1" y="25249"/>
                  </a:lnTo>
                  <a:lnTo>
                    <a:pt x="1" y="26454"/>
                  </a:lnTo>
                  <a:lnTo>
                    <a:pt x="10133" y="16486"/>
                  </a:lnTo>
                  <a:lnTo>
                    <a:pt x="10243" y="21744"/>
                  </a:lnTo>
                  <a:cubicBezTo>
                    <a:pt x="10188" y="21853"/>
                    <a:pt x="10188" y="21908"/>
                    <a:pt x="10188" y="22018"/>
                  </a:cubicBezTo>
                  <a:cubicBezTo>
                    <a:pt x="10188" y="22127"/>
                    <a:pt x="10243" y="22237"/>
                    <a:pt x="10298" y="22292"/>
                  </a:cubicBezTo>
                  <a:lnTo>
                    <a:pt x="10407" y="25468"/>
                  </a:lnTo>
                  <a:lnTo>
                    <a:pt x="713" y="34998"/>
                  </a:lnTo>
                  <a:cubicBezTo>
                    <a:pt x="768" y="35327"/>
                    <a:pt x="877" y="35655"/>
                    <a:pt x="932" y="35984"/>
                  </a:cubicBezTo>
                  <a:lnTo>
                    <a:pt x="10462" y="26618"/>
                  </a:lnTo>
                  <a:lnTo>
                    <a:pt x="10791" y="34998"/>
                  </a:lnTo>
                  <a:cubicBezTo>
                    <a:pt x="10681" y="34998"/>
                    <a:pt x="10626" y="35053"/>
                    <a:pt x="10571" y="35108"/>
                  </a:cubicBezTo>
                  <a:lnTo>
                    <a:pt x="3013" y="42611"/>
                  </a:lnTo>
                  <a:cubicBezTo>
                    <a:pt x="3123" y="42885"/>
                    <a:pt x="3232" y="43159"/>
                    <a:pt x="3342" y="43433"/>
                  </a:cubicBezTo>
                  <a:lnTo>
                    <a:pt x="10791" y="36094"/>
                  </a:lnTo>
                  <a:lnTo>
                    <a:pt x="11174" y="45514"/>
                  </a:lnTo>
                  <a:lnTo>
                    <a:pt x="11119" y="45514"/>
                  </a:lnTo>
                  <a:lnTo>
                    <a:pt x="6628" y="49950"/>
                  </a:lnTo>
                  <a:cubicBezTo>
                    <a:pt x="6792" y="50169"/>
                    <a:pt x="6957" y="50443"/>
                    <a:pt x="7066" y="50717"/>
                  </a:cubicBezTo>
                  <a:lnTo>
                    <a:pt x="11174" y="46609"/>
                  </a:lnTo>
                  <a:lnTo>
                    <a:pt x="11612" y="57180"/>
                  </a:lnTo>
                  <a:lnTo>
                    <a:pt x="11996" y="57728"/>
                  </a:lnTo>
                  <a:cubicBezTo>
                    <a:pt x="11996" y="57728"/>
                    <a:pt x="12160" y="57563"/>
                    <a:pt x="12488" y="57235"/>
                  </a:cubicBezTo>
                  <a:lnTo>
                    <a:pt x="11886" y="42173"/>
                  </a:lnTo>
                  <a:lnTo>
                    <a:pt x="18732" y="47705"/>
                  </a:lnTo>
                  <a:cubicBezTo>
                    <a:pt x="18842" y="47431"/>
                    <a:pt x="19006" y="47157"/>
                    <a:pt x="19116" y="46883"/>
                  </a:cubicBezTo>
                  <a:lnTo>
                    <a:pt x="11831" y="41023"/>
                  </a:lnTo>
                  <a:lnTo>
                    <a:pt x="11503" y="31876"/>
                  </a:lnTo>
                  <a:lnTo>
                    <a:pt x="11503" y="31876"/>
                  </a:lnTo>
                  <a:lnTo>
                    <a:pt x="21580" y="39927"/>
                  </a:lnTo>
                  <a:cubicBezTo>
                    <a:pt x="21635" y="39654"/>
                    <a:pt x="21745" y="39325"/>
                    <a:pt x="21799" y="38996"/>
                  </a:cubicBezTo>
                  <a:lnTo>
                    <a:pt x="11448" y="30671"/>
                  </a:lnTo>
                  <a:lnTo>
                    <a:pt x="11174" y="23004"/>
                  </a:lnTo>
                  <a:lnTo>
                    <a:pt x="22621" y="32205"/>
                  </a:lnTo>
                  <a:cubicBezTo>
                    <a:pt x="22621" y="32205"/>
                    <a:pt x="22676" y="32260"/>
                    <a:pt x="22730" y="32260"/>
                  </a:cubicBezTo>
                  <a:cubicBezTo>
                    <a:pt x="22730" y="31931"/>
                    <a:pt x="22730" y="31548"/>
                    <a:pt x="22730" y="31219"/>
                  </a:cubicBezTo>
                  <a:lnTo>
                    <a:pt x="11119" y="21908"/>
                  </a:lnTo>
                  <a:lnTo>
                    <a:pt x="10736" y="12378"/>
                  </a:lnTo>
                  <a:lnTo>
                    <a:pt x="21525" y="20977"/>
                  </a:lnTo>
                  <a:cubicBezTo>
                    <a:pt x="21416" y="20484"/>
                    <a:pt x="21252" y="20046"/>
                    <a:pt x="21142" y="19553"/>
                  </a:cubicBezTo>
                  <a:lnTo>
                    <a:pt x="10736" y="11228"/>
                  </a:lnTo>
                  <a:lnTo>
                    <a:pt x="10352" y="493"/>
                  </a:lnTo>
                  <a:cubicBezTo>
                    <a:pt x="10243" y="329"/>
                    <a:pt x="10079" y="164"/>
                    <a:pt x="9969" y="0"/>
                  </a:cubicBezTo>
                  <a:close/>
                </a:path>
              </a:pathLst>
            </a:custGeom>
            <a:solidFill>
              <a:srgbClr val="B494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3084-E6E3-A995-595E-34D453874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530" y="194060"/>
            <a:ext cx="7717500" cy="572700"/>
          </a:xfrm>
        </p:spPr>
        <p:txBody>
          <a:bodyPr/>
          <a:lstStyle/>
          <a:p>
            <a:r>
              <a:rPr lang="en-US" sz="1800" dirty="0"/>
              <a:t>7) What is the average of sugars found in Starbucks beverages?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674571-A462-118B-6E89-8D577939A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77" y="687794"/>
            <a:ext cx="6832561" cy="6785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CCEAA6-3CDC-5019-0B2C-32693B9CF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1442224"/>
            <a:ext cx="3144645" cy="35832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D5E1DD-C647-B7E7-109F-FA2DC2399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0987" y="1442224"/>
            <a:ext cx="3144644" cy="181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7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7C20915-7259-8372-A4F5-E8E30DE4C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13" y="149495"/>
            <a:ext cx="6472006" cy="8838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87E2CA-8073-3699-48EC-348A1C88E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41" y="1077836"/>
            <a:ext cx="7880196" cy="402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83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3084-E6E3-A995-595E-34D453874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530" y="194060"/>
            <a:ext cx="8560104" cy="572700"/>
          </a:xfrm>
        </p:spPr>
        <p:txBody>
          <a:bodyPr/>
          <a:lstStyle/>
          <a:p>
            <a:r>
              <a:rPr lang="en-US" sz="1600" dirty="0"/>
              <a:t>8) How much sodium is present in Starbucks beverages, and what are the average sodium levels?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C4E61B-84E1-42AA-DFFB-10F4F37FF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223" y="687037"/>
            <a:ext cx="6775909" cy="12384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E998CC-3F47-81E2-126C-5733F68D8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720" y="2068863"/>
            <a:ext cx="4882028" cy="229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097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49D5EF5-66DA-247E-F19C-2554BC024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53" y="186173"/>
            <a:ext cx="4705815" cy="23191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A7D4B8-B2E1-D61F-3942-969679B0F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2505307"/>
            <a:ext cx="7493621" cy="26381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66E9B6D-6372-7E84-50D5-6763A796B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372" y="89529"/>
            <a:ext cx="3873189" cy="241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342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3084-E6E3-A995-595E-34D453874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530" y="194060"/>
            <a:ext cx="7717500" cy="572700"/>
          </a:xfrm>
        </p:spPr>
        <p:txBody>
          <a:bodyPr/>
          <a:lstStyle/>
          <a:p>
            <a:r>
              <a:rPr lang="en-US" sz="1800" dirty="0"/>
              <a:t>9) Which beverages have the highest average calorie content?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9B5010-62C9-833B-B942-F2663CAA2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122" y="1686430"/>
            <a:ext cx="4802459" cy="34462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1AB8F7-5F4D-002F-3451-6C1D2A875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81" y="609250"/>
            <a:ext cx="4036741" cy="6619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FF3FBD-04DF-090B-4666-86F46A7E9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38" y="1552140"/>
            <a:ext cx="1970049" cy="22318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FD08A0-085C-B684-413C-D1C16DE845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6956" y="1552140"/>
            <a:ext cx="1970049" cy="22318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CDA47E-625E-6C23-21D9-B64AD5F071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6648" y="574345"/>
            <a:ext cx="4869366" cy="112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39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3084-E6E3-A995-595E-34D453874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530" y="194060"/>
            <a:ext cx="7717500" cy="572700"/>
          </a:xfrm>
        </p:spPr>
        <p:txBody>
          <a:bodyPr/>
          <a:lstStyle/>
          <a:p>
            <a:r>
              <a:rPr lang="en-US" sz="1800" dirty="0"/>
              <a:t>10) What is the distribution of total fat across all beverages?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F8A6B5-D1B3-5359-A74E-45E73C13E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83" y="588034"/>
            <a:ext cx="5062654" cy="5727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2855CE-4B86-41F9-E09C-3EFFDD0EB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08" y="1219936"/>
            <a:ext cx="1681753" cy="14519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EA363F-1255-A0BD-CD3F-00978BFD1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352" y="1219936"/>
            <a:ext cx="1681753" cy="14519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40A0056-B50B-DE9D-BBBD-8FB933D501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0449" y="1501699"/>
            <a:ext cx="3863551" cy="355259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909AD4-7860-2E90-28A6-5CC253C9BA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878" y="2900177"/>
            <a:ext cx="4268984" cy="176846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7BF75B6-9559-DBDD-DE0B-305BA1E5B9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8696" y="1219936"/>
            <a:ext cx="1681754" cy="145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55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3084-E6E3-A995-595E-34D453874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530" y="194060"/>
            <a:ext cx="8166094" cy="572700"/>
          </a:xfrm>
        </p:spPr>
        <p:txBody>
          <a:bodyPr/>
          <a:lstStyle/>
          <a:p>
            <a:r>
              <a:rPr lang="en-US" sz="1800" dirty="0"/>
              <a:t>11) What is the relationship between calories and total fat in Starbucks beverages?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589506-6E59-A6F2-005B-641C574DC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2" y="592912"/>
            <a:ext cx="4192859" cy="6337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DD8583-8F9B-EEDC-EC54-CD05CB830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316" y="592912"/>
            <a:ext cx="2267416" cy="20174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EADB44-F155-76EE-BF16-0DC940B8B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1049" y="592912"/>
            <a:ext cx="2267415" cy="20174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F58F311-1A06-B41A-FDCE-D69406E39F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12" y="2817926"/>
            <a:ext cx="4926052" cy="139723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9A35629-BA05-EE61-69AA-B992CFC960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6509" y="2620914"/>
            <a:ext cx="3871955" cy="252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61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3084-E6E3-A995-595E-34D453874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530" y="194060"/>
            <a:ext cx="7717500" cy="572700"/>
          </a:xfrm>
        </p:spPr>
        <p:txBody>
          <a:bodyPr/>
          <a:lstStyle/>
          <a:p>
            <a:r>
              <a:rPr lang="en-US" sz="1800" dirty="0"/>
              <a:t>12) Which beverages have the highest average cholesterol content?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D23DD5-2A85-C50B-B391-50F8A36FB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27" y="1306552"/>
            <a:ext cx="1970523" cy="19063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F9F2BF-E860-20F8-ACB5-87EB80ADF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27" y="665356"/>
            <a:ext cx="4101441" cy="4869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20DD13-F3FC-6539-1007-4A6742724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1347" y="1306552"/>
            <a:ext cx="1939424" cy="19063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34D205-B746-37B9-0334-424C00E613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7971" y="665357"/>
            <a:ext cx="4666819" cy="12823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354CC5A-C6BD-ECE8-4FDA-0600DE72FC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2927" y="1947747"/>
            <a:ext cx="5151863" cy="319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361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3084-E6E3-A995-595E-34D453874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530" y="194060"/>
            <a:ext cx="7717500" cy="572700"/>
          </a:xfrm>
        </p:spPr>
        <p:txBody>
          <a:bodyPr/>
          <a:lstStyle/>
          <a:p>
            <a:r>
              <a:rPr lang="en-US" sz="1800" dirty="0"/>
              <a:t>13) Which beverages contain the 10 highest amount of caffeine?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F7C3C1-CC18-285B-C1DF-82D903DAC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17" y="675505"/>
            <a:ext cx="5367454" cy="4025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0A455A-67A2-B33A-D732-492ED3D55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608" y="675506"/>
            <a:ext cx="3141275" cy="15250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07D90D-D9FB-803D-9414-0023124BE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57083"/>
            <a:ext cx="4742985" cy="1428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1D1C97-519F-7047-9127-75B69D6D23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7659" y="2200508"/>
            <a:ext cx="4646341" cy="294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305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3084-E6E3-A995-595E-34D453874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529" y="194060"/>
            <a:ext cx="8783129" cy="572700"/>
          </a:xfrm>
        </p:spPr>
        <p:txBody>
          <a:bodyPr/>
          <a:lstStyle/>
          <a:p>
            <a:r>
              <a:rPr lang="en-US" sz="1600" dirty="0"/>
              <a:t>14) Are there specific beverage categories that tend to have higher levels of certain nutrients (Vitamin A, Vitamin C, calcium, iron)?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5660EB-D114-02F6-11AC-92555E02E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22" y="860583"/>
            <a:ext cx="6534615" cy="5727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E886AE-5A52-3C90-0B6B-A408B0AA8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48" y="1483817"/>
            <a:ext cx="4237463" cy="2799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1C5C2A-7996-58FA-4FD6-8CD04092A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1472" y="1483817"/>
            <a:ext cx="4237463" cy="279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22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0"/>
          <p:cNvSpPr/>
          <p:nvPr/>
        </p:nvSpPr>
        <p:spPr>
          <a:xfrm>
            <a:off x="7039075" y="539500"/>
            <a:ext cx="1391700" cy="1391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40"/>
          <p:cNvSpPr/>
          <p:nvPr/>
        </p:nvSpPr>
        <p:spPr>
          <a:xfrm>
            <a:off x="393025" y="-412325"/>
            <a:ext cx="2062500" cy="2062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40"/>
          <p:cNvSpPr/>
          <p:nvPr/>
        </p:nvSpPr>
        <p:spPr>
          <a:xfrm>
            <a:off x="4217250" y="1423475"/>
            <a:ext cx="1654500" cy="1654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40"/>
          <p:cNvSpPr txBox="1">
            <a:spLocks noGrp="1"/>
          </p:cNvSpPr>
          <p:nvPr>
            <p:ph type="title"/>
          </p:nvPr>
        </p:nvSpPr>
        <p:spPr>
          <a:xfrm>
            <a:off x="713325" y="3301187"/>
            <a:ext cx="7717800" cy="7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Collection</a:t>
            </a:r>
          </a:p>
        </p:txBody>
      </p:sp>
      <p:sp>
        <p:nvSpPr>
          <p:cNvPr id="746" name="Google Shape;746;p40"/>
          <p:cNvSpPr txBox="1">
            <a:spLocks noGrp="1"/>
          </p:cNvSpPr>
          <p:nvPr>
            <p:ph type="title" idx="2"/>
          </p:nvPr>
        </p:nvSpPr>
        <p:spPr>
          <a:xfrm>
            <a:off x="3317150" y="2079388"/>
            <a:ext cx="2510100" cy="13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748" name="Google Shape;748;p40"/>
          <p:cNvGrpSpPr/>
          <p:nvPr/>
        </p:nvGrpSpPr>
        <p:grpSpPr>
          <a:xfrm flipH="1">
            <a:off x="6633054" y="-44133"/>
            <a:ext cx="2302664" cy="2681740"/>
            <a:chOff x="-74523" y="421741"/>
            <a:chExt cx="2302664" cy="2681740"/>
          </a:xfrm>
        </p:grpSpPr>
        <p:sp>
          <p:nvSpPr>
            <p:cNvPr id="749" name="Google Shape;749;p40"/>
            <p:cNvSpPr/>
            <p:nvPr/>
          </p:nvSpPr>
          <p:spPr>
            <a:xfrm flipH="1">
              <a:off x="682398" y="596425"/>
              <a:ext cx="1545743" cy="760100"/>
            </a:xfrm>
            <a:custGeom>
              <a:avLst/>
              <a:gdLst/>
              <a:ahLst/>
              <a:cxnLst/>
              <a:rect l="l" t="t" r="r" b="b"/>
              <a:pathLst>
                <a:path w="121211" h="59604" extrusionOk="0">
                  <a:moveTo>
                    <a:pt x="82436" y="3593"/>
                  </a:moveTo>
                  <a:cubicBezTo>
                    <a:pt x="94084" y="3593"/>
                    <a:pt x="105613" y="5816"/>
                    <a:pt x="116444" y="10133"/>
                  </a:cubicBezTo>
                  <a:cubicBezTo>
                    <a:pt x="96722" y="39963"/>
                    <a:pt x="71905" y="55412"/>
                    <a:pt x="42486" y="55988"/>
                  </a:cubicBezTo>
                  <a:cubicBezTo>
                    <a:pt x="42094" y="55993"/>
                    <a:pt x="41703" y="55995"/>
                    <a:pt x="41312" y="55995"/>
                  </a:cubicBezTo>
                  <a:cubicBezTo>
                    <a:pt x="28808" y="55995"/>
                    <a:pt x="16406" y="53448"/>
                    <a:pt x="4931" y="48427"/>
                  </a:cubicBezTo>
                  <a:cubicBezTo>
                    <a:pt x="25146" y="19830"/>
                    <a:pt x="50210" y="4792"/>
                    <a:pt x="79465" y="3641"/>
                  </a:cubicBezTo>
                  <a:cubicBezTo>
                    <a:pt x="80456" y="3609"/>
                    <a:pt x="81447" y="3593"/>
                    <a:pt x="82436" y="3593"/>
                  </a:cubicBezTo>
                  <a:close/>
                  <a:moveTo>
                    <a:pt x="82796" y="0"/>
                  </a:moveTo>
                  <a:cubicBezTo>
                    <a:pt x="58796" y="0"/>
                    <a:pt x="27219" y="9238"/>
                    <a:pt x="576" y="48099"/>
                  </a:cubicBezTo>
                  <a:cubicBezTo>
                    <a:pt x="0" y="49085"/>
                    <a:pt x="247" y="50317"/>
                    <a:pt x="1315" y="50893"/>
                  </a:cubicBezTo>
                  <a:cubicBezTo>
                    <a:pt x="13642" y="56645"/>
                    <a:pt x="27119" y="59603"/>
                    <a:pt x="40760" y="59603"/>
                  </a:cubicBezTo>
                  <a:cubicBezTo>
                    <a:pt x="64755" y="59603"/>
                    <a:pt x="95489" y="49989"/>
                    <a:pt x="120800" y="10298"/>
                  </a:cubicBezTo>
                  <a:cubicBezTo>
                    <a:pt x="121128" y="9887"/>
                    <a:pt x="121210" y="9311"/>
                    <a:pt x="121046" y="8818"/>
                  </a:cubicBezTo>
                  <a:cubicBezTo>
                    <a:pt x="120882" y="8243"/>
                    <a:pt x="120553" y="7832"/>
                    <a:pt x="120060" y="7586"/>
                  </a:cubicBezTo>
                  <a:cubicBezTo>
                    <a:pt x="119749" y="7430"/>
                    <a:pt x="104320" y="0"/>
                    <a:pt x="827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 flipH="1">
              <a:off x="708592" y="620846"/>
              <a:ext cx="1492298" cy="712622"/>
            </a:xfrm>
            <a:custGeom>
              <a:avLst/>
              <a:gdLst/>
              <a:ahLst/>
              <a:cxnLst/>
              <a:rect l="l" t="t" r="r" b="b"/>
              <a:pathLst>
                <a:path w="117020" h="55881" extrusionOk="0">
                  <a:moveTo>
                    <a:pt x="85546" y="1"/>
                  </a:moveTo>
                  <a:lnTo>
                    <a:pt x="104775" y="10519"/>
                  </a:lnTo>
                  <a:lnTo>
                    <a:pt x="85710" y="17011"/>
                  </a:lnTo>
                  <a:lnTo>
                    <a:pt x="85628" y="17011"/>
                  </a:lnTo>
                  <a:lnTo>
                    <a:pt x="59167" y="2466"/>
                  </a:lnTo>
                  <a:cubicBezTo>
                    <a:pt x="58263" y="2712"/>
                    <a:pt x="57441" y="2959"/>
                    <a:pt x="56537" y="3205"/>
                  </a:cubicBezTo>
                  <a:lnTo>
                    <a:pt x="83409" y="17833"/>
                  </a:lnTo>
                  <a:lnTo>
                    <a:pt x="72726" y="21449"/>
                  </a:lnTo>
                  <a:cubicBezTo>
                    <a:pt x="72620" y="21406"/>
                    <a:pt x="72508" y="21386"/>
                    <a:pt x="72397" y="21386"/>
                  </a:cubicBezTo>
                  <a:cubicBezTo>
                    <a:pt x="72077" y="21386"/>
                    <a:pt x="71758" y="21555"/>
                    <a:pt x="71576" y="21859"/>
                  </a:cubicBezTo>
                  <a:lnTo>
                    <a:pt x="65166" y="24078"/>
                  </a:lnTo>
                  <a:lnTo>
                    <a:pt x="39609" y="10108"/>
                  </a:lnTo>
                  <a:lnTo>
                    <a:pt x="37719" y="11094"/>
                  </a:lnTo>
                  <a:lnTo>
                    <a:pt x="62865" y="24900"/>
                  </a:lnTo>
                  <a:lnTo>
                    <a:pt x="45772" y="30735"/>
                  </a:lnTo>
                  <a:cubicBezTo>
                    <a:pt x="45690" y="30570"/>
                    <a:pt x="45608" y="30488"/>
                    <a:pt x="45526" y="30406"/>
                  </a:cubicBezTo>
                  <a:lnTo>
                    <a:pt x="25475" y="19394"/>
                  </a:lnTo>
                  <a:lnTo>
                    <a:pt x="23913" y="20709"/>
                  </a:lnTo>
                  <a:lnTo>
                    <a:pt x="43553" y="31474"/>
                  </a:lnTo>
                  <a:lnTo>
                    <a:pt x="24489" y="37966"/>
                  </a:lnTo>
                  <a:lnTo>
                    <a:pt x="24406" y="37884"/>
                  </a:lnTo>
                  <a:lnTo>
                    <a:pt x="12573" y="31474"/>
                  </a:lnTo>
                  <a:lnTo>
                    <a:pt x="11340" y="32871"/>
                  </a:lnTo>
                  <a:lnTo>
                    <a:pt x="22188" y="38870"/>
                  </a:lnTo>
                  <a:lnTo>
                    <a:pt x="822" y="46102"/>
                  </a:lnTo>
                  <a:cubicBezTo>
                    <a:pt x="575" y="46512"/>
                    <a:pt x="247" y="46841"/>
                    <a:pt x="0" y="47252"/>
                  </a:cubicBezTo>
                  <a:cubicBezTo>
                    <a:pt x="0" y="47252"/>
                    <a:pt x="411" y="47499"/>
                    <a:pt x="1233" y="47909"/>
                  </a:cubicBezTo>
                  <a:lnTo>
                    <a:pt x="31884" y="37391"/>
                  </a:lnTo>
                  <a:lnTo>
                    <a:pt x="24817" y="54894"/>
                  </a:lnTo>
                  <a:cubicBezTo>
                    <a:pt x="25475" y="54977"/>
                    <a:pt x="26050" y="55059"/>
                    <a:pt x="26707" y="55141"/>
                  </a:cubicBezTo>
                  <a:lnTo>
                    <a:pt x="34185" y="36651"/>
                  </a:lnTo>
                  <a:lnTo>
                    <a:pt x="52839" y="30241"/>
                  </a:lnTo>
                  <a:lnTo>
                    <a:pt x="52839" y="30241"/>
                  </a:lnTo>
                  <a:lnTo>
                    <a:pt x="42485" y="55881"/>
                  </a:lnTo>
                  <a:lnTo>
                    <a:pt x="44540" y="55798"/>
                  </a:lnTo>
                  <a:lnTo>
                    <a:pt x="55058" y="29420"/>
                  </a:lnTo>
                  <a:lnTo>
                    <a:pt x="70672" y="24160"/>
                  </a:lnTo>
                  <a:lnTo>
                    <a:pt x="58920" y="53251"/>
                  </a:lnTo>
                  <a:cubicBezTo>
                    <a:pt x="58838" y="53333"/>
                    <a:pt x="58838" y="53415"/>
                    <a:pt x="58838" y="53497"/>
                  </a:cubicBezTo>
                  <a:cubicBezTo>
                    <a:pt x="59578" y="53333"/>
                    <a:pt x="60235" y="53087"/>
                    <a:pt x="60975" y="52922"/>
                  </a:cubicBezTo>
                  <a:lnTo>
                    <a:pt x="72973" y="23339"/>
                  </a:lnTo>
                  <a:lnTo>
                    <a:pt x="92284" y="16682"/>
                  </a:lnTo>
                  <a:lnTo>
                    <a:pt x="92284" y="16682"/>
                  </a:lnTo>
                  <a:lnTo>
                    <a:pt x="81272" y="44047"/>
                  </a:lnTo>
                  <a:cubicBezTo>
                    <a:pt x="82094" y="43554"/>
                    <a:pt x="82998" y="42979"/>
                    <a:pt x="83902" y="42404"/>
                  </a:cubicBezTo>
                  <a:lnTo>
                    <a:pt x="94585" y="15943"/>
                  </a:lnTo>
                  <a:lnTo>
                    <a:pt x="116362" y="8465"/>
                  </a:lnTo>
                  <a:cubicBezTo>
                    <a:pt x="116608" y="8136"/>
                    <a:pt x="116855" y="7807"/>
                    <a:pt x="117019" y="7396"/>
                  </a:cubicBezTo>
                  <a:cubicBezTo>
                    <a:pt x="117019" y="7396"/>
                    <a:pt x="116608" y="7150"/>
                    <a:pt x="115704" y="6739"/>
                  </a:cubicBezTo>
                  <a:lnTo>
                    <a:pt x="106994" y="9780"/>
                  </a:lnTo>
                  <a:cubicBezTo>
                    <a:pt x="106911" y="9615"/>
                    <a:pt x="106829" y="9533"/>
                    <a:pt x="106665" y="9451"/>
                  </a:cubicBezTo>
                  <a:lnTo>
                    <a:pt x="89983" y="329"/>
                  </a:lnTo>
                  <a:cubicBezTo>
                    <a:pt x="88586" y="165"/>
                    <a:pt x="87025" y="83"/>
                    <a:pt x="8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 flipH="1">
              <a:off x="-74523" y="901944"/>
              <a:ext cx="1037480" cy="1151921"/>
            </a:xfrm>
            <a:custGeom>
              <a:avLst/>
              <a:gdLst/>
              <a:ahLst/>
              <a:cxnLst/>
              <a:rect l="l" t="t" r="r" b="b"/>
              <a:pathLst>
                <a:path w="81355" h="90329" extrusionOk="0">
                  <a:moveTo>
                    <a:pt x="37883" y="4782"/>
                  </a:moveTo>
                  <a:lnTo>
                    <a:pt x="37883" y="4782"/>
                  </a:lnTo>
                  <a:cubicBezTo>
                    <a:pt x="71411" y="45378"/>
                    <a:pt x="47580" y="78084"/>
                    <a:pt x="41170" y="85480"/>
                  </a:cubicBezTo>
                  <a:cubicBezTo>
                    <a:pt x="9697" y="44720"/>
                    <a:pt x="31720" y="12343"/>
                    <a:pt x="37883" y="4782"/>
                  </a:cubicBezTo>
                  <a:close/>
                  <a:moveTo>
                    <a:pt x="37747" y="0"/>
                  </a:moveTo>
                  <a:cubicBezTo>
                    <a:pt x="37264" y="0"/>
                    <a:pt x="36844" y="234"/>
                    <a:pt x="36486" y="591"/>
                  </a:cubicBezTo>
                  <a:cubicBezTo>
                    <a:pt x="36158" y="920"/>
                    <a:pt x="0" y="40447"/>
                    <a:pt x="39527" y="89589"/>
                  </a:cubicBezTo>
                  <a:cubicBezTo>
                    <a:pt x="39856" y="89999"/>
                    <a:pt x="40349" y="90246"/>
                    <a:pt x="40924" y="90328"/>
                  </a:cubicBezTo>
                  <a:lnTo>
                    <a:pt x="41006" y="90328"/>
                  </a:lnTo>
                  <a:cubicBezTo>
                    <a:pt x="41581" y="90328"/>
                    <a:pt x="42074" y="90082"/>
                    <a:pt x="42403" y="89753"/>
                  </a:cubicBezTo>
                  <a:cubicBezTo>
                    <a:pt x="42732" y="89342"/>
                    <a:pt x="81355" y="49569"/>
                    <a:pt x="39363" y="674"/>
                  </a:cubicBezTo>
                  <a:cubicBezTo>
                    <a:pt x="38952" y="263"/>
                    <a:pt x="38459" y="16"/>
                    <a:pt x="37966" y="16"/>
                  </a:cubicBezTo>
                  <a:cubicBezTo>
                    <a:pt x="37891" y="6"/>
                    <a:pt x="37818" y="0"/>
                    <a:pt x="37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0"/>
            <p:cNvSpPr/>
            <p:nvPr/>
          </p:nvSpPr>
          <p:spPr>
            <a:xfrm flipH="1">
              <a:off x="234623" y="925205"/>
              <a:ext cx="435957" cy="1103499"/>
            </a:xfrm>
            <a:custGeom>
              <a:avLst/>
              <a:gdLst/>
              <a:ahLst/>
              <a:cxnLst/>
              <a:rect l="l" t="t" r="r" b="b"/>
              <a:pathLst>
                <a:path w="34186" h="86532" extrusionOk="0">
                  <a:moveTo>
                    <a:pt x="14956" y="0"/>
                  </a:moveTo>
                  <a:cubicBezTo>
                    <a:pt x="14956" y="0"/>
                    <a:pt x="14710" y="329"/>
                    <a:pt x="14299" y="822"/>
                  </a:cubicBezTo>
                  <a:lnTo>
                    <a:pt x="14545" y="7232"/>
                  </a:lnTo>
                  <a:cubicBezTo>
                    <a:pt x="14463" y="7314"/>
                    <a:pt x="14381" y="7314"/>
                    <a:pt x="14299" y="7396"/>
                  </a:cubicBezTo>
                  <a:lnTo>
                    <a:pt x="4767" y="16764"/>
                  </a:lnTo>
                  <a:cubicBezTo>
                    <a:pt x="4356" y="17668"/>
                    <a:pt x="4027" y="18654"/>
                    <a:pt x="3616" y="19722"/>
                  </a:cubicBezTo>
                  <a:lnTo>
                    <a:pt x="14545" y="8957"/>
                  </a:lnTo>
                  <a:lnTo>
                    <a:pt x="15121" y="23092"/>
                  </a:lnTo>
                  <a:lnTo>
                    <a:pt x="15039" y="23092"/>
                  </a:lnTo>
                  <a:lnTo>
                    <a:pt x="0" y="37883"/>
                  </a:lnTo>
                  <a:lnTo>
                    <a:pt x="0" y="39774"/>
                  </a:lnTo>
                  <a:lnTo>
                    <a:pt x="15203" y="24735"/>
                  </a:lnTo>
                  <a:lnTo>
                    <a:pt x="15449" y="32624"/>
                  </a:lnTo>
                  <a:cubicBezTo>
                    <a:pt x="15367" y="32789"/>
                    <a:pt x="15367" y="32871"/>
                    <a:pt x="15367" y="33035"/>
                  </a:cubicBezTo>
                  <a:cubicBezTo>
                    <a:pt x="15367" y="33199"/>
                    <a:pt x="15449" y="33364"/>
                    <a:pt x="15532" y="33446"/>
                  </a:cubicBezTo>
                  <a:lnTo>
                    <a:pt x="15696" y="38212"/>
                  </a:lnTo>
                  <a:lnTo>
                    <a:pt x="1151" y="52511"/>
                  </a:lnTo>
                  <a:cubicBezTo>
                    <a:pt x="1233" y="53004"/>
                    <a:pt x="1397" y="53579"/>
                    <a:pt x="1479" y="53990"/>
                  </a:cubicBezTo>
                  <a:lnTo>
                    <a:pt x="15778" y="39938"/>
                  </a:lnTo>
                  <a:lnTo>
                    <a:pt x="16271" y="52511"/>
                  </a:lnTo>
                  <a:cubicBezTo>
                    <a:pt x="16107" y="52593"/>
                    <a:pt x="16025" y="52593"/>
                    <a:pt x="15942" y="52675"/>
                  </a:cubicBezTo>
                  <a:lnTo>
                    <a:pt x="4602" y="63933"/>
                  </a:lnTo>
                  <a:cubicBezTo>
                    <a:pt x="4767" y="64344"/>
                    <a:pt x="4931" y="64755"/>
                    <a:pt x="5095" y="65166"/>
                  </a:cubicBezTo>
                  <a:lnTo>
                    <a:pt x="16271" y="54154"/>
                  </a:lnTo>
                  <a:lnTo>
                    <a:pt x="16846" y="68289"/>
                  </a:lnTo>
                  <a:lnTo>
                    <a:pt x="16764" y="68289"/>
                  </a:lnTo>
                  <a:lnTo>
                    <a:pt x="10026" y="74945"/>
                  </a:lnTo>
                  <a:cubicBezTo>
                    <a:pt x="10272" y="75274"/>
                    <a:pt x="10519" y="75685"/>
                    <a:pt x="10683" y="76096"/>
                  </a:cubicBezTo>
                  <a:lnTo>
                    <a:pt x="16846" y="69932"/>
                  </a:lnTo>
                  <a:lnTo>
                    <a:pt x="17504" y="85792"/>
                  </a:lnTo>
                  <a:lnTo>
                    <a:pt x="18079" y="86532"/>
                  </a:lnTo>
                  <a:cubicBezTo>
                    <a:pt x="18079" y="86532"/>
                    <a:pt x="18326" y="86285"/>
                    <a:pt x="18736" y="85792"/>
                  </a:cubicBezTo>
                  <a:lnTo>
                    <a:pt x="17915" y="63194"/>
                  </a:lnTo>
                  <a:lnTo>
                    <a:pt x="28187" y="71411"/>
                  </a:lnTo>
                  <a:cubicBezTo>
                    <a:pt x="28351" y="71083"/>
                    <a:pt x="28598" y="70672"/>
                    <a:pt x="28762" y="70261"/>
                  </a:cubicBezTo>
                  <a:lnTo>
                    <a:pt x="17833" y="61468"/>
                  </a:lnTo>
                  <a:lnTo>
                    <a:pt x="17339" y="47662"/>
                  </a:lnTo>
                  <a:lnTo>
                    <a:pt x="32460" y="59907"/>
                  </a:lnTo>
                  <a:cubicBezTo>
                    <a:pt x="32542" y="59414"/>
                    <a:pt x="32706" y="59003"/>
                    <a:pt x="32789" y="58510"/>
                  </a:cubicBezTo>
                  <a:lnTo>
                    <a:pt x="17257" y="46019"/>
                  </a:lnTo>
                  <a:lnTo>
                    <a:pt x="16846" y="34514"/>
                  </a:lnTo>
                  <a:lnTo>
                    <a:pt x="34021" y="48320"/>
                  </a:lnTo>
                  <a:cubicBezTo>
                    <a:pt x="34021" y="48320"/>
                    <a:pt x="34103" y="48402"/>
                    <a:pt x="34186" y="48402"/>
                  </a:cubicBezTo>
                  <a:cubicBezTo>
                    <a:pt x="34186" y="47827"/>
                    <a:pt x="34186" y="47334"/>
                    <a:pt x="34186" y="46841"/>
                  </a:cubicBezTo>
                  <a:lnTo>
                    <a:pt x="16764" y="32871"/>
                  </a:lnTo>
                  <a:lnTo>
                    <a:pt x="16189" y="18572"/>
                  </a:lnTo>
                  <a:lnTo>
                    <a:pt x="32378" y="31474"/>
                  </a:lnTo>
                  <a:cubicBezTo>
                    <a:pt x="32213" y="30734"/>
                    <a:pt x="31967" y="30077"/>
                    <a:pt x="31802" y="29337"/>
                  </a:cubicBezTo>
                  <a:lnTo>
                    <a:pt x="16189" y="16846"/>
                  </a:lnTo>
                  <a:lnTo>
                    <a:pt x="15532" y="740"/>
                  </a:lnTo>
                  <a:lnTo>
                    <a:pt x="149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 flipH="1">
              <a:off x="102886" y="421741"/>
              <a:ext cx="1853831" cy="2506721"/>
            </a:xfrm>
            <a:custGeom>
              <a:avLst/>
              <a:gdLst/>
              <a:ahLst/>
              <a:cxnLst/>
              <a:rect l="l" t="t" r="r" b="b"/>
              <a:pathLst>
                <a:path w="145370" h="196567" extrusionOk="0">
                  <a:moveTo>
                    <a:pt x="142987" y="0"/>
                  </a:moveTo>
                  <a:cubicBezTo>
                    <a:pt x="117183" y="19229"/>
                    <a:pt x="93024" y="40595"/>
                    <a:pt x="70754" y="63769"/>
                  </a:cubicBezTo>
                  <a:cubicBezTo>
                    <a:pt x="23009" y="113814"/>
                    <a:pt x="0" y="158518"/>
                    <a:pt x="2383" y="196566"/>
                  </a:cubicBezTo>
                  <a:lnTo>
                    <a:pt x="2383" y="196566"/>
                  </a:lnTo>
                  <a:lnTo>
                    <a:pt x="6492" y="196237"/>
                  </a:lnTo>
                  <a:cubicBezTo>
                    <a:pt x="3616" y="150383"/>
                    <a:pt x="41499" y="100502"/>
                    <a:pt x="73712" y="66645"/>
                  </a:cubicBezTo>
                  <a:cubicBezTo>
                    <a:pt x="95818" y="43636"/>
                    <a:pt x="119813" y="22434"/>
                    <a:pt x="145370" y="3369"/>
                  </a:cubicBezTo>
                  <a:lnTo>
                    <a:pt x="1429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0"/>
            <p:cNvSpPr/>
            <p:nvPr/>
          </p:nvSpPr>
          <p:spPr>
            <a:xfrm flipH="1">
              <a:off x="1195916" y="1596501"/>
              <a:ext cx="223209" cy="223209"/>
            </a:xfrm>
            <a:custGeom>
              <a:avLst/>
              <a:gdLst/>
              <a:ahLst/>
              <a:cxnLst/>
              <a:rect l="l" t="t" r="r" b="b"/>
              <a:pathLst>
                <a:path w="14382" h="14382" extrusionOk="0">
                  <a:moveTo>
                    <a:pt x="7232" y="1"/>
                  </a:moveTo>
                  <a:cubicBezTo>
                    <a:pt x="3205" y="1"/>
                    <a:pt x="0" y="3206"/>
                    <a:pt x="0" y="7150"/>
                  </a:cubicBezTo>
                  <a:cubicBezTo>
                    <a:pt x="0" y="11177"/>
                    <a:pt x="3205" y="14382"/>
                    <a:pt x="7232" y="14382"/>
                  </a:cubicBezTo>
                  <a:cubicBezTo>
                    <a:pt x="11176" y="14382"/>
                    <a:pt x="14381" y="11177"/>
                    <a:pt x="14381" y="7150"/>
                  </a:cubicBezTo>
                  <a:cubicBezTo>
                    <a:pt x="14381" y="3206"/>
                    <a:pt x="11176" y="1"/>
                    <a:pt x="7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 flipH="1">
              <a:off x="1287071" y="1399475"/>
              <a:ext cx="223220" cy="223233"/>
            </a:xfrm>
            <a:custGeom>
              <a:avLst/>
              <a:gdLst/>
              <a:ahLst/>
              <a:cxnLst/>
              <a:rect l="l" t="t" r="r" b="b"/>
              <a:pathLst>
                <a:path w="17504" h="17505" extrusionOk="0">
                  <a:moveTo>
                    <a:pt x="8711" y="1"/>
                  </a:moveTo>
                  <a:cubicBezTo>
                    <a:pt x="3945" y="1"/>
                    <a:pt x="0" y="3945"/>
                    <a:pt x="0" y="8794"/>
                  </a:cubicBezTo>
                  <a:cubicBezTo>
                    <a:pt x="0" y="13560"/>
                    <a:pt x="3945" y="17504"/>
                    <a:pt x="8711" y="17504"/>
                  </a:cubicBezTo>
                  <a:cubicBezTo>
                    <a:pt x="13559" y="17504"/>
                    <a:pt x="17504" y="13560"/>
                    <a:pt x="17504" y="8794"/>
                  </a:cubicBezTo>
                  <a:cubicBezTo>
                    <a:pt x="17504" y="3945"/>
                    <a:pt x="13559" y="1"/>
                    <a:pt x="8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0"/>
            <p:cNvSpPr/>
            <p:nvPr/>
          </p:nvSpPr>
          <p:spPr>
            <a:xfrm flipH="1">
              <a:off x="1845339" y="2463637"/>
              <a:ext cx="223233" cy="223220"/>
            </a:xfrm>
            <a:custGeom>
              <a:avLst/>
              <a:gdLst/>
              <a:ahLst/>
              <a:cxnLst/>
              <a:rect l="l" t="t" r="r" b="b"/>
              <a:pathLst>
                <a:path w="17505" h="17504" extrusionOk="0">
                  <a:moveTo>
                    <a:pt x="8711" y="0"/>
                  </a:moveTo>
                  <a:cubicBezTo>
                    <a:pt x="3945" y="0"/>
                    <a:pt x="1" y="3945"/>
                    <a:pt x="1" y="8793"/>
                  </a:cubicBezTo>
                  <a:cubicBezTo>
                    <a:pt x="1" y="13559"/>
                    <a:pt x="3945" y="17504"/>
                    <a:pt x="8711" y="17504"/>
                  </a:cubicBezTo>
                  <a:cubicBezTo>
                    <a:pt x="13560" y="17504"/>
                    <a:pt x="17504" y="13559"/>
                    <a:pt x="17504" y="8793"/>
                  </a:cubicBezTo>
                  <a:cubicBezTo>
                    <a:pt x="17504" y="3945"/>
                    <a:pt x="13560" y="0"/>
                    <a:pt x="87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0"/>
            <p:cNvSpPr/>
            <p:nvPr/>
          </p:nvSpPr>
          <p:spPr>
            <a:xfrm flipH="1">
              <a:off x="1431684" y="1596489"/>
              <a:ext cx="183406" cy="183406"/>
            </a:xfrm>
            <a:custGeom>
              <a:avLst/>
              <a:gdLst/>
              <a:ahLst/>
              <a:cxnLst/>
              <a:rect l="l" t="t" r="r" b="b"/>
              <a:pathLst>
                <a:path w="14382" h="14382" extrusionOk="0">
                  <a:moveTo>
                    <a:pt x="7232" y="1"/>
                  </a:moveTo>
                  <a:cubicBezTo>
                    <a:pt x="3205" y="1"/>
                    <a:pt x="1" y="3206"/>
                    <a:pt x="1" y="7150"/>
                  </a:cubicBezTo>
                  <a:cubicBezTo>
                    <a:pt x="1" y="11177"/>
                    <a:pt x="3205" y="14382"/>
                    <a:pt x="7232" y="14382"/>
                  </a:cubicBezTo>
                  <a:cubicBezTo>
                    <a:pt x="11177" y="14382"/>
                    <a:pt x="14381" y="11177"/>
                    <a:pt x="14381" y="7150"/>
                  </a:cubicBezTo>
                  <a:cubicBezTo>
                    <a:pt x="14381" y="3206"/>
                    <a:pt x="11177" y="1"/>
                    <a:pt x="7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 flipH="1">
              <a:off x="1575252" y="2133050"/>
              <a:ext cx="131006" cy="131006"/>
            </a:xfrm>
            <a:custGeom>
              <a:avLst/>
              <a:gdLst/>
              <a:ahLst/>
              <a:cxnLst/>
              <a:rect l="l" t="t" r="r" b="b"/>
              <a:pathLst>
                <a:path w="10273" h="10273" extrusionOk="0">
                  <a:moveTo>
                    <a:pt x="5095" y="0"/>
                  </a:moveTo>
                  <a:cubicBezTo>
                    <a:pt x="2301" y="0"/>
                    <a:pt x="0" y="2301"/>
                    <a:pt x="0" y="5177"/>
                  </a:cubicBezTo>
                  <a:cubicBezTo>
                    <a:pt x="0" y="7971"/>
                    <a:pt x="2301" y="10272"/>
                    <a:pt x="5095" y="10272"/>
                  </a:cubicBezTo>
                  <a:cubicBezTo>
                    <a:pt x="7971" y="10272"/>
                    <a:pt x="10272" y="7971"/>
                    <a:pt x="10272" y="5177"/>
                  </a:cubicBezTo>
                  <a:cubicBezTo>
                    <a:pt x="10272" y="2301"/>
                    <a:pt x="7971" y="0"/>
                    <a:pt x="5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 flipH="1">
              <a:off x="1169697" y="1465495"/>
              <a:ext cx="131006" cy="131006"/>
            </a:xfrm>
            <a:custGeom>
              <a:avLst/>
              <a:gdLst/>
              <a:ahLst/>
              <a:cxnLst/>
              <a:rect l="l" t="t" r="r" b="b"/>
              <a:pathLst>
                <a:path w="10273" h="10273" extrusionOk="0">
                  <a:moveTo>
                    <a:pt x="5178" y="1"/>
                  </a:moveTo>
                  <a:cubicBezTo>
                    <a:pt x="2301" y="1"/>
                    <a:pt x="0" y="2302"/>
                    <a:pt x="0" y="5096"/>
                  </a:cubicBezTo>
                  <a:cubicBezTo>
                    <a:pt x="0" y="7972"/>
                    <a:pt x="2301" y="10273"/>
                    <a:pt x="5178" y="10273"/>
                  </a:cubicBezTo>
                  <a:cubicBezTo>
                    <a:pt x="7972" y="10273"/>
                    <a:pt x="10273" y="7972"/>
                    <a:pt x="10273" y="5096"/>
                  </a:cubicBezTo>
                  <a:cubicBezTo>
                    <a:pt x="10273" y="2302"/>
                    <a:pt x="7972" y="1"/>
                    <a:pt x="5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0"/>
            <p:cNvSpPr/>
            <p:nvPr/>
          </p:nvSpPr>
          <p:spPr>
            <a:xfrm flipH="1">
              <a:off x="1772265" y="2723044"/>
              <a:ext cx="131006" cy="131006"/>
            </a:xfrm>
            <a:custGeom>
              <a:avLst/>
              <a:gdLst/>
              <a:ahLst/>
              <a:cxnLst/>
              <a:rect l="l" t="t" r="r" b="b"/>
              <a:pathLst>
                <a:path w="10273" h="10273" extrusionOk="0">
                  <a:moveTo>
                    <a:pt x="5177" y="1"/>
                  </a:moveTo>
                  <a:cubicBezTo>
                    <a:pt x="2301" y="1"/>
                    <a:pt x="0" y="2301"/>
                    <a:pt x="0" y="5095"/>
                  </a:cubicBezTo>
                  <a:cubicBezTo>
                    <a:pt x="0" y="7972"/>
                    <a:pt x="2301" y="10273"/>
                    <a:pt x="5177" y="10273"/>
                  </a:cubicBezTo>
                  <a:cubicBezTo>
                    <a:pt x="7971" y="10273"/>
                    <a:pt x="10272" y="7972"/>
                    <a:pt x="10272" y="5095"/>
                  </a:cubicBezTo>
                  <a:cubicBezTo>
                    <a:pt x="10272" y="2301"/>
                    <a:pt x="7971" y="1"/>
                    <a:pt x="5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0"/>
            <p:cNvSpPr/>
            <p:nvPr/>
          </p:nvSpPr>
          <p:spPr>
            <a:xfrm flipH="1">
              <a:off x="1746071" y="2120476"/>
              <a:ext cx="183406" cy="183394"/>
            </a:xfrm>
            <a:custGeom>
              <a:avLst/>
              <a:gdLst/>
              <a:ahLst/>
              <a:cxnLst/>
              <a:rect l="l" t="t" r="r" b="b"/>
              <a:pathLst>
                <a:path w="14382" h="14381" extrusionOk="0">
                  <a:moveTo>
                    <a:pt x="7232" y="0"/>
                  </a:moveTo>
                  <a:cubicBezTo>
                    <a:pt x="3206" y="0"/>
                    <a:pt x="1" y="3205"/>
                    <a:pt x="1" y="7149"/>
                  </a:cubicBezTo>
                  <a:cubicBezTo>
                    <a:pt x="1" y="11176"/>
                    <a:pt x="3206" y="14381"/>
                    <a:pt x="7232" y="14381"/>
                  </a:cubicBezTo>
                  <a:cubicBezTo>
                    <a:pt x="11177" y="14381"/>
                    <a:pt x="14382" y="11176"/>
                    <a:pt x="14382" y="7149"/>
                  </a:cubicBezTo>
                  <a:cubicBezTo>
                    <a:pt x="14382" y="3205"/>
                    <a:pt x="11177" y="0"/>
                    <a:pt x="7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0"/>
            <p:cNvSpPr/>
            <p:nvPr/>
          </p:nvSpPr>
          <p:spPr>
            <a:xfrm flipH="1">
              <a:off x="1680052" y="2002056"/>
              <a:ext cx="131006" cy="131006"/>
            </a:xfrm>
            <a:custGeom>
              <a:avLst/>
              <a:gdLst/>
              <a:ahLst/>
              <a:cxnLst/>
              <a:rect l="l" t="t" r="r" b="b"/>
              <a:pathLst>
                <a:path w="10273" h="10273" extrusionOk="0">
                  <a:moveTo>
                    <a:pt x="5096" y="0"/>
                  </a:moveTo>
                  <a:cubicBezTo>
                    <a:pt x="2302" y="0"/>
                    <a:pt x="1" y="2301"/>
                    <a:pt x="1" y="5177"/>
                  </a:cubicBezTo>
                  <a:cubicBezTo>
                    <a:pt x="1" y="7971"/>
                    <a:pt x="2302" y="10272"/>
                    <a:pt x="5096" y="10272"/>
                  </a:cubicBezTo>
                  <a:cubicBezTo>
                    <a:pt x="7972" y="10272"/>
                    <a:pt x="10273" y="7971"/>
                    <a:pt x="10273" y="5177"/>
                  </a:cubicBezTo>
                  <a:cubicBezTo>
                    <a:pt x="10273" y="2301"/>
                    <a:pt x="7972" y="0"/>
                    <a:pt x="5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0"/>
            <p:cNvSpPr/>
            <p:nvPr/>
          </p:nvSpPr>
          <p:spPr>
            <a:xfrm flipH="1">
              <a:off x="1615078" y="2251470"/>
              <a:ext cx="183406" cy="183394"/>
            </a:xfrm>
            <a:custGeom>
              <a:avLst/>
              <a:gdLst/>
              <a:ahLst/>
              <a:cxnLst/>
              <a:rect l="l" t="t" r="r" b="b"/>
              <a:pathLst>
                <a:path w="14382" h="14381" extrusionOk="0">
                  <a:moveTo>
                    <a:pt x="7232" y="0"/>
                  </a:moveTo>
                  <a:cubicBezTo>
                    <a:pt x="3206" y="0"/>
                    <a:pt x="1" y="3205"/>
                    <a:pt x="1" y="7149"/>
                  </a:cubicBezTo>
                  <a:cubicBezTo>
                    <a:pt x="1" y="11176"/>
                    <a:pt x="3206" y="14381"/>
                    <a:pt x="7232" y="14381"/>
                  </a:cubicBezTo>
                  <a:cubicBezTo>
                    <a:pt x="11177" y="14381"/>
                    <a:pt x="14382" y="11176"/>
                    <a:pt x="14382" y="7149"/>
                  </a:cubicBezTo>
                  <a:cubicBezTo>
                    <a:pt x="14382" y="3205"/>
                    <a:pt x="11177" y="0"/>
                    <a:pt x="7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0"/>
            <p:cNvSpPr/>
            <p:nvPr/>
          </p:nvSpPr>
          <p:spPr>
            <a:xfrm flipH="1">
              <a:off x="1889639" y="2723044"/>
              <a:ext cx="183406" cy="183406"/>
            </a:xfrm>
            <a:custGeom>
              <a:avLst/>
              <a:gdLst/>
              <a:ahLst/>
              <a:cxnLst/>
              <a:rect l="l" t="t" r="r" b="b"/>
              <a:pathLst>
                <a:path w="14382" h="14382" extrusionOk="0">
                  <a:moveTo>
                    <a:pt x="7150" y="1"/>
                  </a:moveTo>
                  <a:cubicBezTo>
                    <a:pt x="3205" y="1"/>
                    <a:pt x="1" y="3205"/>
                    <a:pt x="1" y="7150"/>
                  </a:cubicBezTo>
                  <a:cubicBezTo>
                    <a:pt x="1" y="11177"/>
                    <a:pt x="3205" y="14381"/>
                    <a:pt x="7150" y="14381"/>
                  </a:cubicBezTo>
                  <a:cubicBezTo>
                    <a:pt x="11094" y="14381"/>
                    <a:pt x="14381" y="11177"/>
                    <a:pt x="14381" y="7150"/>
                  </a:cubicBezTo>
                  <a:cubicBezTo>
                    <a:pt x="14381" y="3205"/>
                    <a:pt x="11094" y="1"/>
                    <a:pt x="71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0"/>
            <p:cNvSpPr/>
            <p:nvPr/>
          </p:nvSpPr>
          <p:spPr>
            <a:xfrm flipH="1">
              <a:off x="1772292" y="2880252"/>
              <a:ext cx="223209" cy="223229"/>
            </a:xfrm>
            <a:custGeom>
              <a:avLst/>
              <a:gdLst/>
              <a:ahLst/>
              <a:cxnLst/>
              <a:rect l="l" t="t" r="r" b="b"/>
              <a:pathLst>
                <a:path w="14382" h="14381" extrusionOk="0">
                  <a:moveTo>
                    <a:pt x="7232" y="0"/>
                  </a:moveTo>
                  <a:cubicBezTo>
                    <a:pt x="3205" y="0"/>
                    <a:pt x="0" y="3205"/>
                    <a:pt x="0" y="7149"/>
                  </a:cubicBezTo>
                  <a:cubicBezTo>
                    <a:pt x="0" y="11176"/>
                    <a:pt x="3205" y="14381"/>
                    <a:pt x="7232" y="14381"/>
                  </a:cubicBezTo>
                  <a:cubicBezTo>
                    <a:pt x="11176" y="14381"/>
                    <a:pt x="14381" y="11176"/>
                    <a:pt x="14381" y="7149"/>
                  </a:cubicBezTo>
                  <a:cubicBezTo>
                    <a:pt x="14381" y="3205"/>
                    <a:pt x="11176" y="0"/>
                    <a:pt x="7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40"/>
          <p:cNvGrpSpPr/>
          <p:nvPr/>
        </p:nvGrpSpPr>
        <p:grpSpPr>
          <a:xfrm>
            <a:off x="-564502" y="-182382"/>
            <a:ext cx="3367185" cy="3478348"/>
            <a:chOff x="-564502" y="-182382"/>
            <a:chExt cx="3367185" cy="3478348"/>
          </a:xfrm>
        </p:grpSpPr>
        <p:grpSp>
          <p:nvGrpSpPr>
            <p:cNvPr id="767" name="Google Shape;767;p40"/>
            <p:cNvGrpSpPr/>
            <p:nvPr/>
          </p:nvGrpSpPr>
          <p:grpSpPr>
            <a:xfrm>
              <a:off x="652288" y="-78208"/>
              <a:ext cx="2125255" cy="2681740"/>
              <a:chOff x="102886" y="421741"/>
              <a:chExt cx="2125255" cy="2681740"/>
            </a:xfrm>
          </p:grpSpPr>
          <p:sp>
            <p:nvSpPr>
              <p:cNvPr id="768" name="Google Shape;768;p40"/>
              <p:cNvSpPr/>
              <p:nvPr/>
            </p:nvSpPr>
            <p:spPr>
              <a:xfrm flipH="1">
                <a:off x="682398" y="596425"/>
                <a:ext cx="1545743" cy="760100"/>
              </a:xfrm>
              <a:custGeom>
                <a:avLst/>
                <a:gdLst/>
                <a:ahLst/>
                <a:cxnLst/>
                <a:rect l="l" t="t" r="r" b="b"/>
                <a:pathLst>
                  <a:path w="121211" h="59604" extrusionOk="0">
                    <a:moveTo>
                      <a:pt x="82436" y="3593"/>
                    </a:moveTo>
                    <a:cubicBezTo>
                      <a:pt x="94084" y="3593"/>
                      <a:pt x="105613" y="5816"/>
                      <a:pt x="116444" y="10133"/>
                    </a:cubicBezTo>
                    <a:cubicBezTo>
                      <a:pt x="96722" y="39963"/>
                      <a:pt x="71905" y="55412"/>
                      <a:pt x="42486" y="55988"/>
                    </a:cubicBezTo>
                    <a:cubicBezTo>
                      <a:pt x="42094" y="55993"/>
                      <a:pt x="41703" y="55995"/>
                      <a:pt x="41312" y="55995"/>
                    </a:cubicBezTo>
                    <a:cubicBezTo>
                      <a:pt x="28808" y="55995"/>
                      <a:pt x="16406" y="53448"/>
                      <a:pt x="4931" y="48427"/>
                    </a:cubicBezTo>
                    <a:cubicBezTo>
                      <a:pt x="25146" y="19830"/>
                      <a:pt x="50210" y="4792"/>
                      <a:pt x="79465" y="3641"/>
                    </a:cubicBezTo>
                    <a:cubicBezTo>
                      <a:pt x="80456" y="3609"/>
                      <a:pt x="81447" y="3593"/>
                      <a:pt x="82436" y="3593"/>
                    </a:cubicBezTo>
                    <a:close/>
                    <a:moveTo>
                      <a:pt x="82796" y="0"/>
                    </a:moveTo>
                    <a:cubicBezTo>
                      <a:pt x="58796" y="0"/>
                      <a:pt x="27219" y="9238"/>
                      <a:pt x="576" y="48099"/>
                    </a:cubicBezTo>
                    <a:cubicBezTo>
                      <a:pt x="0" y="49085"/>
                      <a:pt x="247" y="50317"/>
                      <a:pt x="1315" y="50893"/>
                    </a:cubicBezTo>
                    <a:cubicBezTo>
                      <a:pt x="13642" y="56645"/>
                      <a:pt x="27119" y="59603"/>
                      <a:pt x="40760" y="59603"/>
                    </a:cubicBezTo>
                    <a:cubicBezTo>
                      <a:pt x="64755" y="59603"/>
                      <a:pt x="95489" y="49989"/>
                      <a:pt x="120800" y="10298"/>
                    </a:cubicBezTo>
                    <a:cubicBezTo>
                      <a:pt x="121128" y="9887"/>
                      <a:pt x="121210" y="9311"/>
                      <a:pt x="121046" y="8818"/>
                    </a:cubicBezTo>
                    <a:cubicBezTo>
                      <a:pt x="120882" y="8243"/>
                      <a:pt x="120553" y="7832"/>
                      <a:pt x="120060" y="7586"/>
                    </a:cubicBezTo>
                    <a:cubicBezTo>
                      <a:pt x="119749" y="7430"/>
                      <a:pt x="104320" y="0"/>
                      <a:pt x="827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40"/>
              <p:cNvSpPr/>
              <p:nvPr/>
            </p:nvSpPr>
            <p:spPr>
              <a:xfrm flipH="1">
                <a:off x="708592" y="620846"/>
                <a:ext cx="1492298" cy="712622"/>
              </a:xfrm>
              <a:custGeom>
                <a:avLst/>
                <a:gdLst/>
                <a:ahLst/>
                <a:cxnLst/>
                <a:rect l="l" t="t" r="r" b="b"/>
                <a:pathLst>
                  <a:path w="117020" h="55881" extrusionOk="0">
                    <a:moveTo>
                      <a:pt x="85546" y="1"/>
                    </a:moveTo>
                    <a:lnTo>
                      <a:pt x="104775" y="10519"/>
                    </a:lnTo>
                    <a:lnTo>
                      <a:pt x="85710" y="17011"/>
                    </a:lnTo>
                    <a:lnTo>
                      <a:pt x="85628" y="17011"/>
                    </a:lnTo>
                    <a:lnTo>
                      <a:pt x="59167" y="2466"/>
                    </a:lnTo>
                    <a:cubicBezTo>
                      <a:pt x="58263" y="2712"/>
                      <a:pt x="57441" y="2959"/>
                      <a:pt x="56537" y="3205"/>
                    </a:cubicBezTo>
                    <a:lnTo>
                      <a:pt x="83409" y="17833"/>
                    </a:lnTo>
                    <a:lnTo>
                      <a:pt x="72726" y="21449"/>
                    </a:lnTo>
                    <a:cubicBezTo>
                      <a:pt x="72620" y="21406"/>
                      <a:pt x="72508" y="21386"/>
                      <a:pt x="72397" y="21386"/>
                    </a:cubicBezTo>
                    <a:cubicBezTo>
                      <a:pt x="72077" y="21386"/>
                      <a:pt x="71758" y="21555"/>
                      <a:pt x="71576" y="21859"/>
                    </a:cubicBezTo>
                    <a:lnTo>
                      <a:pt x="65166" y="24078"/>
                    </a:lnTo>
                    <a:lnTo>
                      <a:pt x="39609" y="10108"/>
                    </a:lnTo>
                    <a:lnTo>
                      <a:pt x="37719" y="11094"/>
                    </a:lnTo>
                    <a:lnTo>
                      <a:pt x="62865" y="24900"/>
                    </a:lnTo>
                    <a:lnTo>
                      <a:pt x="45772" y="30735"/>
                    </a:lnTo>
                    <a:cubicBezTo>
                      <a:pt x="45690" y="30570"/>
                      <a:pt x="45608" y="30488"/>
                      <a:pt x="45526" y="30406"/>
                    </a:cubicBezTo>
                    <a:lnTo>
                      <a:pt x="25475" y="19394"/>
                    </a:lnTo>
                    <a:lnTo>
                      <a:pt x="23913" y="20709"/>
                    </a:lnTo>
                    <a:lnTo>
                      <a:pt x="43553" y="31474"/>
                    </a:lnTo>
                    <a:lnTo>
                      <a:pt x="24489" y="37966"/>
                    </a:lnTo>
                    <a:lnTo>
                      <a:pt x="24406" y="37884"/>
                    </a:lnTo>
                    <a:lnTo>
                      <a:pt x="12573" y="31474"/>
                    </a:lnTo>
                    <a:lnTo>
                      <a:pt x="11340" y="32871"/>
                    </a:lnTo>
                    <a:lnTo>
                      <a:pt x="22188" y="38870"/>
                    </a:lnTo>
                    <a:lnTo>
                      <a:pt x="822" y="46102"/>
                    </a:lnTo>
                    <a:cubicBezTo>
                      <a:pt x="575" y="46512"/>
                      <a:pt x="247" y="46841"/>
                      <a:pt x="0" y="47252"/>
                    </a:cubicBezTo>
                    <a:cubicBezTo>
                      <a:pt x="0" y="47252"/>
                      <a:pt x="411" y="47499"/>
                      <a:pt x="1233" y="47909"/>
                    </a:cubicBezTo>
                    <a:lnTo>
                      <a:pt x="31884" y="37391"/>
                    </a:lnTo>
                    <a:lnTo>
                      <a:pt x="24817" y="54894"/>
                    </a:lnTo>
                    <a:cubicBezTo>
                      <a:pt x="25475" y="54977"/>
                      <a:pt x="26050" y="55059"/>
                      <a:pt x="26707" y="55141"/>
                    </a:cubicBezTo>
                    <a:lnTo>
                      <a:pt x="34185" y="36651"/>
                    </a:lnTo>
                    <a:lnTo>
                      <a:pt x="52839" y="30241"/>
                    </a:lnTo>
                    <a:lnTo>
                      <a:pt x="52839" y="30241"/>
                    </a:lnTo>
                    <a:lnTo>
                      <a:pt x="42485" y="55881"/>
                    </a:lnTo>
                    <a:lnTo>
                      <a:pt x="44540" y="55798"/>
                    </a:lnTo>
                    <a:lnTo>
                      <a:pt x="55058" y="29420"/>
                    </a:lnTo>
                    <a:lnTo>
                      <a:pt x="70672" y="24160"/>
                    </a:lnTo>
                    <a:lnTo>
                      <a:pt x="58920" y="53251"/>
                    </a:lnTo>
                    <a:cubicBezTo>
                      <a:pt x="58838" y="53333"/>
                      <a:pt x="58838" y="53415"/>
                      <a:pt x="58838" y="53497"/>
                    </a:cubicBezTo>
                    <a:cubicBezTo>
                      <a:pt x="59578" y="53333"/>
                      <a:pt x="60235" y="53087"/>
                      <a:pt x="60975" y="52922"/>
                    </a:cubicBezTo>
                    <a:lnTo>
                      <a:pt x="72973" y="23339"/>
                    </a:lnTo>
                    <a:lnTo>
                      <a:pt x="92284" y="16682"/>
                    </a:lnTo>
                    <a:lnTo>
                      <a:pt x="92284" y="16682"/>
                    </a:lnTo>
                    <a:lnTo>
                      <a:pt x="81272" y="44047"/>
                    </a:lnTo>
                    <a:cubicBezTo>
                      <a:pt x="82094" y="43554"/>
                      <a:pt x="82998" y="42979"/>
                      <a:pt x="83902" y="42404"/>
                    </a:cubicBezTo>
                    <a:lnTo>
                      <a:pt x="94585" y="15943"/>
                    </a:lnTo>
                    <a:lnTo>
                      <a:pt x="116362" y="8465"/>
                    </a:lnTo>
                    <a:cubicBezTo>
                      <a:pt x="116608" y="8136"/>
                      <a:pt x="116855" y="7807"/>
                      <a:pt x="117019" y="7396"/>
                    </a:cubicBezTo>
                    <a:cubicBezTo>
                      <a:pt x="117019" y="7396"/>
                      <a:pt x="116608" y="7150"/>
                      <a:pt x="115704" y="6739"/>
                    </a:cubicBezTo>
                    <a:lnTo>
                      <a:pt x="106994" y="9780"/>
                    </a:lnTo>
                    <a:cubicBezTo>
                      <a:pt x="106911" y="9615"/>
                      <a:pt x="106829" y="9533"/>
                      <a:pt x="106665" y="9451"/>
                    </a:cubicBezTo>
                    <a:lnTo>
                      <a:pt x="89983" y="329"/>
                    </a:lnTo>
                    <a:cubicBezTo>
                      <a:pt x="88586" y="165"/>
                      <a:pt x="87025" y="83"/>
                      <a:pt x="855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40"/>
              <p:cNvSpPr/>
              <p:nvPr/>
            </p:nvSpPr>
            <p:spPr>
              <a:xfrm flipH="1">
                <a:off x="102886" y="421741"/>
                <a:ext cx="1853831" cy="2506721"/>
              </a:xfrm>
              <a:custGeom>
                <a:avLst/>
                <a:gdLst/>
                <a:ahLst/>
                <a:cxnLst/>
                <a:rect l="l" t="t" r="r" b="b"/>
                <a:pathLst>
                  <a:path w="145370" h="196567" extrusionOk="0">
                    <a:moveTo>
                      <a:pt x="142987" y="0"/>
                    </a:moveTo>
                    <a:cubicBezTo>
                      <a:pt x="117183" y="19229"/>
                      <a:pt x="93024" y="40595"/>
                      <a:pt x="70754" y="63769"/>
                    </a:cubicBezTo>
                    <a:cubicBezTo>
                      <a:pt x="23009" y="113814"/>
                      <a:pt x="0" y="158518"/>
                      <a:pt x="2383" y="196566"/>
                    </a:cubicBezTo>
                    <a:lnTo>
                      <a:pt x="2383" y="196566"/>
                    </a:lnTo>
                    <a:lnTo>
                      <a:pt x="6492" y="196237"/>
                    </a:lnTo>
                    <a:cubicBezTo>
                      <a:pt x="3616" y="150383"/>
                      <a:pt x="41499" y="100502"/>
                      <a:pt x="73712" y="66645"/>
                    </a:cubicBezTo>
                    <a:cubicBezTo>
                      <a:pt x="95818" y="43636"/>
                      <a:pt x="119813" y="22434"/>
                      <a:pt x="145370" y="3369"/>
                    </a:cubicBezTo>
                    <a:lnTo>
                      <a:pt x="1429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40"/>
              <p:cNvSpPr/>
              <p:nvPr/>
            </p:nvSpPr>
            <p:spPr>
              <a:xfrm flipH="1">
                <a:off x="1195916" y="1596501"/>
                <a:ext cx="223209" cy="223209"/>
              </a:xfrm>
              <a:custGeom>
                <a:avLst/>
                <a:gdLst/>
                <a:ahLst/>
                <a:cxnLst/>
                <a:rect l="l" t="t" r="r" b="b"/>
                <a:pathLst>
                  <a:path w="14382" h="14382" extrusionOk="0">
                    <a:moveTo>
                      <a:pt x="7232" y="1"/>
                    </a:moveTo>
                    <a:cubicBezTo>
                      <a:pt x="3205" y="1"/>
                      <a:pt x="0" y="3206"/>
                      <a:pt x="0" y="7150"/>
                    </a:cubicBezTo>
                    <a:cubicBezTo>
                      <a:pt x="0" y="11177"/>
                      <a:pt x="3205" y="14382"/>
                      <a:pt x="7232" y="14382"/>
                    </a:cubicBezTo>
                    <a:cubicBezTo>
                      <a:pt x="11176" y="14382"/>
                      <a:pt x="14381" y="11177"/>
                      <a:pt x="14381" y="7150"/>
                    </a:cubicBezTo>
                    <a:cubicBezTo>
                      <a:pt x="14381" y="3206"/>
                      <a:pt x="11176" y="1"/>
                      <a:pt x="72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40"/>
              <p:cNvSpPr/>
              <p:nvPr/>
            </p:nvSpPr>
            <p:spPr>
              <a:xfrm flipH="1">
                <a:off x="1287071" y="1399475"/>
                <a:ext cx="223220" cy="223233"/>
              </a:xfrm>
              <a:custGeom>
                <a:avLst/>
                <a:gdLst/>
                <a:ahLst/>
                <a:cxnLst/>
                <a:rect l="l" t="t" r="r" b="b"/>
                <a:pathLst>
                  <a:path w="17504" h="17505" extrusionOk="0">
                    <a:moveTo>
                      <a:pt x="8711" y="1"/>
                    </a:moveTo>
                    <a:cubicBezTo>
                      <a:pt x="3945" y="1"/>
                      <a:pt x="0" y="3945"/>
                      <a:pt x="0" y="8794"/>
                    </a:cubicBezTo>
                    <a:cubicBezTo>
                      <a:pt x="0" y="13560"/>
                      <a:pt x="3945" y="17504"/>
                      <a:pt x="8711" y="17504"/>
                    </a:cubicBezTo>
                    <a:cubicBezTo>
                      <a:pt x="13559" y="17504"/>
                      <a:pt x="17504" y="13560"/>
                      <a:pt x="17504" y="8794"/>
                    </a:cubicBezTo>
                    <a:cubicBezTo>
                      <a:pt x="17504" y="3945"/>
                      <a:pt x="13559" y="1"/>
                      <a:pt x="87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40"/>
              <p:cNvSpPr/>
              <p:nvPr/>
            </p:nvSpPr>
            <p:spPr>
              <a:xfrm flipH="1">
                <a:off x="1845339" y="2463637"/>
                <a:ext cx="223233" cy="223220"/>
              </a:xfrm>
              <a:custGeom>
                <a:avLst/>
                <a:gdLst/>
                <a:ahLst/>
                <a:cxnLst/>
                <a:rect l="l" t="t" r="r" b="b"/>
                <a:pathLst>
                  <a:path w="17505" h="17504" extrusionOk="0">
                    <a:moveTo>
                      <a:pt x="8711" y="0"/>
                    </a:moveTo>
                    <a:cubicBezTo>
                      <a:pt x="3945" y="0"/>
                      <a:pt x="1" y="3945"/>
                      <a:pt x="1" y="8793"/>
                    </a:cubicBezTo>
                    <a:cubicBezTo>
                      <a:pt x="1" y="13559"/>
                      <a:pt x="3945" y="17504"/>
                      <a:pt x="8711" y="17504"/>
                    </a:cubicBezTo>
                    <a:cubicBezTo>
                      <a:pt x="13560" y="17504"/>
                      <a:pt x="17504" y="13559"/>
                      <a:pt x="17504" y="8793"/>
                    </a:cubicBezTo>
                    <a:cubicBezTo>
                      <a:pt x="17504" y="3945"/>
                      <a:pt x="13560" y="0"/>
                      <a:pt x="87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40"/>
              <p:cNvSpPr/>
              <p:nvPr/>
            </p:nvSpPr>
            <p:spPr>
              <a:xfrm flipH="1">
                <a:off x="1431684" y="1596489"/>
                <a:ext cx="183406" cy="183406"/>
              </a:xfrm>
              <a:custGeom>
                <a:avLst/>
                <a:gdLst/>
                <a:ahLst/>
                <a:cxnLst/>
                <a:rect l="l" t="t" r="r" b="b"/>
                <a:pathLst>
                  <a:path w="14382" h="14382" extrusionOk="0">
                    <a:moveTo>
                      <a:pt x="7232" y="1"/>
                    </a:moveTo>
                    <a:cubicBezTo>
                      <a:pt x="3205" y="1"/>
                      <a:pt x="1" y="3206"/>
                      <a:pt x="1" y="7150"/>
                    </a:cubicBezTo>
                    <a:cubicBezTo>
                      <a:pt x="1" y="11177"/>
                      <a:pt x="3205" y="14382"/>
                      <a:pt x="7232" y="14382"/>
                    </a:cubicBezTo>
                    <a:cubicBezTo>
                      <a:pt x="11177" y="14382"/>
                      <a:pt x="14381" y="11177"/>
                      <a:pt x="14381" y="7150"/>
                    </a:cubicBezTo>
                    <a:cubicBezTo>
                      <a:pt x="14381" y="3206"/>
                      <a:pt x="11177" y="1"/>
                      <a:pt x="72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40"/>
              <p:cNvSpPr/>
              <p:nvPr/>
            </p:nvSpPr>
            <p:spPr>
              <a:xfrm flipH="1">
                <a:off x="1575252" y="2133050"/>
                <a:ext cx="131006" cy="131006"/>
              </a:xfrm>
              <a:custGeom>
                <a:avLst/>
                <a:gdLst/>
                <a:ahLst/>
                <a:cxnLst/>
                <a:rect l="l" t="t" r="r" b="b"/>
                <a:pathLst>
                  <a:path w="10273" h="10273" extrusionOk="0">
                    <a:moveTo>
                      <a:pt x="5095" y="0"/>
                    </a:moveTo>
                    <a:cubicBezTo>
                      <a:pt x="2301" y="0"/>
                      <a:pt x="0" y="2301"/>
                      <a:pt x="0" y="5177"/>
                    </a:cubicBezTo>
                    <a:cubicBezTo>
                      <a:pt x="0" y="7971"/>
                      <a:pt x="2301" y="10272"/>
                      <a:pt x="5095" y="10272"/>
                    </a:cubicBezTo>
                    <a:cubicBezTo>
                      <a:pt x="7971" y="10272"/>
                      <a:pt x="10272" y="7971"/>
                      <a:pt x="10272" y="5177"/>
                    </a:cubicBezTo>
                    <a:cubicBezTo>
                      <a:pt x="10272" y="2301"/>
                      <a:pt x="7971" y="0"/>
                      <a:pt x="50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40"/>
              <p:cNvSpPr/>
              <p:nvPr/>
            </p:nvSpPr>
            <p:spPr>
              <a:xfrm flipH="1">
                <a:off x="1169697" y="1465495"/>
                <a:ext cx="131006" cy="131006"/>
              </a:xfrm>
              <a:custGeom>
                <a:avLst/>
                <a:gdLst/>
                <a:ahLst/>
                <a:cxnLst/>
                <a:rect l="l" t="t" r="r" b="b"/>
                <a:pathLst>
                  <a:path w="10273" h="10273" extrusionOk="0">
                    <a:moveTo>
                      <a:pt x="5178" y="1"/>
                    </a:moveTo>
                    <a:cubicBezTo>
                      <a:pt x="2301" y="1"/>
                      <a:pt x="0" y="2302"/>
                      <a:pt x="0" y="5096"/>
                    </a:cubicBezTo>
                    <a:cubicBezTo>
                      <a:pt x="0" y="7972"/>
                      <a:pt x="2301" y="10273"/>
                      <a:pt x="5178" y="10273"/>
                    </a:cubicBezTo>
                    <a:cubicBezTo>
                      <a:pt x="7972" y="10273"/>
                      <a:pt x="10273" y="7972"/>
                      <a:pt x="10273" y="5096"/>
                    </a:cubicBezTo>
                    <a:cubicBezTo>
                      <a:pt x="10273" y="2302"/>
                      <a:pt x="7972" y="1"/>
                      <a:pt x="5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40"/>
              <p:cNvSpPr/>
              <p:nvPr/>
            </p:nvSpPr>
            <p:spPr>
              <a:xfrm flipH="1">
                <a:off x="1772265" y="2723044"/>
                <a:ext cx="131006" cy="131006"/>
              </a:xfrm>
              <a:custGeom>
                <a:avLst/>
                <a:gdLst/>
                <a:ahLst/>
                <a:cxnLst/>
                <a:rect l="l" t="t" r="r" b="b"/>
                <a:pathLst>
                  <a:path w="10273" h="10273" extrusionOk="0">
                    <a:moveTo>
                      <a:pt x="5177" y="1"/>
                    </a:moveTo>
                    <a:cubicBezTo>
                      <a:pt x="2301" y="1"/>
                      <a:pt x="0" y="2301"/>
                      <a:pt x="0" y="5095"/>
                    </a:cubicBezTo>
                    <a:cubicBezTo>
                      <a:pt x="0" y="7972"/>
                      <a:pt x="2301" y="10273"/>
                      <a:pt x="5177" y="10273"/>
                    </a:cubicBezTo>
                    <a:cubicBezTo>
                      <a:pt x="7971" y="10273"/>
                      <a:pt x="10272" y="7972"/>
                      <a:pt x="10272" y="5095"/>
                    </a:cubicBezTo>
                    <a:cubicBezTo>
                      <a:pt x="10272" y="2301"/>
                      <a:pt x="7971" y="1"/>
                      <a:pt x="51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40"/>
              <p:cNvSpPr/>
              <p:nvPr/>
            </p:nvSpPr>
            <p:spPr>
              <a:xfrm flipH="1">
                <a:off x="1746071" y="2120476"/>
                <a:ext cx="183406" cy="183394"/>
              </a:xfrm>
              <a:custGeom>
                <a:avLst/>
                <a:gdLst/>
                <a:ahLst/>
                <a:cxnLst/>
                <a:rect l="l" t="t" r="r" b="b"/>
                <a:pathLst>
                  <a:path w="14382" h="14381" extrusionOk="0">
                    <a:moveTo>
                      <a:pt x="7232" y="0"/>
                    </a:moveTo>
                    <a:cubicBezTo>
                      <a:pt x="3206" y="0"/>
                      <a:pt x="1" y="3205"/>
                      <a:pt x="1" y="7149"/>
                    </a:cubicBezTo>
                    <a:cubicBezTo>
                      <a:pt x="1" y="11176"/>
                      <a:pt x="3206" y="14381"/>
                      <a:pt x="7232" y="14381"/>
                    </a:cubicBezTo>
                    <a:cubicBezTo>
                      <a:pt x="11177" y="14381"/>
                      <a:pt x="14382" y="11176"/>
                      <a:pt x="14382" y="7149"/>
                    </a:cubicBezTo>
                    <a:cubicBezTo>
                      <a:pt x="14382" y="3205"/>
                      <a:pt x="11177" y="0"/>
                      <a:pt x="7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40"/>
              <p:cNvSpPr/>
              <p:nvPr/>
            </p:nvSpPr>
            <p:spPr>
              <a:xfrm flipH="1">
                <a:off x="1680052" y="2002056"/>
                <a:ext cx="131006" cy="131006"/>
              </a:xfrm>
              <a:custGeom>
                <a:avLst/>
                <a:gdLst/>
                <a:ahLst/>
                <a:cxnLst/>
                <a:rect l="l" t="t" r="r" b="b"/>
                <a:pathLst>
                  <a:path w="10273" h="10273" extrusionOk="0">
                    <a:moveTo>
                      <a:pt x="5096" y="0"/>
                    </a:moveTo>
                    <a:cubicBezTo>
                      <a:pt x="2302" y="0"/>
                      <a:pt x="1" y="2301"/>
                      <a:pt x="1" y="5177"/>
                    </a:cubicBezTo>
                    <a:cubicBezTo>
                      <a:pt x="1" y="7971"/>
                      <a:pt x="2302" y="10272"/>
                      <a:pt x="5096" y="10272"/>
                    </a:cubicBezTo>
                    <a:cubicBezTo>
                      <a:pt x="7972" y="10272"/>
                      <a:pt x="10273" y="7971"/>
                      <a:pt x="10273" y="5177"/>
                    </a:cubicBezTo>
                    <a:cubicBezTo>
                      <a:pt x="10273" y="2301"/>
                      <a:pt x="7972" y="0"/>
                      <a:pt x="50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40"/>
              <p:cNvSpPr/>
              <p:nvPr/>
            </p:nvSpPr>
            <p:spPr>
              <a:xfrm flipH="1">
                <a:off x="1615078" y="2251470"/>
                <a:ext cx="183406" cy="183394"/>
              </a:xfrm>
              <a:custGeom>
                <a:avLst/>
                <a:gdLst/>
                <a:ahLst/>
                <a:cxnLst/>
                <a:rect l="l" t="t" r="r" b="b"/>
                <a:pathLst>
                  <a:path w="14382" h="14381" extrusionOk="0">
                    <a:moveTo>
                      <a:pt x="7232" y="0"/>
                    </a:moveTo>
                    <a:cubicBezTo>
                      <a:pt x="3206" y="0"/>
                      <a:pt x="1" y="3205"/>
                      <a:pt x="1" y="7149"/>
                    </a:cubicBezTo>
                    <a:cubicBezTo>
                      <a:pt x="1" y="11176"/>
                      <a:pt x="3206" y="14381"/>
                      <a:pt x="7232" y="14381"/>
                    </a:cubicBezTo>
                    <a:cubicBezTo>
                      <a:pt x="11177" y="14381"/>
                      <a:pt x="14382" y="11176"/>
                      <a:pt x="14382" y="7149"/>
                    </a:cubicBezTo>
                    <a:cubicBezTo>
                      <a:pt x="14382" y="3205"/>
                      <a:pt x="11177" y="0"/>
                      <a:pt x="7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40"/>
              <p:cNvSpPr/>
              <p:nvPr/>
            </p:nvSpPr>
            <p:spPr>
              <a:xfrm flipH="1">
                <a:off x="1889639" y="2723044"/>
                <a:ext cx="183406" cy="183406"/>
              </a:xfrm>
              <a:custGeom>
                <a:avLst/>
                <a:gdLst/>
                <a:ahLst/>
                <a:cxnLst/>
                <a:rect l="l" t="t" r="r" b="b"/>
                <a:pathLst>
                  <a:path w="14382" h="14382" extrusionOk="0">
                    <a:moveTo>
                      <a:pt x="7150" y="1"/>
                    </a:moveTo>
                    <a:cubicBezTo>
                      <a:pt x="3205" y="1"/>
                      <a:pt x="1" y="3205"/>
                      <a:pt x="1" y="7150"/>
                    </a:cubicBezTo>
                    <a:cubicBezTo>
                      <a:pt x="1" y="11177"/>
                      <a:pt x="3205" y="14381"/>
                      <a:pt x="7150" y="14381"/>
                    </a:cubicBezTo>
                    <a:cubicBezTo>
                      <a:pt x="11094" y="14381"/>
                      <a:pt x="14381" y="11177"/>
                      <a:pt x="14381" y="7150"/>
                    </a:cubicBezTo>
                    <a:cubicBezTo>
                      <a:pt x="14381" y="3205"/>
                      <a:pt x="11094" y="1"/>
                      <a:pt x="71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40"/>
              <p:cNvSpPr/>
              <p:nvPr/>
            </p:nvSpPr>
            <p:spPr>
              <a:xfrm flipH="1">
                <a:off x="1772292" y="2880252"/>
                <a:ext cx="223209" cy="223229"/>
              </a:xfrm>
              <a:custGeom>
                <a:avLst/>
                <a:gdLst/>
                <a:ahLst/>
                <a:cxnLst/>
                <a:rect l="l" t="t" r="r" b="b"/>
                <a:pathLst>
                  <a:path w="14382" h="14381" extrusionOk="0">
                    <a:moveTo>
                      <a:pt x="7232" y="0"/>
                    </a:moveTo>
                    <a:cubicBezTo>
                      <a:pt x="3205" y="0"/>
                      <a:pt x="0" y="3205"/>
                      <a:pt x="0" y="7149"/>
                    </a:cubicBezTo>
                    <a:cubicBezTo>
                      <a:pt x="0" y="11176"/>
                      <a:pt x="3205" y="14381"/>
                      <a:pt x="7232" y="14381"/>
                    </a:cubicBezTo>
                    <a:cubicBezTo>
                      <a:pt x="11176" y="14381"/>
                      <a:pt x="14381" y="11176"/>
                      <a:pt x="14381" y="7149"/>
                    </a:cubicBezTo>
                    <a:cubicBezTo>
                      <a:pt x="14381" y="3205"/>
                      <a:pt x="11176" y="0"/>
                      <a:pt x="7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3" name="Google Shape;783;p40"/>
            <p:cNvGrpSpPr/>
            <p:nvPr/>
          </p:nvGrpSpPr>
          <p:grpSpPr>
            <a:xfrm rot="1418097">
              <a:off x="137220" y="137146"/>
              <a:ext cx="2188085" cy="2839292"/>
              <a:chOff x="-36683" y="233060"/>
              <a:chExt cx="2188129" cy="2839349"/>
            </a:xfrm>
          </p:grpSpPr>
          <p:sp>
            <p:nvSpPr>
              <p:cNvPr id="784" name="Google Shape;784;p40"/>
              <p:cNvSpPr/>
              <p:nvPr/>
            </p:nvSpPr>
            <p:spPr>
              <a:xfrm flipH="1">
                <a:off x="-36683" y="233060"/>
                <a:ext cx="1993386" cy="2695425"/>
              </a:xfrm>
              <a:custGeom>
                <a:avLst/>
                <a:gdLst/>
                <a:ahLst/>
                <a:cxnLst/>
                <a:rect l="l" t="t" r="r" b="b"/>
                <a:pathLst>
                  <a:path w="145370" h="196567" extrusionOk="0">
                    <a:moveTo>
                      <a:pt x="142987" y="0"/>
                    </a:moveTo>
                    <a:cubicBezTo>
                      <a:pt x="117183" y="19229"/>
                      <a:pt x="93024" y="40595"/>
                      <a:pt x="70754" y="63769"/>
                    </a:cubicBezTo>
                    <a:cubicBezTo>
                      <a:pt x="23009" y="113814"/>
                      <a:pt x="0" y="158518"/>
                      <a:pt x="2383" y="196566"/>
                    </a:cubicBezTo>
                    <a:lnTo>
                      <a:pt x="2383" y="196566"/>
                    </a:lnTo>
                    <a:lnTo>
                      <a:pt x="6492" y="196237"/>
                    </a:lnTo>
                    <a:cubicBezTo>
                      <a:pt x="3616" y="150383"/>
                      <a:pt x="41499" y="100502"/>
                      <a:pt x="73712" y="66645"/>
                    </a:cubicBezTo>
                    <a:cubicBezTo>
                      <a:pt x="95818" y="43636"/>
                      <a:pt x="119813" y="22434"/>
                      <a:pt x="145370" y="3369"/>
                    </a:cubicBezTo>
                    <a:lnTo>
                      <a:pt x="1429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40"/>
              <p:cNvSpPr/>
              <p:nvPr/>
            </p:nvSpPr>
            <p:spPr>
              <a:xfrm flipH="1">
                <a:off x="1252861" y="1571586"/>
                <a:ext cx="144899" cy="144899"/>
              </a:xfrm>
              <a:custGeom>
                <a:avLst/>
                <a:gdLst/>
                <a:ahLst/>
                <a:cxnLst/>
                <a:rect l="l" t="t" r="r" b="b"/>
                <a:pathLst>
                  <a:path w="14382" h="14382" extrusionOk="0">
                    <a:moveTo>
                      <a:pt x="7232" y="1"/>
                    </a:moveTo>
                    <a:cubicBezTo>
                      <a:pt x="3205" y="1"/>
                      <a:pt x="0" y="3206"/>
                      <a:pt x="0" y="7150"/>
                    </a:cubicBezTo>
                    <a:cubicBezTo>
                      <a:pt x="0" y="11177"/>
                      <a:pt x="3205" y="14382"/>
                      <a:pt x="7232" y="14382"/>
                    </a:cubicBezTo>
                    <a:cubicBezTo>
                      <a:pt x="11176" y="14382"/>
                      <a:pt x="14381" y="11177"/>
                      <a:pt x="14381" y="7150"/>
                    </a:cubicBezTo>
                    <a:cubicBezTo>
                      <a:pt x="14381" y="3206"/>
                      <a:pt x="11176" y="1"/>
                      <a:pt x="72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40"/>
              <p:cNvSpPr/>
              <p:nvPr/>
            </p:nvSpPr>
            <p:spPr>
              <a:xfrm flipH="1">
                <a:off x="1287071" y="1399475"/>
                <a:ext cx="223220" cy="223233"/>
              </a:xfrm>
              <a:custGeom>
                <a:avLst/>
                <a:gdLst/>
                <a:ahLst/>
                <a:cxnLst/>
                <a:rect l="l" t="t" r="r" b="b"/>
                <a:pathLst>
                  <a:path w="17504" h="17505" extrusionOk="0">
                    <a:moveTo>
                      <a:pt x="8711" y="1"/>
                    </a:moveTo>
                    <a:cubicBezTo>
                      <a:pt x="3945" y="1"/>
                      <a:pt x="0" y="3945"/>
                      <a:pt x="0" y="8794"/>
                    </a:cubicBezTo>
                    <a:cubicBezTo>
                      <a:pt x="0" y="13560"/>
                      <a:pt x="3945" y="17504"/>
                      <a:pt x="8711" y="17504"/>
                    </a:cubicBezTo>
                    <a:cubicBezTo>
                      <a:pt x="13559" y="17504"/>
                      <a:pt x="17504" y="13560"/>
                      <a:pt x="17504" y="8794"/>
                    </a:cubicBezTo>
                    <a:cubicBezTo>
                      <a:pt x="17504" y="3945"/>
                      <a:pt x="13559" y="1"/>
                      <a:pt x="87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40"/>
              <p:cNvSpPr/>
              <p:nvPr/>
            </p:nvSpPr>
            <p:spPr>
              <a:xfrm flipH="1">
                <a:off x="1876843" y="2495144"/>
                <a:ext cx="160215" cy="160205"/>
              </a:xfrm>
              <a:custGeom>
                <a:avLst/>
                <a:gdLst/>
                <a:ahLst/>
                <a:cxnLst/>
                <a:rect l="l" t="t" r="r" b="b"/>
                <a:pathLst>
                  <a:path w="17505" h="17504" extrusionOk="0">
                    <a:moveTo>
                      <a:pt x="8711" y="0"/>
                    </a:moveTo>
                    <a:cubicBezTo>
                      <a:pt x="3945" y="0"/>
                      <a:pt x="1" y="3945"/>
                      <a:pt x="1" y="8793"/>
                    </a:cubicBezTo>
                    <a:cubicBezTo>
                      <a:pt x="1" y="13559"/>
                      <a:pt x="3945" y="17504"/>
                      <a:pt x="8711" y="17504"/>
                    </a:cubicBezTo>
                    <a:cubicBezTo>
                      <a:pt x="13560" y="17504"/>
                      <a:pt x="17504" y="13559"/>
                      <a:pt x="17504" y="8793"/>
                    </a:cubicBezTo>
                    <a:cubicBezTo>
                      <a:pt x="17504" y="3945"/>
                      <a:pt x="13560" y="0"/>
                      <a:pt x="87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40"/>
              <p:cNvSpPr/>
              <p:nvPr/>
            </p:nvSpPr>
            <p:spPr>
              <a:xfrm flipH="1">
                <a:off x="1431684" y="1596489"/>
                <a:ext cx="183406" cy="183406"/>
              </a:xfrm>
              <a:custGeom>
                <a:avLst/>
                <a:gdLst/>
                <a:ahLst/>
                <a:cxnLst/>
                <a:rect l="l" t="t" r="r" b="b"/>
                <a:pathLst>
                  <a:path w="14382" h="14382" extrusionOk="0">
                    <a:moveTo>
                      <a:pt x="7232" y="1"/>
                    </a:moveTo>
                    <a:cubicBezTo>
                      <a:pt x="3205" y="1"/>
                      <a:pt x="1" y="3206"/>
                      <a:pt x="1" y="7150"/>
                    </a:cubicBezTo>
                    <a:cubicBezTo>
                      <a:pt x="1" y="11177"/>
                      <a:pt x="3205" y="14382"/>
                      <a:pt x="7232" y="14382"/>
                    </a:cubicBezTo>
                    <a:cubicBezTo>
                      <a:pt x="11177" y="14382"/>
                      <a:pt x="14381" y="11177"/>
                      <a:pt x="14381" y="7150"/>
                    </a:cubicBezTo>
                    <a:cubicBezTo>
                      <a:pt x="14381" y="3206"/>
                      <a:pt x="11177" y="1"/>
                      <a:pt x="72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40"/>
              <p:cNvSpPr/>
              <p:nvPr/>
            </p:nvSpPr>
            <p:spPr>
              <a:xfrm flipH="1">
                <a:off x="1575252" y="2133050"/>
                <a:ext cx="131006" cy="131006"/>
              </a:xfrm>
              <a:custGeom>
                <a:avLst/>
                <a:gdLst/>
                <a:ahLst/>
                <a:cxnLst/>
                <a:rect l="l" t="t" r="r" b="b"/>
                <a:pathLst>
                  <a:path w="10273" h="10273" extrusionOk="0">
                    <a:moveTo>
                      <a:pt x="5095" y="0"/>
                    </a:moveTo>
                    <a:cubicBezTo>
                      <a:pt x="2301" y="0"/>
                      <a:pt x="0" y="2301"/>
                      <a:pt x="0" y="5177"/>
                    </a:cubicBezTo>
                    <a:cubicBezTo>
                      <a:pt x="0" y="7971"/>
                      <a:pt x="2301" y="10272"/>
                      <a:pt x="5095" y="10272"/>
                    </a:cubicBezTo>
                    <a:cubicBezTo>
                      <a:pt x="7971" y="10272"/>
                      <a:pt x="10272" y="7971"/>
                      <a:pt x="10272" y="5177"/>
                    </a:cubicBezTo>
                    <a:cubicBezTo>
                      <a:pt x="10272" y="2301"/>
                      <a:pt x="7971" y="0"/>
                      <a:pt x="50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40"/>
              <p:cNvSpPr/>
              <p:nvPr/>
            </p:nvSpPr>
            <p:spPr>
              <a:xfrm flipH="1">
                <a:off x="1169697" y="1465495"/>
                <a:ext cx="131006" cy="131006"/>
              </a:xfrm>
              <a:custGeom>
                <a:avLst/>
                <a:gdLst/>
                <a:ahLst/>
                <a:cxnLst/>
                <a:rect l="l" t="t" r="r" b="b"/>
                <a:pathLst>
                  <a:path w="10273" h="10273" extrusionOk="0">
                    <a:moveTo>
                      <a:pt x="5178" y="1"/>
                    </a:moveTo>
                    <a:cubicBezTo>
                      <a:pt x="2301" y="1"/>
                      <a:pt x="0" y="2302"/>
                      <a:pt x="0" y="5096"/>
                    </a:cubicBezTo>
                    <a:cubicBezTo>
                      <a:pt x="0" y="7972"/>
                      <a:pt x="2301" y="10273"/>
                      <a:pt x="5178" y="10273"/>
                    </a:cubicBezTo>
                    <a:cubicBezTo>
                      <a:pt x="7972" y="10273"/>
                      <a:pt x="10273" y="7972"/>
                      <a:pt x="10273" y="5096"/>
                    </a:cubicBezTo>
                    <a:cubicBezTo>
                      <a:pt x="10273" y="2302"/>
                      <a:pt x="7972" y="1"/>
                      <a:pt x="5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40"/>
              <p:cNvSpPr/>
              <p:nvPr/>
            </p:nvSpPr>
            <p:spPr>
              <a:xfrm flipH="1">
                <a:off x="1772265" y="2723044"/>
                <a:ext cx="131006" cy="131006"/>
              </a:xfrm>
              <a:custGeom>
                <a:avLst/>
                <a:gdLst/>
                <a:ahLst/>
                <a:cxnLst/>
                <a:rect l="l" t="t" r="r" b="b"/>
                <a:pathLst>
                  <a:path w="10273" h="10273" extrusionOk="0">
                    <a:moveTo>
                      <a:pt x="5177" y="1"/>
                    </a:moveTo>
                    <a:cubicBezTo>
                      <a:pt x="2301" y="1"/>
                      <a:pt x="0" y="2301"/>
                      <a:pt x="0" y="5095"/>
                    </a:cubicBezTo>
                    <a:cubicBezTo>
                      <a:pt x="0" y="7972"/>
                      <a:pt x="2301" y="10273"/>
                      <a:pt x="5177" y="10273"/>
                    </a:cubicBezTo>
                    <a:cubicBezTo>
                      <a:pt x="7971" y="10273"/>
                      <a:pt x="10272" y="7972"/>
                      <a:pt x="10272" y="5095"/>
                    </a:cubicBezTo>
                    <a:cubicBezTo>
                      <a:pt x="10272" y="2301"/>
                      <a:pt x="7971" y="1"/>
                      <a:pt x="51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40"/>
              <p:cNvSpPr/>
              <p:nvPr/>
            </p:nvSpPr>
            <p:spPr>
              <a:xfrm flipH="1">
                <a:off x="1760856" y="2135275"/>
                <a:ext cx="153815" cy="153805"/>
              </a:xfrm>
              <a:custGeom>
                <a:avLst/>
                <a:gdLst/>
                <a:ahLst/>
                <a:cxnLst/>
                <a:rect l="l" t="t" r="r" b="b"/>
                <a:pathLst>
                  <a:path w="14382" h="14381" extrusionOk="0">
                    <a:moveTo>
                      <a:pt x="7232" y="0"/>
                    </a:moveTo>
                    <a:cubicBezTo>
                      <a:pt x="3206" y="0"/>
                      <a:pt x="1" y="3205"/>
                      <a:pt x="1" y="7149"/>
                    </a:cubicBezTo>
                    <a:cubicBezTo>
                      <a:pt x="1" y="11176"/>
                      <a:pt x="3206" y="14381"/>
                      <a:pt x="7232" y="14381"/>
                    </a:cubicBezTo>
                    <a:cubicBezTo>
                      <a:pt x="11177" y="14381"/>
                      <a:pt x="14382" y="11176"/>
                      <a:pt x="14382" y="7149"/>
                    </a:cubicBezTo>
                    <a:cubicBezTo>
                      <a:pt x="14382" y="3205"/>
                      <a:pt x="11177" y="0"/>
                      <a:pt x="7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40"/>
              <p:cNvSpPr/>
              <p:nvPr/>
            </p:nvSpPr>
            <p:spPr>
              <a:xfrm flipH="1">
                <a:off x="1679222" y="1940499"/>
                <a:ext cx="217171" cy="217171"/>
              </a:xfrm>
              <a:custGeom>
                <a:avLst/>
                <a:gdLst/>
                <a:ahLst/>
                <a:cxnLst/>
                <a:rect l="l" t="t" r="r" b="b"/>
                <a:pathLst>
                  <a:path w="10273" h="10273" extrusionOk="0">
                    <a:moveTo>
                      <a:pt x="5096" y="0"/>
                    </a:moveTo>
                    <a:cubicBezTo>
                      <a:pt x="2302" y="0"/>
                      <a:pt x="1" y="2301"/>
                      <a:pt x="1" y="5177"/>
                    </a:cubicBezTo>
                    <a:cubicBezTo>
                      <a:pt x="1" y="7971"/>
                      <a:pt x="2302" y="10272"/>
                      <a:pt x="5096" y="10272"/>
                    </a:cubicBezTo>
                    <a:cubicBezTo>
                      <a:pt x="7972" y="10272"/>
                      <a:pt x="10273" y="7971"/>
                      <a:pt x="10273" y="5177"/>
                    </a:cubicBezTo>
                    <a:cubicBezTo>
                      <a:pt x="10273" y="2301"/>
                      <a:pt x="7972" y="0"/>
                      <a:pt x="50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40"/>
              <p:cNvSpPr/>
              <p:nvPr/>
            </p:nvSpPr>
            <p:spPr>
              <a:xfrm flipH="1">
                <a:off x="1615078" y="2251470"/>
                <a:ext cx="183406" cy="183394"/>
              </a:xfrm>
              <a:custGeom>
                <a:avLst/>
                <a:gdLst/>
                <a:ahLst/>
                <a:cxnLst/>
                <a:rect l="l" t="t" r="r" b="b"/>
                <a:pathLst>
                  <a:path w="14382" h="14381" extrusionOk="0">
                    <a:moveTo>
                      <a:pt x="7232" y="0"/>
                    </a:moveTo>
                    <a:cubicBezTo>
                      <a:pt x="3206" y="0"/>
                      <a:pt x="1" y="3205"/>
                      <a:pt x="1" y="7149"/>
                    </a:cubicBezTo>
                    <a:cubicBezTo>
                      <a:pt x="1" y="11176"/>
                      <a:pt x="3206" y="14381"/>
                      <a:pt x="7232" y="14381"/>
                    </a:cubicBezTo>
                    <a:cubicBezTo>
                      <a:pt x="11177" y="14381"/>
                      <a:pt x="14382" y="11176"/>
                      <a:pt x="14382" y="7149"/>
                    </a:cubicBezTo>
                    <a:cubicBezTo>
                      <a:pt x="14382" y="3205"/>
                      <a:pt x="11177" y="0"/>
                      <a:pt x="7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40"/>
              <p:cNvSpPr/>
              <p:nvPr/>
            </p:nvSpPr>
            <p:spPr>
              <a:xfrm flipH="1">
                <a:off x="1889622" y="2723036"/>
                <a:ext cx="261824" cy="261824"/>
              </a:xfrm>
              <a:custGeom>
                <a:avLst/>
                <a:gdLst/>
                <a:ahLst/>
                <a:cxnLst/>
                <a:rect l="l" t="t" r="r" b="b"/>
                <a:pathLst>
                  <a:path w="14382" h="14382" extrusionOk="0">
                    <a:moveTo>
                      <a:pt x="7150" y="1"/>
                    </a:moveTo>
                    <a:cubicBezTo>
                      <a:pt x="3205" y="1"/>
                      <a:pt x="1" y="3205"/>
                      <a:pt x="1" y="7150"/>
                    </a:cubicBezTo>
                    <a:cubicBezTo>
                      <a:pt x="1" y="11177"/>
                      <a:pt x="3205" y="14381"/>
                      <a:pt x="7150" y="14381"/>
                    </a:cubicBezTo>
                    <a:cubicBezTo>
                      <a:pt x="11094" y="14381"/>
                      <a:pt x="14381" y="11177"/>
                      <a:pt x="14381" y="7150"/>
                    </a:cubicBezTo>
                    <a:cubicBezTo>
                      <a:pt x="14381" y="3205"/>
                      <a:pt x="11094" y="1"/>
                      <a:pt x="71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40"/>
              <p:cNvSpPr/>
              <p:nvPr/>
            </p:nvSpPr>
            <p:spPr>
              <a:xfrm flipH="1">
                <a:off x="1803378" y="2911341"/>
                <a:ext cx="161042" cy="161067"/>
              </a:xfrm>
              <a:custGeom>
                <a:avLst/>
                <a:gdLst/>
                <a:ahLst/>
                <a:cxnLst/>
                <a:rect l="l" t="t" r="r" b="b"/>
                <a:pathLst>
                  <a:path w="14382" h="14381" extrusionOk="0">
                    <a:moveTo>
                      <a:pt x="7232" y="0"/>
                    </a:moveTo>
                    <a:cubicBezTo>
                      <a:pt x="3205" y="0"/>
                      <a:pt x="0" y="3205"/>
                      <a:pt x="0" y="7149"/>
                    </a:cubicBezTo>
                    <a:cubicBezTo>
                      <a:pt x="0" y="11176"/>
                      <a:pt x="3205" y="14381"/>
                      <a:pt x="7232" y="14381"/>
                    </a:cubicBezTo>
                    <a:cubicBezTo>
                      <a:pt x="11176" y="14381"/>
                      <a:pt x="14381" y="11176"/>
                      <a:pt x="14381" y="7149"/>
                    </a:cubicBezTo>
                    <a:cubicBezTo>
                      <a:pt x="14381" y="3205"/>
                      <a:pt x="11176" y="0"/>
                      <a:pt x="7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7" name="Google Shape;797;p40"/>
            <p:cNvGrpSpPr/>
            <p:nvPr/>
          </p:nvGrpSpPr>
          <p:grpSpPr>
            <a:xfrm rot="-2700000">
              <a:off x="-230444" y="650009"/>
              <a:ext cx="1887360" cy="1726630"/>
              <a:chOff x="2822050" y="3455450"/>
              <a:chExt cx="2149750" cy="1966675"/>
            </a:xfrm>
          </p:grpSpPr>
          <p:sp>
            <p:nvSpPr>
              <p:cNvPr id="798" name="Google Shape;798;p40"/>
              <p:cNvSpPr/>
              <p:nvPr/>
            </p:nvSpPr>
            <p:spPr>
              <a:xfrm>
                <a:off x="2822050" y="3455450"/>
                <a:ext cx="2149750" cy="1966675"/>
              </a:xfrm>
              <a:custGeom>
                <a:avLst/>
                <a:gdLst/>
                <a:ahLst/>
                <a:cxnLst/>
                <a:rect l="l" t="t" r="r" b="b"/>
                <a:pathLst>
                  <a:path w="85990" h="78667" extrusionOk="0">
                    <a:moveTo>
                      <a:pt x="83197" y="2536"/>
                    </a:moveTo>
                    <a:lnTo>
                      <a:pt x="83197" y="2536"/>
                    </a:lnTo>
                    <a:cubicBezTo>
                      <a:pt x="77720" y="34686"/>
                      <a:pt x="62001" y="57580"/>
                      <a:pt x="37683" y="68753"/>
                    </a:cubicBezTo>
                    <a:cubicBezTo>
                      <a:pt x="26957" y="73633"/>
                      <a:pt x="15339" y="76150"/>
                      <a:pt x="3599" y="76150"/>
                    </a:cubicBezTo>
                    <a:cubicBezTo>
                      <a:pt x="3349" y="76150"/>
                      <a:pt x="3099" y="76149"/>
                      <a:pt x="2849" y="76147"/>
                    </a:cubicBezTo>
                    <a:cubicBezTo>
                      <a:pt x="10845" y="36603"/>
                      <a:pt x="32425" y="18748"/>
                      <a:pt x="49184" y="10697"/>
                    </a:cubicBezTo>
                    <a:cubicBezTo>
                      <a:pt x="59810" y="5603"/>
                      <a:pt x="71421" y="2810"/>
                      <a:pt x="83197" y="2536"/>
                    </a:cubicBezTo>
                    <a:close/>
                    <a:moveTo>
                      <a:pt x="83457" y="1"/>
                    </a:moveTo>
                    <a:cubicBezTo>
                      <a:pt x="79119" y="1"/>
                      <a:pt x="64461" y="562"/>
                      <a:pt x="48199" y="8342"/>
                    </a:cubicBezTo>
                    <a:cubicBezTo>
                      <a:pt x="30672" y="16776"/>
                      <a:pt x="8107" y="35507"/>
                      <a:pt x="56" y="77078"/>
                    </a:cubicBezTo>
                    <a:cubicBezTo>
                      <a:pt x="1" y="77461"/>
                      <a:pt x="110" y="77790"/>
                      <a:pt x="330" y="78064"/>
                    </a:cubicBezTo>
                    <a:cubicBezTo>
                      <a:pt x="549" y="78392"/>
                      <a:pt x="877" y="78557"/>
                      <a:pt x="1206" y="78611"/>
                    </a:cubicBezTo>
                    <a:cubicBezTo>
                      <a:pt x="1370" y="78611"/>
                      <a:pt x="2520" y="78666"/>
                      <a:pt x="4383" y="78666"/>
                    </a:cubicBezTo>
                    <a:cubicBezTo>
                      <a:pt x="16213" y="78557"/>
                      <a:pt x="27879" y="75982"/>
                      <a:pt x="38669" y="71053"/>
                    </a:cubicBezTo>
                    <a:cubicBezTo>
                      <a:pt x="70928" y="56265"/>
                      <a:pt x="82156" y="25046"/>
                      <a:pt x="85935" y="1495"/>
                    </a:cubicBezTo>
                    <a:cubicBezTo>
                      <a:pt x="85990" y="1112"/>
                      <a:pt x="85880" y="783"/>
                      <a:pt x="85661" y="509"/>
                    </a:cubicBezTo>
                    <a:cubicBezTo>
                      <a:pt x="85442" y="181"/>
                      <a:pt x="85114" y="16"/>
                      <a:pt x="84730" y="16"/>
                    </a:cubicBezTo>
                    <a:cubicBezTo>
                      <a:pt x="84627" y="16"/>
                      <a:pt x="84189" y="1"/>
                      <a:pt x="834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40"/>
              <p:cNvSpPr/>
              <p:nvPr/>
            </p:nvSpPr>
            <p:spPr>
              <a:xfrm>
                <a:off x="2854925" y="3487350"/>
                <a:ext cx="2084025" cy="1901900"/>
              </a:xfrm>
              <a:custGeom>
                <a:avLst/>
                <a:gdLst/>
                <a:ahLst/>
                <a:cxnLst/>
                <a:rect l="l" t="t" r="r" b="b"/>
                <a:pathLst>
                  <a:path w="83361" h="76076" extrusionOk="0">
                    <a:moveTo>
                      <a:pt x="81991" y="0"/>
                    </a:moveTo>
                    <a:lnTo>
                      <a:pt x="75857" y="5696"/>
                    </a:lnTo>
                    <a:cubicBezTo>
                      <a:pt x="75747" y="5587"/>
                      <a:pt x="75638" y="5587"/>
                      <a:pt x="75473" y="5532"/>
                    </a:cubicBezTo>
                    <a:lnTo>
                      <a:pt x="58221" y="3998"/>
                    </a:lnTo>
                    <a:cubicBezTo>
                      <a:pt x="56961" y="4382"/>
                      <a:pt x="55647" y="4820"/>
                      <a:pt x="54332" y="5368"/>
                    </a:cubicBezTo>
                    <a:lnTo>
                      <a:pt x="74269" y="7175"/>
                    </a:lnTo>
                    <a:lnTo>
                      <a:pt x="60686" y="19608"/>
                    </a:lnTo>
                    <a:lnTo>
                      <a:pt x="60576" y="19608"/>
                    </a:lnTo>
                    <a:lnTo>
                      <a:pt x="33191" y="17088"/>
                    </a:lnTo>
                    <a:cubicBezTo>
                      <a:pt x="32589" y="17581"/>
                      <a:pt x="31931" y="18129"/>
                      <a:pt x="31329" y="18622"/>
                    </a:cubicBezTo>
                    <a:lnTo>
                      <a:pt x="59042" y="21141"/>
                    </a:lnTo>
                    <a:lnTo>
                      <a:pt x="51375" y="27988"/>
                    </a:lnTo>
                    <a:cubicBezTo>
                      <a:pt x="51210" y="27988"/>
                      <a:pt x="50991" y="28042"/>
                      <a:pt x="50882" y="28207"/>
                    </a:cubicBezTo>
                    <a:cubicBezTo>
                      <a:pt x="50717" y="28316"/>
                      <a:pt x="50663" y="28481"/>
                      <a:pt x="50608" y="28700"/>
                    </a:cubicBezTo>
                    <a:lnTo>
                      <a:pt x="46062" y="32917"/>
                    </a:lnTo>
                    <a:lnTo>
                      <a:pt x="19608" y="30507"/>
                    </a:lnTo>
                    <a:cubicBezTo>
                      <a:pt x="19170" y="31000"/>
                      <a:pt x="18787" y="31548"/>
                      <a:pt x="18403" y="32095"/>
                    </a:cubicBezTo>
                    <a:lnTo>
                      <a:pt x="44364" y="34451"/>
                    </a:lnTo>
                    <a:lnTo>
                      <a:pt x="32260" y="45514"/>
                    </a:lnTo>
                    <a:cubicBezTo>
                      <a:pt x="32150" y="45405"/>
                      <a:pt x="32041" y="45350"/>
                      <a:pt x="31877" y="45350"/>
                    </a:cubicBezTo>
                    <a:lnTo>
                      <a:pt x="11119" y="43488"/>
                    </a:lnTo>
                    <a:cubicBezTo>
                      <a:pt x="10845" y="44035"/>
                      <a:pt x="10571" y="44528"/>
                      <a:pt x="10297" y="45076"/>
                    </a:cubicBezTo>
                    <a:lnTo>
                      <a:pt x="30672" y="46938"/>
                    </a:lnTo>
                    <a:lnTo>
                      <a:pt x="17089" y="59371"/>
                    </a:lnTo>
                    <a:lnTo>
                      <a:pt x="16979" y="59371"/>
                    </a:lnTo>
                    <a:lnTo>
                      <a:pt x="4711" y="58275"/>
                    </a:lnTo>
                    <a:cubicBezTo>
                      <a:pt x="4546" y="58768"/>
                      <a:pt x="4382" y="59316"/>
                      <a:pt x="4163" y="59864"/>
                    </a:cubicBezTo>
                    <a:lnTo>
                      <a:pt x="15446" y="60904"/>
                    </a:lnTo>
                    <a:lnTo>
                      <a:pt x="274" y="74761"/>
                    </a:lnTo>
                    <a:cubicBezTo>
                      <a:pt x="165" y="75145"/>
                      <a:pt x="55" y="75583"/>
                      <a:pt x="0" y="76021"/>
                    </a:cubicBezTo>
                    <a:cubicBezTo>
                      <a:pt x="0" y="76021"/>
                      <a:pt x="439" y="76076"/>
                      <a:pt x="1260" y="76076"/>
                    </a:cubicBezTo>
                    <a:lnTo>
                      <a:pt x="23059" y="56194"/>
                    </a:lnTo>
                    <a:lnTo>
                      <a:pt x="23497" y="73392"/>
                    </a:lnTo>
                    <a:lnTo>
                      <a:pt x="25195" y="72899"/>
                    </a:lnTo>
                    <a:lnTo>
                      <a:pt x="24702" y="54661"/>
                    </a:lnTo>
                    <a:lnTo>
                      <a:pt x="37956" y="42556"/>
                    </a:lnTo>
                    <a:lnTo>
                      <a:pt x="38613" y="67805"/>
                    </a:lnTo>
                    <a:cubicBezTo>
                      <a:pt x="39161" y="67532"/>
                      <a:pt x="39709" y="67258"/>
                      <a:pt x="40256" y="66984"/>
                    </a:cubicBezTo>
                    <a:lnTo>
                      <a:pt x="39599" y="41078"/>
                    </a:lnTo>
                    <a:lnTo>
                      <a:pt x="50663" y="30945"/>
                    </a:lnTo>
                    <a:lnTo>
                      <a:pt x="51429" y="59535"/>
                    </a:lnTo>
                    <a:cubicBezTo>
                      <a:pt x="51429" y="59645"/>
                      <a:pt x="51429" y="59699"/>
                      <a:pt x="51484" y="59809"/>
                    </a:cubicBezTo>
                    <a:cubicBezTo>
                      <a:pt x="52032" y="59371"/>
                      <a:pt x="52525" y="58987"/>
                      <a:pt x="53073" y="58549"/>
                    </a:cubicBezTo>
                    <a:lnTo>
                      <a:pt x="52306" y="29412"/>
                    </a:lnTo>
                    <a:lnTo>
                      <a:pt x="66053" y="16869"/>
                    </a:lnTo>
                    <a:lnTo>
                      <a:pt x="66765" y="43761"/>
                    </a:lnTo>
                    <a:cubicBezTo>
                      <a:pt x="67313" y="42995"/>
                      <a:pt x="67860" y="42173"/>
                      <a:pt x="68353" y="41352"/>
                    </a:cubicBezTo>
                    <a:lnTo>
                      <a:pt x="67696" y="15336"/>
                    </a:lnTo>
                    <a:lnTo>
                      <a:pt x="83196" y="1205"/>
                    </a:lnTo>
                    <a:lnTo>
                      <a:pt x="833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8037DCA-8F7E-DF11-6235-605224414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" y="35048"/>
            <a:ext cx="4237463" cy="47525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D79002-53FA-CCF5-743D-79C84BD81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462" y="35049"/>
            <a:ext cx="4851834" cy="499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9293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3084-E6E3-A995-595E-34D453874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530" y="194060"/>
            <a:ext cx="8247870" cy="572700"/>
          </a:xfrm>
        </p:spPr>
        <p:txBody>
          <a:bodyPr/>
          <a:lstStyle/>
          <a:p>
            <a:r>
              <a:rPr lang="en-US" sz="1800" dirty="0"/>
              <a:t>15) Which beverage are the healthiest in terms of protein and dietary fiber content?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285ABF-30BD-3071-07A8-383B9F09F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39" y="694738"/>
            <a:ext cx="6586654" cy="717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4BE581-5046-10B4-426E-35DA747CF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39" y="1531435"/>
            <a:ext cx="3925227" cy="31892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E1BFFC-5E3C-5502-88B1-8C13BD761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172" y="1531435"/>
            <a:ext cx="3925228" cy="318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1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E639C9-1612-1DC6-6289-7CB5B1BC0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7" y="69476"/>
            <a:ext cx="4046867" cy="33502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CDF9F6-721A-77FA-6417-2B3B11EC0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775" y="0"/>
            <a:ext cx="50302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7058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281;p63">
            <a:extLst>
              <a:ext uri="{FF2B5EF4-FFF2-40B4-BE49-F238E27FC236}">
                <a16:creationId xmlns:a16="http://schemas.microsoft.com/office/drawing/2014/main" id="{00164230-F152-6732-5F29-9FB57516F03A}"/>
              </a:ext>
            </a:extLst>
          </p:cNvPr>
          <p:cNvGrpSpPr/>
          <p:nvPr/>
        </p:nvGrpSpPr>
        <p:grpSpPr>
          <a:xfrm>
            <a:off x="-104287" y="1612400"/>
            <a:ext cx="2360400" cy="2991600"/>
            <a:chOff x="-104287" y="1612400"/>
            <a:chExt cx="2360400" cy="2991600"/>
          </a:xfrm>
        </p:grpSpPr>
        <p:sp>
          <p:nvSpPr>
            <p:cNvPr id="4" name="Google Shape;1282;p63">
              <a:extLst>
                <a:ext uri="{FF2B5EF4-FFF2-40B4-BE49-F238E27FC236}">
                  <a16:creationId xmlns:a16="http://schemas.microsoft.com/office/drawing/2014/main" id="{067E7FDB-1E10-5A38-D2E8-B9D56158F6F8}"/>
                </a:ext>
              </a:extLst>
            </p:cNvPr>
            <p:cNvSpPr/>
            <p:nvPr/>
          </p:nvSpPr>
          <p:spPr>
            <a:xfrm>
              <a:off x="-104287" y="1612400"/>
              <a:ext cx="2360400" cy="2360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283;p63">
              <a:extLst>
                <a:ext uri="{FF2B5EF4-FFF2-40B4-BE49-F238E27FC236}">
                  <a16:creationId xmlns:a16="http://schemas.microsoft.com/office/drawing/2014/main" id="{46D4DFF1-4219-C281-D649-D2C1FC062035}"/>
                </a:ext>
              </a:extLst>
            </p:cNvPr>
            <p:cNvSpPr/>
            <p:nvPr/>
          </p:nvSpPr>
          <p:spPr>
            <a:xfrm>
              <a:off x="1547250" y="4047500"/>
              <a:ext cx="556500" cy="55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1297;p63">
            <a:extLst>
              <a:ext uri="{FF2B5EF4-FFF2-40B4-BE49-F238E27FC236}">
                <a16:creationId xmlns:a16="http://schemas.microsoft.com/office/drawing/2014/main" id="{0313EAFB-0429-63EF-D020-13FCAA5C0986}"/>
              </a:ext>
            </a:extLst>
          </p:cNvPr>
          <p:cNvGrpSpPr/>
          <p:nvPr/>
        </p:nvGrpSpPr>
        <p:grpSpPr>
          <a:xfrm>
            <a:off x="230260" y="1468868"/>
            <a:ext cx="1614228" cy="2696287"/>
            <a:chOff x="458860" y="1468868"/>
            <a:chExt cx="1614228" cy="2696287"/>
          </a:xfrm>
        </p:grpSpPr>
        <p:grpSp>
          <p:nvGrpSpPr>
            <p:cNvPr id="7" name="Google Shape;1298;p63">
              <a:extLst>
                <a:ext uri="{FF2B5EF4-FFF2-40B4-BE49-F238E27FC236}">
                  <a16:creationId xmlns:a16="http://schemas.microsoft.com/office/drawing/2014/main" id="{A83DEC4F-6711-0421-7D74-B768B99F467C}"/>
                </a:ext>
              </a:extLst>
            </p:cNvPr>
            <p:cNvGrpSpPr/>
            <p:nvPr/>
          </p:nvGrpSpPr>
          <p:grpSpPr>
            <a:xfrm>
              <a:off x="1039824" y="1468868"/>
              <a:ext cx="551849" cy="722601"/>
              <a:chOff x="1920201" y="869774"/>
              <a:chExt cx="2965338" cy="3882865"/>
            </a:xfrm>
          </p:grpSpPr>
          <p:sp>
            <p:nvSpPr>
              <p:cNvPr id="14" name="Google Shape;1299;p63">
                <a:extLst>
                  <a:ext uri="{FF2B5EF4-FFF2-40B4-BE49-F238E27FC236}">
                    <a16:creationId xmlns:a16="http://schemas.microsoft.com/office/drawing/2014/main" id="{41837648-5787-A0E3-80AA-F1966AC76F0E}"/>
                  </a:ext>
                </a:extLst>
              </p:cNvPr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300;p63">
                <a:extLst>
                  <a:ext uri="{FF2B5EF4-FFF2-40B4-BE49-F238E27FC236}">
                    <a16:creationId xmlns:a16="http://schemas.microsoft.com/office/drawing/2014/main" id="{19B0B000-3091-B594-4926-2C4DF3750CBB}"/>
                  </a:ext>
                </a:extLst>
              </p:cNvPr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1301;p63">
              <a:extLst>
                <a:ext uri="{FF2B5EF4-FFF2-40B4-BE49-F238E27FC236}">
                  <a16:creationId xmlns:a16="http://schemas.microsoft.com/office/drawing/2014/main" id="{FD5B99A9-6587-CF25-0D7F-E7D9AE1FBECE}"/>
                </a:ext>
              </a:extLst>
            </p:cNvPr>
            <p:cNvGrpSpPr/>
            <p:nvPr/>
          </p:nvGrpSpPr>
          <p:grpSpPr>
            <a:xfrm>
              <a:off x="1667884" y="2527313"/>
              <a:ext cx="405204" cy="530581"/>
              <a:chOff x="1847200" y="238125"/>
              <a:chExt cx="3930200" cy="5146275"/>
            </a:xfrm>
          </p:grpSpPr>
          <p:sp>
            <p:nvSpPr>
              <p:cNvPr id="12" name="Google Shape;1302;p63">
                <a:extLst>
                  <a:ext uri="{FF2B5EF4-FFF2-40B4-BE49-F238E27FC236}">
                    <a16:creationId xmlns:a16="http://schemas.microsoft.com/office/drawing/2014/main" id="{555C3D2E-63EC-AFBD-01AD-6F85F9444E7E}"/>
                  </a:ext>
                </a:extLst>
              </p:cNvPr>
              <p:cNvSpPr/>
              <p:nvPr/>
            </p:nvSpPr>
            <p:spPr>
              <a:xfrm>
                <a:off x="1847200" y="238125"/>
                <a:ext cx="2117700" cy="507230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03;p63">
                <a:extLst>
                  <a:ext uri="{FF2B5EF4-FFF2-40B4-BE49-F238E27FC236}">
                    <a16:creationId xmlns:a16="http://schemas.microsoft.com/office/drawing/2014/main" id="{5C683CD3-11F4-AEBB-36F0-168AD15BAC32}"/>
                  </a:ext>
                </a:extLst>
              </p:cNvPr>
              <p:cNvSpPr/>
              <p:nvPr/>
            </p:nvSpPr>
            <p:spPr>
              <a:xfrm>
                <a:off x="3641200" y="302850"/>
                <a:ext cx="2136200" cy="5081550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1304;p63">
              <a:extLst>
                <a:ext uri="{FF2B5EF4-FFF2-40B4-BE49-F238E27FC236}">
                  <a16:creationId xmlns:a16="http://schemas.microsoft.com/office/drawing/2014/main" id="{6CC03DF0-E34C-EF5F-5141-62BCFEFCB4D9}"/>
                </a:ext>
              </a:extLst>
            </p:cNvPr>
            <p:cNvGrpSpPr/>
            <p:nvPr/>
          </p:nvGrpSpPr>
          <p:grpSpPr>
            <a:xfrm>
              <a:off x="458860" y="2973792"/>
              <a:ext cx="909841" cy="1191363"/>
              <a:chOff x="859727" y="238125"/>
              <a:chExt cx="3930200" cy="5146275"/>
            </a:xfrm>
          </p:grpSpPr>
          <p:sp>
            <p:nvSpPr>
              <p:cNvPr id="10" name="Google Shape;1305;p63">
                <a:extLst>
                  <a:ext uri="{FF2B5EF4-FFF2-40B4-BE49-F238E27FC236}">
                    <a16:creationId xmlns:a16="http://schemas.microsoft.com/office/drawing/2014/main" id="{F84D1875-9405-8F7C-BE71-502268173D10}"/>
                  </a:ext>
                </a:extLst>
              </p:cNvPr>
              <p:cNvSpPr/>
              <p:nvPr/>
            </p:nvSpPr>
            <p:spPr>
              <a:xfrm>
                <a:off x="859727" y="238125"/>
                <a:ext cx="2117700" cy="507230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306;p63">
                <a:extLst>
                  <a:ext uri="{FF2B5EF4-FFF2-40B4-BE49-F238E27FC236}">
                    <a16:creationId xmlns:a16="http://schemas.microsoft.com/office/drawing/2014/main" id="{166BB66B-7B20-91A4-3532-65707A7F31D0}"/>
                  </a:ext>
                </a:extLst>
              </p:cNvPr>
              <p:cNvSpPr/>
              <p:nvPr/>
            </p:nvSpPr>
            <p:spPr>
              <a:xfrm>
                <a:off x="2653727" y="302850"/>
                <a:ext cx="2136200" cy="5081550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" name="Google Shape;1278;p63">
            <a:extLst>
              <a:ext uri="{FF2B5EF4-FFF2-40B4-BE49-F238E27FC236}">
                <a16:creationId xmlns:a16="http://schemas.microsoft.com/office/drawing/2014/main" id="{77BBCAAB-C345-9210-53B0-9D802EC9A738}"/>
              </a:ext>
            </a:extLst>
          </p:cNvPr>
          <p:cNvGrpSpPr/>
          <p:nvPr/>
        </p:nvGrpSpPr>
        <p:grpSpPr>
          <a:xfrm>
            <a:off x="7467175" y="372550"/>
            <a:ext cx="2387600" cy="2671550"/>
            <a:chOff x="7467175" y="372550"/>
            <a:chExt cx="2387600" cy="2671550"/>
          </a:xfrm>
        </p:grpSpPr>
        <p:sp>
          <p:nvSpPr>
            <p:cNvPr id="17" name="Google Shape;1279;p63">
              <a:extLst>
                <a:ext uri="{FF2B5EF4-FFF2-40B4-BE49-F238E27FC236}">
                  <a16:creationId xmlns:a16="http://schemas.microsoft.com/office/drawing/2014/main" id="{FB6D5F53-B11D-54AC-BB24-F7AC1FC5A162}"/>
                </a:ext>
              </a:extLst>
            </p:cNvPr>
            <p:cNvSpPr/>
            <p:nvPr/>
          </p:nvSpPr>
          <p:spPr>
            <a:xfrm>
              <a:off x="7494375" y="683700"/>
              <a:ext cx="2360400" cy="2360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80;p63">
              <a:extLst>
                <a:ext uri="{FF2B5EF4-FFF2-40B4-BE49-F238E27FC236}">
                  <a16:creationId xmlns:a16="http://schemas.microsoft.com/office/drawing/2014/main" id="{693BAEA3-A617-D618-34F5-39AF7D330A8B}"/>
                </a:ext>
              </a:extLst>
            </p:cNvPr>
            <p:cNvSpPr/>
            <p:nvPr/>
          </p:nvSpPr>
          <p:spPr>
            <a:xfrm>
              <a:off x="7467175" y="372550"/>
              <a:ext cx="333900" cy="33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307;p63">
            <a:extLst>
              <a:ext uri="{FF2B5EF4-FFF2-40B4-BE49-F238E27FC236}">
                <a16:creationId xmlns:a16="http://schemas.microsoft.com/office/drawing/2014/main" id="{EB25F9A7-6A2D-3D49-BE81-D31425C1DF8B}"/>
              </a:ext>
            </a:extLst>
          </p:cNvPr>
          <p:cNvGrpSpPr/>
          <p:nvPr/>
        </p:nvGrpSpPr>
        <p:grpSpPr>
          <a:xfrm>
            <a:off x="7070960" y="1334163"/>
            <a:ext cx="1931582" cy="2147967"/>
            <a:chOff x="7070960" y="1334163"/>
            <a:chExt cx="1931582" cy="2147967"/>
          </a:xfrm>
        </p:grpSpPr>
        <p:grpSp>
          <p:nvGrpSpPr>
            <p:cNvPr id="20" name="Google Shape;1308;p63">
              <a:extLst>
                <a:ext uri="{FF2B5EF4-FFF2-40B4-BE49-F238E27FC236}">
                  <a16:creationId xmlns:a16="http://schemas.microsoft.com/office/drawing/2014/main" id="{B8B769DC-481F-2417-D345-A7ED1B77D4F1}"/>
                </a:ext>
              </a:extLst>
            </p:cNvPr>
            <p:cNvGrpSpPr/>
            <p:nvPr/>
          </p:nvGrpSpPr>
          <p:grpSpPr>
            <a:xfrm>
              <a:off x="8051384" y="1334163"/>
              <a:ext cx="405204" cy="530581"/>
              <a:chOff x="1847200" y="238125"/>
              <a:chExt cx="3930200" cy="5146275"/>
            </a:xfrm>
          </p:grpSpPr>
          <p:sp>
            <p:nvSpPr>
              <p:cNvPr id="27" name="Google Shape;1309;p63">
                <a:extLst>
                  <a:ext uri="{FF2B5EF4-FFF2-40B4-BE49-F238E27FC236}">
                    <a16:creationId xmlns:a16="http://schemas.microsoft.com/office/drawing/2014/main" id="{C7B21C37-3284-6750-B262-C363E8E1CACF}"/>
                  </a:ext>
                </a:extLst>
              </p:cNvPr>
              <p:cNvSpPr/>
              <p:nvPr/>
            </p:nvSpPr>
            <p:spPr>
              <a:xfrm>
                <a:off x="1847200" y="238125"/>
                <a:ext cx="2117700" cy="507230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310;p63">
                <a:extLst>
                  <a:ext uri="{FF2B5EF4-FFF2-40B4-BE49-F238E27FC236}">
                    <a16:creationId xmlns:a16="http://schemas.microsoft.com/office/drawing/2014/main" id="{28FAE67F-67FE-FFCF-1FE0-E776B8040CFC}"/>
                  </a:ext>
                </a:extLst>
              </p:cNvPr>
              <p:cNvSpPr/>
              <p:nvPr/>
            </p:nvSpPr>
            <p:spPr>
              <a:xfrm>
                <a:off x="3641200" y="302850"/>
                <a:ext cx="2136200" cy="5081550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1311;p63">
              <a:extLst>
                <a:ext uri="{FF2B5EF4-FFF2-40B4-BE49-F238E27FC236}">
                  <a16:creationId xmlns:a16="http://schemas.microsoft.com/office/drawing/2014/main" id="{E67CBEB4-3200-3A83-D319-4C33E3D24303}"/>
                </a:ext>
              </a:extLst>
            </p:cNvPr>
            <p:cNvGrpSpPr/>
            <p:nvPr/>
          </p:nvGrpSpPr>
          <p:grpSpPr>
            <a:xfrm>
              <a:off x="7070960" y="1780642"/>
              <a:ext cx="909841" cy="1191363"/>
              <a:chOff x="1847200" y="238125"/>
              <a:chExt cx="3930200" cy="5146275"/>
            </a:xfrm>
          </p:grpSpPr>
          <p:sp>
            <p:nvSpPr>
              <p:cNvPr id="25" name="Google Shape;1312;p63">
                <a:extLst>
                  <a:ext uri="{FF2B5EF4-FFF2-40B4-BE49-F238E27FC236}">
                    <a16:creationId xmlns:a16="http://schemas.microsoft.com/office/drawing/2014/main" id="{36DA87D5-AA34-55E0-92DD-E3E2E033B34C}"/>
                  </a:ext>
                </a:extLst>
              </p:cNvPr>
              <p:cNvSpPr/>
              <p:nvPr/>
            </p:nvSpPr>
            <p:spPr>
              <a:xfrm>
                <a:off x="1847200" y="238125"/>
                <a:ext cx="2117700" cy="507230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313;p63">
                <a:extLst>
                  <a:ext uri="{FF2B5EF4-FFF2-40B4-BE49-F238E27FC236}">
                    <a16:creationId xmlns:a16="http://schemas.microsoft.com/office/drawing/2014/main" id="{99CD6C75-6F3D-45F0-A3F7-665A3A0DE88B}"/>
                  </a:ext>
                </a:extLst>
              </p:cNvPr>
              <p:cNvSpPr/>
              <p:nvPr/>
            </p:nvSpPr>
            <p:spPr>
              <a:xfrm>
                <a:off x="3641200" y="302850"/>
                <a:ext cx="2136200" cy="5081550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1314;p63">
              <a:extLst>
                <a:ext uri="{FF2B5EF4-FFF2-40B4-BE49-F238E27FC236}">
                  <a16:creationId xmlns:a16="http://schemas.microsoft.com/office/drawing/2014/main" id="{931A3100-D1B2-7F07-AC81-2A654D440E8D}"/>
                </a:ext>
              </a:extLst>
            </p:cNvPr>
            <p:cNvGrpSpPr/>
            <p:nvPr/>
          </p:nvGrpSpPr>
          <p:grpSpPr>
            <a:xfrm>
              <a:off x="8334015" y="2606749"/>
              <a:ext cx="668527" cy="875381"/>
              <a:chOff x="1847200" y="238125"/>
              <a:chExt cx="3930200" cy="5146275"/>
            </a:xfrm>
          </p:grpSpPr>
          <p:sp>
            <p:nvSpPr>
              <p:cNvPr id="23" name="Google Shape;1315;p63">
                <a:extLst>
                  <a:ext uri="{FF2B5EF4-FFF2-40B4-BE49-F238E27FC236}">
                    <a16:creationId xmlns:a16="http://schemas.microsoft.com/office/drawing/2014/main" id="{136E21FF-5047-E45B-7D51-6E7239CF902B}"/>
                  </a:ext>
                </a:extLst>
              </p:cNvPr>
              <p:cNvSpPr/>
              <p:nvPr/>
            </p:nvSpPr>
            <p:spPr>
              <a:xfrm>
                <a:off x="1847200" y="238125"/>
                <a:ext cx="2117700" cy="507230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316;p63">
                <a:extLst>
                  <a:ext uri="{FF2B5EF4-FFF2-40B4-BE49-F238E27FC236}">
                    <a16:creationId xmlns:a16="http://schemas.microsoft.com/office/drawing/2014/main" id="{9D452A34-FB71-B1CA-17FC-387F1A12065D}"/>
                  </a:ext>
                </a:extLst>
              </p:cNvPr>
              <p:cNvSpPr/>
              <p:nvPr/>
            </p:nvSpPr>
            <p:spPr>
              <a:xfrm>
                <a:off x="3641200" y="302850"/>
                <a:ext cx="2136200" cy="5081550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" name="Google Shape;1284;p63">
            <a:extLst>
              <a:ext uri="{FF2B5EF4-FFF2-40B4-BE49-F238E27FC236}">
                <a16:creationId xmlns:a16="http://schemas.microsoft.com/office/drawing/2014/main" id="{18E60BEA-23FD-9C1A-C32C-9D7263E2D3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9765" y="2032380"/>
            <a:ext cx="4656600" cy="9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</a:t>
            </a:r>
            <a:endParaRPr sz="7200" dirty="0"/>
          </a:p>
        </p:txBody>
      </p:sp>
    </p:spTree>
    <p:extLst>
      <p:ext uri="{BB962C8B-B14F-4D97-AF65-F5344CB8AC3E}">
        <p14:creationId xmlns:p14="http://schemas.microsoft.com/office/powerpoint/2010/main" val="1184193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4" name="Google Shape;804;p41"/>
          <p:cNvGrpSpPr/>
          <p:nvPr/>
        </p:nvGrpSpPr>
        <p:grpSpPr>
          <a:xfrm>
            <a:off x="800375" y="721325"/>
            <a:ext cx="3387775" cy="3276425"/>
            <a:chOff x="800375" y="721325"/>
            <a:chExt cx="3387775" cy="3276425"/>
          </a:xfrm>
        </p:grpSpPr>
        <p:sp>
          <p:nvSpPr>
            <p:cNvPr id="805" name="Google Shape;805;p41"/>
            <p:cNvSpPr/>
            <p:nvPr/>
          </p:nvSpPr>
          <p:spPr>
            <a:xfrm>
              <a:off x="800375" y="1018150"/>
              <a:ext cx="2979600" cy="297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1"/>
            <p:cNvSpPr/>
            <p:nvPr/>
          </p:nvSpPr>
          <p:spPr>
            <a:xfrm>
              <a:off x="3471450" y="721325"/>
              <a:ext cx="716700" cy="716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7" name="Google Shape;807;p41"/>
          <p:cNvSpPr txBox="1">
            <a:spLocks noGrp="1"/>
          </p:cNvSpPr>
          <p:nvPr>
            <p:ph type="title"/>
          </p:nvPr>
        </p:nvSpPr>
        <p:spPr>
          <a:xfrm>
            <a:off x="4248775" y="1762725"/>
            <a:ext cx="41820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Kaggle</a:t>
            </a:r>
            <a:endParaRPr dirty="0"/>
          </a:p>
        </p:txBody>
      </p:sp>
      <p:sp>
        <p:nvSpPr>
          <p:cNvPr id="808" name="Google Shape;808;p41"/>
          <p:cNvSpPr txBox="1">
            <a:spLocks noGrp="1"/>
          </p:cNvSpPr>
          <p:nvPr>
            <p:ph type="body" idx="1"/>
          </p:nvPr>
        </p:nvSpPr>
        <p:spPr>
          <a:xfrm>
            <a:off x="4248775" y="2242475"/>
            <a:ext cx="4182000" cy="13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https://www.kaggle.com/datasets/syedasimalishah/starbucks-drinks</a:t>
            </a:r>
            <a:r>
              <a:rPr lang="en-US" dirty="0">
                <a:solidFill>
                  <a:schemeClr val="bg2"/>
                </a:solidFill>
              </a:rPr>
              <a:t> </a:t>
            </a:r>
            <a:endParaRPr dirty="0">
              <a:solidFill>
                <a:schemeClr val="bg2"/>
              </a:solidFill>
            </a:endParaRPr>
          </a:p>
        </p:txBody>
      </p:sp>
      <p:grpSp>
        <p:nvGrpSpPr>
          <p:cNvPr id="809" name="Google Shape;809;p41"/>
          <p:cNvGrpSpPr/>
          <p:nvPr/>
        </p:nvGrpSpPr>
        <p:grpSpPr>
          <a:xfrm>
            <a:off x="1042289" y="1069776"/>
            <a:ext cx="2620360" cy="3103002"/>
            <a:chOff x="1042289" y="1069776"/>
            <a:chExt cx="2620360" cy="3103002"/>
          </a:xfrm>
        </p:grpSpPr>
        <p:grpSp>
          <p:nvGrpSpPr>
            <p:cNvPr id="810" name="Google Shape;810;p41"/>
            <p:cNvGrpSpPr/>
            <p:nvPr/>
          </p:nvGrpSpPr>
          <p:grpSpPr>
            <a:xfrm>
              <a:off x="1999007" y="1785743"/>
              <a:ext cx="1105565" cy="1447647"/>
              <a:chOff x="1847200" y="238125"/>
              <a:chExt cx="3930200" cy="5146275"/>
            </a:xfrm>
          </p:grpSpPr>
          <p:sp>
            <p:nvSpPr>
              <p:cNvPr id="811" name="Google Shape;811;p41"/>
              <p:cNvSpPr/>
              <p:nvPr/>
            </p:nvSpPr>
            <p:spPr>
              <a:xfrm>
                <a:off x="1847200" y="238125"/>
                <a:ext cx="2117700" cy="507230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41"/>
              <p:cNvSpPr/>
              <p:nvPr/>
            </p:nvSpPr>
            <p:spPr>
              <a:xfrm>
                <a:off x="3641200" y="302850"/>
                <a:ext cx="2136200" cy="5081550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3" name="Google Shape;813;p41"/>
            <p:cNvGrpSpPr/>
            <p:nvPr/>
          </p:nvGrpSpPr>
          <p:grpSpPr>
            <a:xfrm>
              <a:off x="2931239" y="3215056"/>
              <a:ext cx="731410" cy="957722"/>
              <a:chOff x="1847200" y="238125"/>
              <a:chExt cx="3930200" cy="5146275"/>
            </a:xfrm>
          </p:grpSpPr>
          <p:sp>
            <p:nvSpPr>
              <p:cNvPr id="814" name="Google Shape;814;p41"/>
              <p:cNvSpPr/>
              <p:nvPr/>
            </p:nvSpPr>
            <p:spPr>
              <a:xfrm>
                <a:off x="1847200" y="238125"/>
                <a:ext cx="2117700" cy="507230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41"/>
              <p:cNvSpPr/>
              <p:nvPr/>
            </p:nvSpPr>
            <p:spPr>
              <a:xfrm>
                <a:off x="3641200" y="302850"/>
                <a:ext cx="2136200" cy="5081550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6" name="Google Shape;816;p41"/>
            <p:cNvGrpSpPr/>
            <p:nvPr/>
          </p:nvGrpSpPr>
          <p:grpSpPr>
            <a:xfrm>
              <a:off x="1397623" y="3360128"/>
              <a:ext cx="558088" cy="730771"/>
              <a:chOff x="1847200" y="238125"/>
              <a:chExt cx="3930200" cy="5146275"/>
            </a:xfrm>
          </p:grpSpPr>
          <p:sp>
            <p:nvSpPr>
              <p:cNvPr id="817" name="Google Shape;817;p41"/>
              <p:cNvSpPr/>
              <p:nvPr/>
            </p:nvSpPr>
            <p:spPr>
              <a:xfrm>
                <a:off x="1847200" y="238125"/>
                <a:ext cx="2117700" cy="507230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41"/>
              <p:cNvSpPr/>
              <p:nvPr/>
            </p:nvSpPr>
            <p:spPr>
              <a:xfrm>
                <a:off x="3641200" y="302850"/>
                <a:ext cx="2136200" cy="5081550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9" name="Google Shape;819;p41"/>
            <p:cNvGrpSpPr/>
            <p:nvPr/>
          </p:nvGrpSpPr>
          <p:grpSpPr>
            <a:xfrm>
              <a:off x="1042289" y="1648093"/>
              <a:ext cx="731410" cy="957722"/>
              <a:chOff x="1847200" y="238125"/>
              <a:chExt cx="3930200" cy="5146275"/>
            </a:xfrm>
          </p:grpSpPr>
          <p:sp>
            <p:nvSpPr>
              <p:cNvPr id="820" name="Google Shape;820;p41"/>
              <p:cNvSpPr/>
              <p:nvPr/>
            </p:nvSpPr>
            <p:spPr>
              <a:xfrm>
                <a:off x="1847200" y="238125"/>
                <a:ext cx="2117700" cy="507230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41"/>
              <p:cNvSpPr/>
              <p:nvPr/>
            </p:nvSpPr>
            <p:spPr>
              <a:xfrm>
                <a:off x="3641200" y="302850"/>
                <a:ext cx="2136200" cy="5081550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2" name="Google Shape;822;p41"/>
            <p:cNvGrpSpPr/>
            <p:nvPr/>
          </p:nvGrpSpPr>
          <p:grpSpPr>
            <a:xfrm>
              <a:off x="2726684" y="1069776"/>
              <a:ext cx="405204" cy="530581"/>
              <a:chOff x="1847200" y="238125"/>
              <a:chExt cx="3930200" cy="5146275"/>
            </a:xfrm>
          </p:grpSpPr>
          <p:sp>
            <p:nvSpPr>
              <p:cNvPr id="823" name="Google Shape;823;p41"/>
              <p:cNvSpPr/>
              <p:nvPr/>
            </p:nvSpPr>
            <p:spPr>
              <a:xfrm>
                <a:off x="1847200" y="238125"/>
                <a:ext cx="2117700" cy="507230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41"/>
              <p:cNvSpPr/>
              <p:nvPr/>
            </p:nvSpPr>
            <p:spPr>
              <a:xfrm>
                <a:off x="3641200" y="302850"/>
                <a:ext cx="2136200" cy="5081550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0"/>
          <p:cNvSpPr/>
          <p:nvPr/>
        </p:nvSpPr>
        <p:spPr>
          <a:xfrm>
            <a:off x="7039075" y="539500"/>
            <a:ext cx="1391700" cy="1391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40"/>
          <p:cNvSpPr/>
          <p:nvPr/>
        </p:nvSpPr>
        <p:spPr>
          <a:xfrm>
            <a:off x="393025" y="-412325"/>
            <a:ext cx="2062500" cy="2062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40"/>
          <p:cNvSpPr/>
          <p:nvPr/>
        </p:nvSpPr>
        <p:spPr>
          <a:xfrm>
            <a:off x="4217250" y="1423475"/>
            <a:ext cx="1654500" cy="1654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40"/>
          <p:cNvSpPr txBox="1">
            <a:spLocks noGrp="1"/>
          </p:cNvSpPr>
          <p:nvPr>
            <p:ph type="title"/>
          </p:nvPr>
        </p:nvSpPr>
        <p:spPr>
          <a:xfrm>
            <a:off x="713325" y="3301187"/>
            <a:ext cx="7717800" cy="7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Read Data</a:t>
            </a:r>
          </a:p>
        </p:txBody>
      </p:sp>
      <p:sp>
        <p:nvSpPr>
          <p:cNvPr id="746" name="Google Shape;746;p40"/>
          <p:cNvSpPr txBox="1">
            <a:spLocks noGrp="1"/>
          </p:cNvSpPr>
          <p:nvPr>
            <p:ph type="title" idx="2"/>
          </p:nvPr>
        </p:nvSpPr>
        <p:spPr>
          <a:xfrm>
            <a:off x="3317150" y="2079388"/>
            <a:ext cx="2510100" cy="13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748" name="Google Shape;748;p40"/>
          <p:cNvGrpSpPr/>
          <p:nvPr/>
        </p:nvGrpSpPr>
        <p:grpSpPr>
          <a:xfrm flipH="1">
            <a:off x="6633054" y="-44133"/>
            <a:ext cx="2302664" cy="2681740"/>
            <a:chOff x="-74523" y="421741"/>
            <a:chExt cx="2302664" cy="2681740"/>
          </a:xfrm>
        </p:grpSpPr>
        <p:sp>
          <p:nvSpPr>
            <p:cNvPr id="749" name="Google Shape;749;p40"/>
            <p:cNvSpPr/>
            <p:nvPr/>
          </p:nvSpPr>
          <p:spPr>
            <a:xfrm flipH="1">
              <a:off x="682398" y="596425"/>
              <a:ext cx="1545743" cy="760100"/>
            </a:xfrm>
            <a:custGeom>
              <a:avLst/>
              <a:gdLst/>
              <a:ahLst/>
              <a:cxnLst/>
              <a:rect l="l" t="t" r="r" b="b"/>
              <a:pathLst>
                <a:path w="121211" h="59604" extrusionOk="0">
                  <a:moveTo>
                    <a:pt x="82436" y="3593"/>
                  </a:moveTo>
                  <a:cubicBezTo>
                    <a:pt x="94084" y="3593"/>
                    <a:pt x="105613" y="5816"/>
                    <a:pt x="116444" y="10133"/>
                  </a:cubicBezTo>
                  <a:cubicBezTo>
                    <a:pt x="96722" y="39963"/>
                    <a:pt x="71905" y="55412"/>
                    <a:pt x="42486" y="55988"/>
                  </a:cubicBezTo>
                  <a:cubicBezTo>
                    <a:pt x="42094" y="55993"/>
                    <a:pt x="41703" y="55995"/>
                    <a:pt x="41312" y="55995"/>
                  </a:cubicBezTo>
                  <a:cubicBezTo>
                    <a:pt x="28808" y="55995"/>
                    <a:pt x="16406" y="53448"/>
                    <a:pt x="4931" y="48427"/>
                  </a:cubicBezTo>
                  <a:cubicBezTo>
                    <a:pt x="25146" y="19830"/>
                    <a:pt x="50210" y="4792"/>
                    <a:pt x="79465" y="3641"/>
                  </a:cubicBezTo>
                  <a:cubicBezTo>
                    <a:pt x="80456" y="3609"/>
                    <a:pt x="81447" y="3593"/>
                    <a:pt x="82436" y="3593"/>
                  </a:cubicBezTo>
                  <a:close/>
                  <a:moveTo>
                    <a:pt x="82796" y="0"/>
                  </a:moveTo>
                  <a:cubicBezTo>
                    <a:pt x="58796" y="0"/>
                    <a:pt x="27219" y="9238"/>
                    <a:pt x="576" y="48099"/>
                  </a:cubicBezTo>
                  <a:cubicBezTo>
                    <a:pt x="0" y="49085"/>
                    <a:pt x="247" y="50317"/>
                    <a:pt x="1315" y="50893"/>
                  </a:cubicBezTo>
                  <a:cubicBezTo>
                    <a:pt x="13642" y="56645"/>
                    <a:pt x="27119" y="59603"/>
                    <a:pt x="40760" y="59603"/>
                  </a:cubicBezTo>
                  <a:cubicBezTo>
                    <a:pt x="64755" y="59603"/>
                    <a:pt x="95489" y="49989"/>
                    <a:pt x="120800" y="10298"/>
                  </a:cubicBezTo>
                  <a:cubicBezTo>
                    <a:pt x="121128" y="9887"/>
                    <a:pt x="121210" y="9311"/>
                    <a:pt x="121046" y="8818"/>
                  </a:cubicBezTo>
                  <a:cubicBezTo>
                    <a:pt x="120882" y="8243"/>
                    <a:pt x="120553" y="7832"/>
                    <a:pt x="120060" y="7586"/>
                  </a:cubicBezTo>
                  <a:cubicBezTo>
                    <a:pt x="119749" y="7430"/>
                    <a:pt x="104320" y="0"/>
                    <a:pt x="827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 flipH="1">
              <a:off x="708592" y="620846"/>
              <a:ext cx="1492298" cy="712622"/>
            </a:xfrm>
            <a:custGeom>
              <a:avLst/>
              <a:gdLst/>
              <a:ahLst/>
              <a:cxnLst/>
              <a:rect l="l" t="t" r="r" b="b"/>
              <a:pathLst>
                <a:path w="117020" h="55881" extrusionOk="0">
                  <a:moveTo>
                    <a:pt x="85546" y="1"/>
                  </a:moveTo>
                  <a:lnTo>
                    <a:pt x="104775" y="10519"/>
                  </a:lnTo>
                  <a:lnTo>
                    <a:pt x="85710" y="17011"/>
                  </a:lnTo>
                  <a:lnTo>
                    <a:pt x="85628" y="17011"/>
                  </a:lnTo>
                  <a:lnTo>
                    <a:pt x="59167" y="2466"/>
                  </a:lnTo>
                  <a:cubicBezTo>
                    <a:pt x="58263" y="2712"/>
                    <a:pt x="57441" y="2959"/>
                    <a:pt x="56537" y="3205"/>
                  </a:cubicBezTo>
                  <a:lnTo>
                    <a:pt x="83409" y="17833"/>
                  </a:lnTo>
                  <a:lnTo>
                    <a:pt x="72726" y="21449"/>
                  </a:lnTo>
                  <a:cubicBezTo>
                    <a:pt x="72620" y="21406"/>
                    <a:pt x="72508" y="21386"/>
                    <a:pt x="72397" y="21386"/>
                  </a:cubicBezTo>
                  <a:cubicBezTo>
                    <a:pt x="72077" y="21386"/>
                    <a:pt x="71758" y="21555"/>
                    <a:pt x="71576" y="21859"/>
                  </a:cubicBezTo>
                  <a:lnTo>
                    <a:pt x="65166" y="24078"/>
                  </a:lnTo>
                  <a:lnTo>
                    <a:pt x="39609" y="10108"/>
                  </a:lnTo>
                  <a:lnTo>
                    <a:pt x="37719" y="11094"/>
                  </a:lnTo>
                  <a:lnTo>
                    <a:pt x="62865" y="24900"/>
                  </a:lnTo>
                  <a:lnTo>
                    <a:pt x="45772" y="30735"/>
                  </a:lnTo>
                  <a:cubicBezTo>
                    <a:pt x="45690" y="30570"/>
                    <a:pt x="45608" y="30488"/>
                    <a:pt x="45526" y="30406"/>
                  </a:cubicBezTo>
                  <a:lnTo>
                    <a:pt x="25475" y="19394"/>
                  </a:lnTo>
                  <a:lnTo>
                    <a:pt x="23913" y="20709"/>
                  </a:lnTo>
                  <a:lnTo>
                    <a:pt x="43553" y="31474"/>
                  </a:lnTo>
                  <a:lnTo>
                    <a:pt x="24489" y="37966"/>
                  </a:lnTo>
                  <a:lnTo>
                    <a:pt x="24406" y="37884"/>
                  </a:lnTo>
                  <a:lnTo>
                    <a:pt x="12573" y="31474"/>
                  </a:lnTo>
                  <a:lnTo>
                    <a:pt x="11340" y="32871"/>
                  </a:lnTo>
                  <a:lnTo>
                    <a:pt x="22188" y="38870"/>
                  </a:lnTo>
                  <a:lnTo>
                    <a:pt x="822" y="46102"/>
                  </a:lnTo>
                  <a:cubicBezTo>
                    <a:pt x="575" y="46512"/>
                    <a:pt x="247" y="46841"/>
                    <a:pt x="0" y="47252"/>
                  </a:cubicBezTo>
                  <a:cubicBezTo>
                    <a:pt x="0" y="47252"/>
                    <a:pt x="411" y="47499"/>
                    <a:pt x="1233" y="47909"/>
                  </a:cubicBezTo>
                  <a:lnTo>
                    <a:pt x="31884" y="37391"/>
                  </a:lnTo>
                  <a:lnTo>
                    <a:pt x="24817" y="54894"/>
                  </a:lnTo>
                  <a:cubicBezTo>
                    <a:pt x="25475" y="54977"/>
                    <a:pt x="26050" y="55059"/>
                    <a:pt x="26707" y="55141"/>
                  </a:cubicBezTo>
                  <a:lnTo>
                    <a:pt x="34185" y="36651"/>
                  </a:lnTo>
                  <a:lnTo>
                    <a:pt x="52839" y="30241"/>
                  </a:lnTo>
                  <a:lnTo>
                    <a:pt x="52839" y="30241"/>
                  </a:lnTo>
                  <a:lnTo>
                    <a:pt x="42485" y="55881"/>
                  </a:lnTo>
                  <a:lnTo>
                    <a:pt x="44540" y="55798"/>
                  </a:lnTo>
                  <a:lnTo>
                    <a:pt x="55058" y="29420"/>
                  </a:lnTo>
                  <a:lnTo>
                    <a:pt x="70672" y="24160"/>
                  </a:lnTo>
                  <a:lnTo>
                    <a:pt x="58920" y="53251"/>
                  </a:lnTo>
                  <a:cubicBezTo>
                    <a:pt x="58838" y="53333"/>
                    <a:pt x="58838" y="53415"/>
                    <a:pt x="58838" y="53497"/>
                  </a:cubicBezTo>
                  <a:cubicBezTo>
                    <a:pt x="59578" y="53333"/>
                    <a:pt x="60235" y="53087"/>
                    <a:pt x="60975" y="52922"/>
                  </a:cubicBezTo>
                  <a:lnTo>
                    <a:pt x="72973" y="23339"/>
                  </a:lnTo>
                  <a:lnTo>
                    <a:pt x="92284" y="16682"/>
                  </a:lnTo>
                  <a:lnTo>
                    <a:pt x="92284" y="16682"/>
                  </a:lnTo>
                  <a:lnTo>
                    <a:pt x="81272" y="44047"/>
                  </a:lnTo>
                  <a:cubicBezTo>
                    <a:pt x="82094" y="43554"/>
                    <a:pt x="82998" y="42979"/>
                    <a:pt x="83902" y="42404"/>
                  </a:cubicBezTo>
                  <a:lnTo>
                    <a:pt x="94585" y="15943"/>
                  </a:lnTo>
                  <a:lnTo>
                    <a:pt x="116362" y="8465"/>
                  </a:lnTo>
                  <a:cubicBezTo>
                    <a:pt x="116608" y="8136"/>
                    <a:pt x="116855" y="7807"/>
                    <a:pt x="117019" y="7396"/>
                  </a:cubicBezTo>
                  <a:cubicBezTo>
                    <a:pt x="117019" y="7396"/>
                    <a:pt x="116608" y="7150"/>
                    <a:pt x="115704" y="6739"/>
                  </a:cubicBezTo>
                  <a:lnTo>
                    <a:pt x="106994" y="9780"/>
                  </a:lnTo>
                  <a:cubicBezTo>
                    <a:pt x="106911" y="9615"/>
                    <a:pt x="106829" y="9533"/>
                    <a:pt x="106665" y="9451"/>
                  </a:cubicBezTo>
                  <a:lnTo>
                    <a:pt x="89983" y="329"/>
                  </a:lnTo>
                  <a:cubicBezTo>
                    <a:pt x="88586" y="165"/>
                    <a:pt x="87025" y="83"/>
                    <a:pt x="8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 flipH="1">
              <a:off x="-74523" y="901944"/>
              <a:ext cx="1037480" cy="1151921"/>
            </a:xfrm>
            <a:custGeom>
              <a:avLst/>
              <a:gdLst/>
              <a:ahLst/>
              <a:cxnLst/>
              <a:rect l="l" t="t" r="r" b="b"/>
              <a:pathLst>
                <a:path w="81355" h="90329" extrusionOk="0">
                  <a:moveTo>
                    <a:pt x="37883" y="4782"/>
                  </a:moveTo>
                  <a:lnTo>
                    <a:pt x="37883" y="4782"/>
                  </a:lnTo>
                  <a:cubicBezTo>
                    <a:pt x="71411" y="45378"/>
                    <a:pt x="47580" y="78084"/>
                    <a:pt x="41170" y="85480"/>
                  </a:cubicBezTo>
                  <a:cubicBezTo>
                    <a:pt x="9697" y="44720"/>
                    <a:pt x="31720" y="12343"/>
                    <a:pt x="37883" y="4782"/>
                  </a:cubicBezTo>
                  <a:close/>
                  <a:moveTo>
                    <a:pt x="37747" y="0"/>
                  </a:moveTo>
                  <a:cubicBezTo>
                    <a:pt x="37264" y="0"/>
                    <a:pt x="36844" y="234"/>
                    <a:pt x="36486" y="591"/>
                  </a:cubicBezTo>
                  <a:cubicBezTo>
                    <a:pt x="36158" y="920"/>
                    <a:pt x="0" y="40447"/>
                    <a:pt x="39527" y="89589"/>
                  </a:cubicBezTo>
                  <a:cubicBezTo>
                    <a:pt x="39856" y="89999"/>
                    <a:pt x="40349" y="90246"/>
                    <a:pt x="40924" y="90328"/>
                  </a:cubicBezTo>
                  <a:lnTo>
                    <a:pt x="41006" y="90328"/>
                  </a:lnTo>
                  <a:cubicBezTo>
                    <a:pt x="41581" y="90328"/>
                    <a:pt x="42074" y="90082"/>
                    <a:pt x="42403" y="89753"/>
                  </a:cubicBezTo>
                  <a:cubicBezTo>
                    <a:pt x="42732" y="89342"/>
                    <a:pt x="81355" y="49569"/>
                    <a:pt x="39363" y="674"/>
                  </a:cubicBezTo>
                  <a:cubicBezTo>
                    <a:pt x="38952" y="263"/>
                    <a:pt x="38459" y="16"/>
                    <a:pt x="37966" y="16"/>
                  </a:cubicBezTo>
                  <a:cubicBezTo>
                    <a:pt x="37891" y="6"/>
                    <a:pt x="37818" y="0"/>
                    <a:pt x="37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0"/>
            <p:cNvSpPr/>
            <p:nvPr/>
          </p:nvSpPr>
          <p:spPr>
            <a:xfrm flipH="1">
              <a:off x="234623" y="925205"/>
              <a:ext cx="435957" cy="1103499"/>
            </a:xfrm>
            <a:custGeom>
              <a:avLst/>
              <a:gdLst/>
              <a:ahLst/>
              <a:cxnLst/>
              <a:rect l="l" t="t" r="r" b="b"/>
              <a:pathLst>
                <a:path w="34186" h="86532" extrusionOk="0">
                  <a:moveTo>
                    <a:pt x="14956" y="0"/>
                  </a:moveTo>
                  <a:cubicBezTo>
                    <a:pt x="14956" y="0"/>
                    <a:pt x="14710" y="329"/>
                    <a:pt x="14299" y="822"/>
                  </a:cubicBezTo>
                  <a:lnTo>
                    <a:pt x="14545" y="7232"/>
                  </a:lnTo>
                  <a:cubicBezTo>
                    <a:pt x="14463" y="7314"/>
                    <a:pt x="14381" y="7314"/>
                    <a:pt x="14299" y="7396"/>
                  </a:cubicBezTo>
                  <a:lnTo>
                    <a:pt x="4767" y="16764"/>
                  </a:lnTo>
                  <a:cubicBezTo>
                    <a:pt x="4356" y="17668"/>
                    <a:pt x="4027" y="18654"/>
                    <a:pt x="3616" y="19722"/>
                  </a:cubicBezTo>
                  <a:lnTo>
                    <a:pt x="14545" y="8957"/>
                  </a:lnTo>
                  <a:lnTo>
                    <a:pt x="15121" y="23092"/>
                  </a:lnTo>
                  <a:lnTo>
                    <a:pt x="15039" y="23092"/>
                  </a:lnTo>
                  <a:lnTo>
                    <a:pt x="0" y="37883"/>
                  </a:lnTo>
                  <a:lnTo>
                    <a:pt x="0" y="39774"/>
                  </a:lnTo>
                  <a:lnTo>
                    <a:pt x="15203" y="24735"/>
                  </a:lnTo>
                  <a:lnTo>
                    <a:pt x="15449" y="32624"/>
                  </a:lnTo>
                  <a:cubicBezTo>
                    <a:pt x="15367" y="32789"/>
                    <a:pt x="15367" y="32871"/>
                    <a:pt x="15367" y="33035"/>
                  </a:cubicBezTo>
                  <a:cubicBezTo>
                    <a:pt x="15367" y="33199"/>
                    <a:pt x="15449" y="33364"/>
                    <a:pt x="15532" y="33446"/>
                  </a:cubicBezTo>
                  <a:lnTo>
                    <a:pt x="15696" y="38212"/>
                  </a:lnTo>
                  <a:lnTo>
                    <a:pt x="1151" y="52511"/>
                  </a:lnTo>
                  <a:cubicBezTo>
                    <a:pt x="1233" y="53004"/>
                    <a:pt x="1397" y="53579"/>
                    <a:pt x="1479" y="53990"/>
                  </a:cubicBezTo>
                  <a:lnTo>
                    <a:pt x="15778" y="39938"/>
                  </a:lnTo>
                  <a:lnTo>
                    <a:pt x="16271" y="52511"/>
                  </a:lnTo>
                  <a:cubicBezTo>
                    <a:pt x="16107" y="52593"/>
                    <a:pt x="16025" y="52593"/>
                    <a:pt x="15942" y="52675"/>
                  </a:cubicBezTo>
                  <a:lnTo>
                    <a:pt x="4602" y="63933"/>
                  </a:lnTo>
                  <a:cubicBezTo>
                    <a:pt x="4767" y="64344"/>
                    <a:pt x="4931" y="64755"/>
                    <a:pt x="5095" y="65166"/>
                  </a:cubicBezTo>
                  <a:lnTo>
                    <a:pt x="16271" y="54154"/>
                  </a:lnTo>
                  <a:lnTo>
                    <a:pt x="16846" y="68289"/>
                  </a:lnTo>
                  <a:lnTo>
                    <a:pt x="16764" y="68289"/>
                  </a:lnTo>
                  <a:lnTo>
                    <a:pt x="10026" y="74945"/>
                  </a:lnTo>
                  <a:cubicBezTo>
                    <a:pt x="10272" y="75274"/>
                    <a:pt x="10519" y="75685"/>
                    <a:pt x="10683" y="76096"/>
                  </a:cubicBezTo>
                  <a:lnTo>
                    <a:pt x="16846" y="69932"/>
                  </a:lnTo>
                  <a:lnTo>
                    <a:pt x="17504" y="85792"/>
                  </a:lnTo>
                  <a:lnTo>
                    <a:pt x="18079" y="86532"/>
                  </a:lnTo>
                  <a:cubicBezTo>
                    <a:pt x="18079" y="86532"/>
                    <a:pt x="18326" y="86285"/>
                    <a:pt x="18736" y="85792"/>
                  </a:cubicBezTo>
                  <a:lnTo>
                    <a:pt x="17915" y="63194"/>
                  </a:lnTo>
                  <a:lnTo>
                    <a:pt x="28187" y="71411"/>
                  </a:lnTo>
                  <a:cubicBezTo>
                    <a:pt x="28351" y="71083"/>
                    <a:pt x="28598" y="70672"/>
                    <a:pt x="28762" y="70261"/>
                  </a:cubicBezTo>
                  <a:lnTo>
                    <a:pt x="17833" y="61468"/>
                  </a:lnTo>
                  <a:lnTo>
                    <a:pt x="17339" y="47662"/>
                  </a:lnTo>
                  <a:lnTo>
                    <a:pt x="32460" y="59907"/>
                  </a:lnTo>
                  <a:cubicBezTo>
                    <a:pt x="32542" y="59414"/>
                    <a:pt x="32706" y="59003"/>
                    <a:pt x="32789" y="58510"/>
                  </a:cubicBezTo>
                  <a:lnTo>
                    <a:pt x="17257" y="46019"/>
                  </a:lnTo>
                  <a:lnTo>
                    <a:pt x="16846" y="34514"/>
                  </a:lnTo>
                  <a:lnTo>
                    <a:pt x="34021" y="48320"/>
                  </a:lnTo>
                  <a:cubicBezTo>
                    <a:pt x="34021" y="48320"/>
                    <a:pt x="34103" y="48402"/>
                    <a:pt x="34186" y="48402"/>
                  </a:cubicBezTo>
                  <a:cubicBezTo>
                    <a:pt x="34186" y="47827"/>
                    <a:pt x="34186" y="47334"/>
                    <a:pt x="34186" y="46841"/>
                  </a:cubicBezTo>
                  <a:lnTo>
                    <a:pt x="16764" y="32871"/>
                  </a:lnTo>
                  <a:lnTo>
                    <a:pt x="16189" y="18572"/>
                  </a:lnTo>
                  <a:lnTo>
                    <a:pt x="32378" y="31474"/>
                  </a:lnTo>
                  <a:cubicBezTo>
                    <a:pt x="32213" y="30734"/>
                    <a:pt x="31967" y="30077"/>
                    <a:pt x="31802" y="29337"/>
                  </a:cubicBezTo>
                  <a:lnTo>
                    <a:pt x="16189" y="16846"/>
                  </a:lnTo>
                  <a:lnTo>
                    <a:pt x="15532" y="740"/>
                  </a:lnTo>
                  <a:lnTo>
                    <a:pt x="149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 flipH="1">
              <a:off x="102886" y="421741"/>
              <a:ext cx="1853831" cy="2506721"/>
            </a:xfrm>
            <a:custGeom>
              <a:avLst/>
              <a:gdLst/>
              <a:ahLst/>
              <a:cxnLst/>
              <a:rect l="l" t="t" r="r" b="b"/>
              <a:pathLst>
                <a:path w="145370" h="196567" extrusionOk="0">
                  <a:moveTo>
                    <a:pt x="142987" y="0"/>
                  </a:moveTo>
                  <a:cubicBezTo>
                    <a:pt x="117183" y="19229"/>
                    <a:pt x="93024" y="40595"/>
                    <a:pt x="70754" y="63769"/>
                  </a:cubicBezTo>
                  <a:cubicBezTo>
                    <a:pt x="23009" y="113814"/>
                    <a:pt x="0" y="158518"/>
                    <a:pt x="2383" y="196566"/>
                  </a:cubicBezTo>
                  <a:lnTo>
                    <a:pt x="2383" y="196566"/>
                  </a:lnTo>
                  <a:lnTo>
                    <a:pt x="6492" y="196237"/>
                  </a:lnTo>
                  <a:cubicBezTo>
                    <a:pt x="3616" y="150383"/>
                    <a:pt x="41499" y="100502"/>
                    <a:pt x="73712" y="66645"/>
                  </a:cubicBezTo>
                  <a:cubicBezTo>
                    <a:pt x="95818" y="43636"/>
                    <a:pt x="119813" y="22434"/>
                    <a:pt x="145370" y="3369"/>
                  </a:cubicBezTo>
                  <a:lnTo>
                    <a:pt x="1429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0"/>
            <p:cNvSpPr/>
            <p:nvPr/>
          </p:nvSpPr>
          <p:spPr>
            <a:xfrm flipH="1">
              <a:off x="1195916" y="1596501"/>
              <a:ext cx="223209" cy="223209"/>
            </a:xfrm>
            <a:custGeom>
              <a:avLst/>
              <a:gdLst/>
              <a:ahLst/>
              <a:cxnLst/>
              <a:rect l="l" t="t" r="r" b="b"/>
              <a:pathLst>
                <a:path w="14382" h="14382" extrusionOk="0">
                  <a:moveTo>
                    <a:pt x="7232" y="1"/>
                  </a:moveTo>
                  <a:cubicBezTo>
                    <a:pt x="3205" y="1"/>
                    <a:pt x="0" y="3206"/>
                    <a:pt x="0" y="7150"/>
                  </a:cubicBezTo>
                  <a:cubicBezTo>
                    <a:pt x="0" y="11177"/>
                    <a:pt x="3205" y="14382"/>
                    <a:pt x="7232" y="14382"/>
                  </a:cubicBezTo>
                  <a:cubicBezTo>
                    <a:pt x="11176" y="14382"/>
                    <a:pt x="14381" y="11177"/>
                    <a:pt x="14381" y="7150"/>
                  </a:cubicBezTo>
                  <a:cubicBezTo>
                    <a:pt x="14381" y="3206"/>
                    <a:pt x="11176" y="1"/>
                    <a:pt x="7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 flipH="1">
              <a:off x="1287071" y="1399475"/>
              <a:ext cx="223220" cy="223233"/>
            </a:xfrm>
            <a:custGeom>
              <a:avLst/>
              <a:gdLst/>
              <a:ahLst/>
              <a:cxnLst/>
              <a:rect l="l" t="t" r="r" b="b"/>
              <a:pathLst>
                <a:path w="17504" h="17505" extrusionOk="0">
                  <a:moveTo>
                    <a:pt x="8711" y="1"/>
                  </a:moveTo>
                  <a:cubicBezTo>
                    <a:pt x="3945" y="1"/>
                    <a:pt x="0" y="3945"/>
                    <a:pt x="0" y="8794"/>
                  </a:cubicBezTo>
                  <a:cubicBezTo>
                    <a:pt x="0" y="13560"/>
                    <a:pt x="3945" y="17504"/>
                    <a:pt x="8711" y="17504"/>
                  </a:cubicBezTo>
                  <a:cubicBezTo>
                    <a:pt x="13559" y="17504"/>
                    <a:pt x="17504" y="13560"/>
                    <a:pt x="17504" y="8794"/>
                  </a:cubicBezTo>
                  <a:cubicBezTo>
                    <a:pt x="17504" y="3945"/>
                    <a:pt x="13559" y="1"/>
                    <a:pt x="8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0"/>
            <p:cNvSpPr/>
            <p:nvPr/>
          </p:nvSpPr>
          <p:spPr>
            <a:xfrm flipH="1">
              <a:off x="1845339" y="2463637"/>
              <a:ext cx="223233" cy="223220"/>
            </a:xfrm>
            <a:custGeom>
              <a:avLst/>
              <a:gdLst/>
              <a:ahLst/>
              <a:cxnLst/>
              <a:rect l="l" t="t" r="r" b="b"/>
              <a:pathLst>
                <a:path w="17505" h="17504" extrusionOk="0">
                  <a:moveTo>
                    <a:pt x="8711" y="0"/>
                  </a:moveTo>
                  <a:cubicBezTo>
                    <a:pt x="3945" y="0"/>
                    <a:pt x="1" y="3945"/>
                    <a:pt x="1" y="8793"/>
                  </a:cubicBezTo>
                  <a:cubicBezTo>
                    <a:pt x="1" y="13559"/>
                    <a:pt x="3945" y="17504"/>
                    <a:pt x="8711" y="17504"/>
                  </a:cubicBezTo>
                  <a:cubicBezTo>
                    <a:pt x="13560" y="17504"/>
                    <a:pt x="17504" y="13559"/>
                    <a:pt x="17504" y="8793"/>
                  </a:cubicBezTo>
                  <a:cubicBezTo>
                    <a:pt x="17504" y="3945"/>
                    <a:pt x="13560" y="0"/>
                    <a:pt x="87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0"/>
            <p:cNvSpPr/>
            <p:nvPr/>
          </p:nvSpPr>
          <p:spPr>
            <a:xfrm flipH="1">
              <a:off x="1431684" y="1596489"/>
              <a:ext cx="183406" cy="183406"/>
            </a:xfrm>
            <a:custGeom>
              <a:avLst/>
              <a:gdLst/>
              <a:ahLst/>
              <a:cxnLst/>
              <a:rect l="l" t="t" r="r" b="b"/>
              <a:pathLst>
                <a:path w="14382" h="14382" extrusionOk="0">
                  <a:moveTo>
                    <a:pt x="7232" y="1"/>
                  </a:moveTo>
                  <a:cubicBezTo>
                    <a:pt x="3205" y="1"/>
                    <a:pt x="1" y="3206"/>
                    <a:pt x="1" y="7150"/>
                  </a:cubicBezTo>
                  <a:cubicBezTo>
                    <a:pt x="1" y="11177"/>
                    <a:pt x="3205" y="14382"/>
                    <a:pt x="7232" y="14382"/>
                  </a:cubicBezTo>
                  <a:cubicBezTo>
                    <a:pt x="11177" y="14382"/>
                    <a:pt x="14381" y="11177"/>
                    <a:pt x="14381" y="7150"/>
                  </a:cubicBezTo>
                  <a:cubicBezTo>
                    <a:pt x="14381" y="3206"/>
                    <a:pt x="11177" y="1"/>
                    <a:pt x="7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 flipH="1">
              <a:off x="1575252" y="2133050"/>
              <a:ext cx="131006" cy="131006"/>
            </a:xfrm>
            <a:custGeom>
              <a:avLst/>
              <a:gdLst/>
              <a:ahLst/>
              <a:cxnLst/>
              <a:rect l="l" t="t" r="r" b="b"/>
              <a:pathLst>
                <a:path w="10273" h="10273" extrusionOk="0">
                  <a:moveTo>
                    <a:pt x="5095" y="0"/>
                  </a:moveTo>
                  <a:cubicBezTo>
                    <a:pt x="2301" y="0"/>
                    <a:pt x="0" y="2301"/>
                    <a:pt x="0" y="5177"/>
                  </a:cubicBezTo>
                  <a:cubicBezTo>
                    <a:pt x="0" y="7971"/>
                    <a:pt x="2301" y="10272"/>
                    <a:pt x="5095" y="10272"/>
                  </a:cubicBezTo>
                  <a:cubicBezTo>
                    <a:pt x="7971" y="10272"/>
                    <a:pt x="10272" y="7971"/>
                    <a:pt x="10272" y="5177"/>
                  </a:cubicBezTo>
                  <a:cubicBezTo>
                    <a:pt x="10272" y="2301"/>
                    <a:pt x="7971" y="0"/>
                    <a:pt x="5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 flipH="1">
              <a:off x="1169697" y="1465495"/>
              <a:ext cx="131006" cy="131006"/>
            </a:xfrm>
            <a:custGeom>
              <a:avLst/>
              <a:gdLst/>
              <a:ahLst/>
              <a:cxnLst/>
              <a:rect l="l" t="t" r="r" b="b"/>
              <a:pathLst>
                <a:path w="10273" h="10273" extrusionOk="0">
                  <a:moveTo>
                    <a:pt x="5178" y="1"/>
                  </a:moveTo>
                  <a:cubicBezTo>
                    <a:pt x="2301" y="1"/>
                    <a:pt x="0" y="2302"/>
                    <a:pt x="0" y="5096"/>
                  </a:cubicBezTo>
                  <a:cubicBezTo>
                    <a:pt x="0" y="7972"/>
                    <a:pt x="2301" y="10273"/>
                    <a:pt x="5178" y="10273"/>
                  </a:cubicBezTo>
                  <a:cubicBezTo>
                    <a:pt x="7972" y="10273"/>
                    <a:pt x="10273" y="7972"/>
                    <a:pt x="10273" y="5096"/>
                  </a:cubicBezTo>
                  <a:cubicBezTo>
                    <a:pt x="10273" y="2302"/>
                    <a:pt x="7972" y="1"/>
                    <a:pt x="5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0"/>
            <p:cNvSpPr/>
            <p:nvPr/>
          </p:nvSpPr>
          <p:spPr>
            <a:xfrm flipH="1">
              <a:off x="1772265" y="2723044"/>
              <a:ext cx="131006" cy="131006"/>
            </a:xfrm>
            <a:custGeom>
              <a:avLst/>
              <a:gdLst/>
              <a:ahLst/>
              <a:cxnLst/>
              <a:rect l="l" t="t" r="r" b="b"/>
              <a:pathLst>
                <a:path w="10273" h="10273" extrusionOk="0">
                  <a:moveTo>
                    <a:pt x="5177" y="1"/>
                  </a:moveTo>
                  <a:cubicBezTo>
                    <a:pt x="2301" y="1"/>
                    <a:pt x="0" y="2301"/>
                    <a:pt x="0" y="5095"/>
                  </a:cubicBezTo>
                  <a:cubicBezTo>
                    <a:pt x="0" y="7972"/>
                    <a:pt x="2301" y="10273"/>
                    <a:pt x="5177" y="10273"/>
                  </a:cubicBezTo>
                  <a:cubicBezTo>
                    <a:pt x="7971" y="10273"/>
                    <a:pt x="10272" y="7972"/>
                    <a:pt x="10272" y="5095"/>
                  </a:cubicBezTo>
                  <a:cubicBezTo>
                    <a:pt x="10272" y="2301"/>
                    <a:pt x="7971" y="1"/>
                    <a:pt x="5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0"/>
            <p:cNvSpPr/>
            <p:nvPr/>
          </p:nvSpPr>
          <p:spPr>
            <a:xfrm flipH="1">
              <a:off x="1746071" y="2120476"/>
              <a:ext cx="183406" cy="183394"/>
            </a:xfrm>
            <a:custGeom>
              <a:avLst/>
              <a:gdLst/>
              <a:ahLst/>
              <a:cxnLst/>
              <a:rect l="l" t="t" r="r" b="b"/>
              <a:pathLst>
                <a:path w="14382" h="14381" extrusionOk="0">
                  <a:moveTo>
                    <a:pt x="7232" y="0"/>
                  </a:moveTo>
                  <a:cubicBezTo>
                    <a:pt x="3206" y="0"/>
                    <a:pt x="1" y="3205"/>
                    <a:pt x="1" y="7149"/>
                  </a:cubicBezTo>
                  <a:cubicBezTo>
                    <a:pt x="1" y="11176"/>
                    <a:pt x="3206" y="14381"/>
                    <a:pt x="7232" y="14381"/>
                  </a:cubicBezTo>
                  <a:cubicBezTo>
                    <a:pt x="11177" y="14381"/>
                    <a:pt x="14382" y="11176"/>
                    <a:pt x="14382" y="7149"/>
                  </a:cubicBezTo>
                  <a:cubicBezTo>
                    <a:pt x="14382" y="3205"/>
                    <a:pt x="11177" y="0"/>
                    <a:pt x="7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0"/>
            <p:cNvSpPr/>
            <p:nvPr/>
          </p:nvSpPr>
          <p:spPr>
            <a:xfrm flipH="1">
              <a:off x="1680052" y="2002056"/>
              <a:ext cx="131006" cy="131006"/>
            </a:xfrm>
            <a:custGeom>
              <a:avLst/>
              <a:gdLst/>
              <a:ahLst/>
              <a:cxnLst/>
              <a:rect l="l" t="t" r="r" b="b"/>
              <a:pathLst>
                <a:path w="10273" h="10273" extrusionOk="0">
                  <a:moveTo>
                    <a:pt x="5096" y="0"/>
                  </a:moveTo>
                  <a:cubicBezTo>
                    <a:pt x="2302" y="0"/>
                    <a:pt x="1" y="2301"/>
                    <a:pt x="1" y="5177"/>
                  </a:cubicBezTo>
                  <a:cubicBezTo>
                    <a:pt x="1" y="7971"/>
                    <a:pt x="2302" y="10272"/>
                    <a:pt x="5096" y="10272"/>
                  </a:cubicBezTo>
                  <a:cubicBezTo>
                    <a:pt x="7972" y="10272"/>
                    <a:pt x="10273" y="7971"/>
                    <a:pt x="10273" y="5177"/>
                  </a:cubicBezTo>
                  <a:cubicBezTo>
                    <a:pt x="10273" y="2301"/>
                    <a:pt x="7972" y="0"/>
                    <a:pt x="5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0"/>
            <p:cNvSpPr/>
            <p:nvPr/>
          </p:nvSpPr>
          <p:spPr>
            <a:xfrm flipH="1">
              <a:off x="1615078" y="2251470"/>
              <a:ext cx="183406" cy="183394"/>
            </a:xfrm>
            <a:custGeom>
              <a:avLst/>
              <a:gdLst/>
              <a:ahLst/>
              <a:cxnLst/>
              <a:rect l="l" t="t" r="r" b="b"/>
              <a:pathLst>
                <a:path w="14382" h="14381" extrusionOk="0">
                  <a:moveTo>
                    <a:pt x="7232" y="0"/>
                  </a:moveTo>
                  <a:cubicBezTo>
                    <a:pt x="3206" y="0"/>
                    <a:pt x="1" y="3205"/>
                    <a:pt x="1" y="7149"/>
                  </a:cubicBezTo>
                  <a:cubicBezTo>
                    <a:pt x="1" y="11176"/>
                    <a:pt x="3206" y="14381"/>
                    <a:pt x="7232" y="14381"/>
                  </a:cubicBezTo>
                  <a:cubicBezTo>
                    <a:pt x="11177" y="14381"/>
                    <a:pt x="14382" y="11176"/>
                    <a:pt x="14382" y="7149"/>
                  </a:cubicBezTo>
                  <a:cubicBezTo>
                    <a:pt x="14382" y="3205"/>
                    <a:pt x="11177" y="0"/>
                    <a:pt x="7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0"/>
            <p:cNvSpPr/>
            <p:nvPr/>
          </p:nvSpPr>
          <p:spPr>
            <a:xfrm flipH="1">
              <a:off x="1889639" y="2723044"/>
              <a:ext cx="183406" cy="183406"/>
            </a:xfrm>
            <a:custGeom>
              <a:avLst/>
              <a:gdLst/>
              <a:ahLst/>
              <a:cxnLst/>
              <a:rect l="l" t="t" r="r" b="b"/>
              <a:pathLst>
                <a:path w="14382" h="14382" extrusionOk="0">
                  <a:moveTo>
                    <a:pt x="7150" y="1"/>
                  </a:moveTo>
                  <a:cubicBezTo>
                    <a:pt x="3205" y="1"/>
                    <a:pt x="1" y="3205"/>
                    <a:pt x="1" y="7150"/>
                  </a:cubicBezTo>
                  <a:cubicBezTo>
                    <a:pt x="1" y="11177"/>
                    <a:pt x="3205" y="14381"/>
                    <a:pt x="7150" y="14381"/>
                  </a:cubicBezTo>
                  <a:cubicBezTo>
                    <a:pt x="11094" y="14381"/>
                    <a:pt x="14381" y="11177"/>
                    <a:pt x="14381" y="7150"/>
                  </a:cubicBezTo>
                  <a:cubicBezTo>
                    <a:pt x="14381" y="3205"/>
                    <a:pt x="11094" y="1"/>
                    <a:pt x="71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0"/>
            <p:cNvSpPr/>
            <p:nvPr/>
          </p:nvSpPr>
          <p:spPr>
            <a:xfrm flipH="1">
              <a:off x="1772292" y="2880252"/>
              <a:ext cx="223209" cy="223229"/>
            </a:xfrm>
            <a:custGeom>
              <a:avLst/>
              <a:gdLst/>
              <a:ahLst/>
              <a:cxnLst/>
              <a:rect l="l" t="t" r="r" b="b"/>
              <a:pathLst>
                <a:path w="14382" h="14381" extrusionOk="0">
                  <a:moveTo>
                    <a:pt x="7232" y="0"/>
                  </a:moveTo>
                  <a:cubicBezTo>
                    <a:pt x="3205" y="0"/>
                    <a:pt x="0" y="3205"/>
                    <a:pt x="0" y="7149"/>
                  </a:cubicBezTo>
                  <a:cubicBezTo>
                    <a:pt x="0" y="11176"/>
                    <a:pt x="3205" y="14381"/>
                    <a:pt x="7232" y="14381"/>
                  </a:cubicBezTo>
                  <a:cubicBezTo>
                    <a:pt x="11176" y="14381"/>
                    <a:pt x="14381" y="11176"/>
                    <a:pt x="14381" y="7149"/>
                  </a:cubicBezTo>
                  <a:cubicBezTo>
                    <a:pt x="14381" y="3205"/>
                    <a:pt x="11176" y="0"/>
                    <a:pt x="7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40"/>
          <p:cNvGrpSpPr/>
          <p:nvPr/>
        </p:nvGrpSpPr>
        <p:grpSpPr>
          <a:xfrm>
            <a:off x="-564502" y="-182382"/>
            <a:ext cx="3367185" cy="3478348"/>
            <a:chOff x="-564502" y="-182382"/>
            <a:chExt cx="3367185" cy="3478348"/>
          </a:xfrm>
        </p:grpSpPr>
        <p:grpSp>
          <p:nvGrpSpPr>
            <p:cNvPr id="767" name="Google Shape;767;p40"/>
            <p:cNvGrpSpPr/>
            <p:nvPr/>
          </p:nvGrpSpPr>
          <p:grpSpPr>
            <a:xfrm>
              <a:off x="652288" y="-78208"/>
              <a:ext cx="2125255" cy="2681740"/>
              <a:chOff x="102886" y="421741"/>
              <a:chExt cx="2125255" cy="2681740"/>
            </a:xfrm>
          </p:grpSpPr>
          <p:sp>
            <p:nvSpPr>
              <p:cNvPr id="768" name="Google Shape;768;p40"/>
              <p:cNvSpPr/>
              <p:nvPr/>
            </p:nvSpPr>
            <p:spPr>
              <a:xfrm flipH="1">
                <a:off x="682398" y="596425"/>
                <a:ext cx="1545743" cy="760100"/>
              </a:xfrm>
              <a:custGeom>
                <a:avLst/>
                <a:gdLst/>
                <a:ahLst/>
                <a:cxnLst/>
                <a:rect l="l" t="t" r="r" b="b"/>
                <a:pathLst>
                  <a:path w="121211" h="59604" extrusionOk="0">
                    <a:moveTo>
                      <a:pt x="82436" y="3593"/>
                    </a:moveTo>
                    <a:cubicBezTo>
                      <a:pt x="94084" y="3593"/>
                      <a:pt x="105613" y="5816"/>
                      <a:pt x="116444" y="10133"/>
                    </a:cubicBezTo>
                    <a:cubicBezTo>
                      <a:pt x="96722" y="39963"/>
                      <a:pt x="71905" y="55412"/>
                      <a:pt x="42486" y="55988"/>
                    </a:cubicBezTo>
                    <a:cubicBezTo>
                      <a:pt x="42094" y="55993"/>
                      <a:pt x="41703" y="55995"/>
                      <a:pt x="41312" y="55995"/>
                    </a:cubicBezTo>
                    <a:cubicBezTo>
                      <a:pt x="28808" y="55995"/>
                      <a:pt x="16406" y="53448"/>
                      <a:pt x="4931" y="48427"/>
                    </a:cubicBezTo>
                    <a:cubicBezTo>
                      <a:pt x="25146" y="19830"/>
                      <a:pt x="50210" y="4792"/>
                      <a:pt x="79465" y="3641"/>
                    </a:cubicBezTo>
                    <a:cubicBezTo>
                      <a:pt x="80456" y="3609"/>
                      <a:pt x="81447" y="3593"/>
                      <a:pt x="82436" y="3593"/>
                    </a:cubicBezTo>
                    <a:close/>
                    <a:moveTo>
                      <a:pt x="82796" y="0"/>
                    </a:moveTo>
                    <a:cubicBezTo>
                      <a:pt x="58796" y="0"/>
                      <a:pt x="27219" y="9238"/>
                      <a:pt x="576" y="48099"/>
                    </a:cubicBezTo>
                    <a:cubicBezTo>
                      <a:pt x="0" y="49085"/>
                      <a:pt x="247" y="50317"/>
                      <a:pt x="1315" y="50893"/>
                    </a:cubicBezTo>
                    <a:cubicBezTo>
                      <a:pt x="13642" y="56645"/>
                      <a:pt x="27119" y="59603"/>
                      <a:pt x="40760" y="59603"/>
                    </a:cubicBezTo>
                    <a:cubicBezTo>
                      <a:pt x="64755" y="59603"/>
                      <a:pt x="95489" y="49989"/>
                      <a:pt x="120800" y="10298"/>
                    </a:cubicBezTo>
                    <a:cubicBezTo>
                      <a:pt x="121128" y="9887"/>
                      <a:pt x="121210" y="9311"/>
                      <a:pt x="121046" y="8818"/>
                    </a:cubicBezTo>
                    <a:cubicBezTo>
                      <a:pt x="120882" y="8243"/>
                      <a:pt x="120553" y="7832"/>
                      <a:pt x="120060" y="7586"/>
                    </a:cubicBezTo>
                    <a:cubicBezTo>
                      <a:pt x="119749" y="7430"/>
                      <a:pt x="104320" y="0"/>
                      <a:pt x="827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40"/>
              <p:cNvSpPr/>
              <p:nvPr/>
            </p:nvSpPr>
            <p:spPr>
              <a:xfrm flipH="1">
                <a:off x="708592" y="620846"/>
                <a:ext cx="1492298" cy="712622"/>
              </a:xfrm>
              <a:custGeom>
                <a:avLst/>
                <a:gdLst/>
                <a:ahLst/>
                <a:cxnLst/>
                <a:rect l="l" t="t" r="r" b="b"/>
                <a:pathLst>
                  <a:path w="117020" h="55881" extrusionOk="0">
                    <a:moveTo>
                      <a:pt x="85546" y="1"/>
                    </a:moveTo>
                    <a:lnTo>
                      <a:pt x="104775" y="10519"/>
                    </a:lnTo>
                    <a:lnTo>
                      <a:pt x="85710" y="17011"/>
                    </a:lnTo>
                    <a:lnTo>
                      <a:pt x="85628" y="17011"/>
                    </a:lnTo>
                    <a:lnTo>
                      <a:pt x="59167" y="2466"/>
                    </a:lnTo>
                    <a:cubicBezTo>
                      <a:pt x="58263" y="2712"/>
                      <a:pt x="57441" y="2959"/>
                      <a:pt x="56537" y="3205"/>
                    </a:cubicBezTo>
                    <a:lnTo>
                      <a:pt x="83409" y="17833"/>
                    </a:lnTo>
                    <a:lnTo>
                      <a:pt x="72726" y="21449"/>
                    </a:lnTo>
                    <a:cubicBezTo>
                      <a:pt x="72620" y="21406"/>
                      <a:pt x="72508" y="21386"/>
                      <a:pt x="72397" y="21386"/>
                    </a:cubicBezTo>
                    <a:cubicBezTo>
                      <a:pt x="72077" y="21386"/>
                      <a:pt x="71758" y="21555"/>
                      <a:pt x="71576" y="21859"/>
                    </a:cubicBezTo>
                    <a:lnTo>
                      <a:pt x="65166" y="24078"/>
                    </a:lnTo>
                    <a:lnTo>
                      <a:pt x="39609" y="10108"/>
                    </a:lnTo>
                    <a:lnTo>
                      <a:pt x="37719" y="11094"/>
                    </a:lnTo>
                    <a:lnTo>
                      <a:pt x="62865" y="24900"/>
                    </a:lnTo>
                    <a:lnTo>
                      <a:pt x="45772" y="30735"/>
                    </a:lnTo>
                    <a:cubicBezTo>
                      <a:pt x="45690" y="30570"/>
                      <a:pt x="45608" y="30488"/>
                      <a:pt x="45526" y="30406"/>
                    </a:cubicBezTo>
                    <a:lnTo>
                      <a:pt x="25475" y="19394"/>
                    </a:lnTo>
                    <a:lnTo>
                      <a:pt x="23913" y="20709"/>
                    </a:lnTo>
                    <a:lnTo>
                      <a:pt x="43553" y="31474"/>
                    </a:lnTo>
                    <a:lnTo>
                      <a:pt x="24489" y="37966"/>
                    </a:lnTo>
                    <a:lnTo>
                      <a:pt x="24406" y="37884"/>
                    </a:lnTo>
                    <a:lnTo>
                      <a:pt x="12573" y="31474"/>
                    </a:lnTo>
                    <a:lnTo>
                      <a:pt x="11340" y="32871"/>
                    </a:lnTo>
                    <a:lnTo>
                      <a:pt x="22188" y="38870"/>
                    </a:lnTo>
                    <a:lnTo>
                      <a:pt x="822" y="46102"/>
                    </a:lnTo>
                    <a:cubicBezTo>
                      <a:pt x="575" y="46512"/>
                      <a:pt x="247" y="46841"/>
                      <a:pt x="0" y="47252"/>
                    </a:cubicBezTo>
                    <a:cubicBezTo>
                      <a:pt x="0" y="47252"/>
                      <a:pt x="411" y="47499"/>
                      <a:pt x="1233" y="47909"/>
                    </a:cubicBezTo>
                    <a:lnTo>
                      <a:pt x="31884" y="37391"/>
                    </a:lnTo>
                    <a:lnTo>
                      <a:pt x="24817" y="54894"/>
                    </a:lnTo>
                    <a:cubicBezTo>
                      <a:pt x="25475" y="54977"/>
                      <a:pt x="26050" y="55059"/>
                      <a:pt x="26707" y="55141"/>
                    </a:cubicBezTo>
                    <a:lnTo>
                      <a:pt x="34185" y="36651"/>
                    </a:lnTo>
                    <a:lnTo>
                      <a:pt x="52839" y="30241"/>
                    </a:lnTo>
                    <a:lnTo>
                      <a:pt x="52839" y="30241"/>
                    </a:lnTo>
                    <a:lnTo>
                      <a:pt x="42485" y="55881"/>
                    </a:lnTo>
                    <a:lnTo>
                      <a:pt x="44540" y="55798"/>
                    </a:lnTo>
                    <a:lnTo>
                      <a:pt x="55058" y="29420"/>
                    </a:lnTo>
                    <a:lnTo>
                      <a:pt x="70672" y="24160"/>
                    </a:lnTo>
                    <a:lnTo>
                      <a:pt x="58920" y="53251"/>
                    </a:lnTo>
                    <a:cubicBezTo>
                      <a:pt x="58838" y="53333"/>
                      <a:pt x="58838" y="53415"/>
                      <a:pt x="58838" y="53497"/>
                    </a:cubicBezTo>
                    <a:cubicBezTo>
                      <a:pt x="59578" y="53333"/>
                      <a:pt x="60235" y="53087"/>
                      <a:pt x="60975" y="52922"/>
                    </a:cubicBezTo>
                    <a:lnTo>
                      <a:pt x="72973" y="23339"/>
                    </a:lnTo>
                    <a:lnTo>
                      <a:pt x="92284" y="16682"/>
                    </a:lnTo>
                    <a:lnTo>
                      <a:pt x="92284" y="16682"/>
                    </a:lnTo>
                    <a:lnTo>
                      <a:pt x="81272" y="44047"/>
                    </a:lnTo>
                    <a:cubicBezTo>
                      <a:pt x="82094" y="43554"/>
                      <a:pt x="82998" y="42979"/>
                      <a:pt x="83902" y="42404"/>
                    </a:cubicBezTo>
                    <a:lnTo>
                      <a:pt x="94585" y="15943"/>
                    </a:lnTo>
                    <a:lnTo>
                      <a:pt x="116362" y="8465"/>
                    </a:lnTo>
                    <a:cubicBezTo>
                      <a:pt x="116608" y="8136"/>
                      <a:pt x="116855" y="7807"/>
                      <a:pt x="117019" y="7396"/>
                    </a:cubicBezTo>
                    <a:cubicBezTo>
                      <a:pt x="117019" y="7396"/>
                      <a:pt x="116608" y="7150"/>
                      <a:pt x="115704" y="6739"/>
                    </a:cubicBezTo>
                    <a:lnTo>
                      <a:pt x="106994" y="9780"/>
                    </a:lnTo>
                    <a:cubicBezTo>
                      <a:pt x="106911" y="9615"/>
                      <a:pt x="106829" y="9533"/>
                      <a:pt x="106665" y="9451"/>
                    </a:cubicBezTo>
                    <a:lnTo>
                      <a:pt x="89983" y="329"/>
                    </a:lnTo>
                    <a:cubicBezTo>
                      <a:pt x="88586" y="165"/>
                      <a:pt x="87025" y="83"/>
                      <a:pt x="855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40"/>
              <p:cNvSpPr/>
              <p:nvPr/>
            </p:nvSpPr>
            <p:spPr>
              <a:xfrm flipH="1">
                <a:off x="102886" y="421741"/>
                <a:ext cx="1853831" cy="2506721"/>
              </a:xfrm>
              <a:custGeom>
                <a:avLst/>
                <a:gdLst/>
                <a:ahLst/>
                <a:cxnLst/>
                <a:rect l="l" t="t" r="r" b="b"/>
                <a:pathLst>
                  <a:path w="145370" h="196567" extrusionOk="0">
                    <a:moveTo>
                      <a:pt x="142987" y="0"/>
                    </a:moveTo>
                    <a:cubicBezTo>
                      <a:pt x="117183" y="19229"/>
                      <a:pt x="93024" y="40595"/>
                      <a:pt x="70754" y="63769"/>
                    </a:cubicBezTo>
                    <a:cubicBezTo>
                      <a:pt x="23009" y="113814"/>
                      <a:pt x="0" y="158518"/>
                      <a:pt x="2383" y="196566"/>
                    </a:cubicBezTo>
                    <a:lnTo>
                      <a:pt x="2383" y="196566"/>
                    </a:lnTo>
                    <a:lnTo>
                      <a:pt x="6492" y="196237"/>
                    </a:lnTo>
                    <a:cubicBezTo>
                      <a:pt x="3616" y="150383"/>
                      <a:pt x="41499" y="100502"/>
                      <a:pt x="73712" y="66645"/>
                    </a:cubicBezTo>
                    <a:cubicBezTo>
                      <a:pt x="95818" y="43636"/>
                      <a:pt x="119813" y="22434"/>
                      <a:pt x="145370" y="3369"/>
                    </a:cubicBezTo>
                    <a:lnTo>
                      <a:pt x="1429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40"/>
              <p:cNvSpPr/>
              <p:nvPr/>
            </p:nvSpPr>
            <p:spPr>
              <a:xfrm flipH="1">
                <a:off x="1195916" y="1596501"/>
                <a:ext cx="223209" cy="223209"/>
              </a:xfrm>
              <a:custGeom>
                <a:avLst/>
                <a:gdLst/>
                <a:ahLst/>
                <a:cxnLst/>
                <a:rect l="l" t="t" r="r" b="b"/>
                <a:pathLst>
                  <a:path w="14382" h="14382" extrusionOk="0">
                    <a:moveTo>
                      <a:pt x="7232" y="1"/>
                    </a:moveTo>
                    <a:cubicBezTo>
                      <a:pt x="3205" y="1"/>
                      <a:pt x="0" y="3206"/>
                      <a:pt x="0" y="7150"/>
                    </a:cubicBezTo>
                    <a:cubicBezTo>
                      <a:pt x="0" y="11177"/>
                      <a:pt x="3205" y="14382"/>
                      <a:pt x="7232" y="14382"/>
                    </a:cubicBezTo>
                    <a:cubicBezTo>
                      <a:pt x="11176" y="14382"/>
                      <a:pt x="14381" y="11177"/>
                      <a:pt x="14381" y="7150"/>
                    </a:cubicBezTo>
                    <a:cubicBezTo>
                      <a:pt x="14381" y="3206"/>
                      <a:pt x="11176" y="1"/>
                      <a:pt x="72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40"/>
              <p:cNvSpPr/>
              <p:nvPr/>
            </p:nvSpPr>
            <p:spPr>
              <a:xfrm flipH="1">
                <a:off x="1287071" y="1399475"/>
                <a:ext cx="223220" cy="223233"/>
              </a:xfrm>
              <a:custGeom>
                <a:avLst/>
                <a:gdLst/>
                <a:ahLst/>
                <a:cxnLst/>
                <a:rect l="l" t="t" r="r" b="b"/>
                <a:pathLst>
                  <a:path w="17504" h="17505" extrusionOk="0">
                    <a:moveTo>
                      <a:pt x="8711" y="1"/>
                    </a:moveTo>
                    <a:cubicBezTo>
                      <a:pt x="3945" y="1"/>
                      <a:pt x="0" y="3945"/>
                      <a:pt x="0" y="8794"/>
                    </a:cubicBezTo>
                    <a:cubicBezTo>
                      <a:pt x="0" y="13560"/>
                      <a:pt x="3945" y="17504"/>
                      <a:pt x="8711" y="17504"/>
                    </a:cubicBezTo>
                    <a:cubicBezTo>
                      <a:pt x="13559" y="17504"/>
                      <a:pt x="17504" y="13560"/>
                      <a:pt x="17504" y="8794"/>
                    </a:cubicBezTo>
                    <a:cubicBezTo>
                      <a:pt x="17504" y="3945"/>
                      <a:pt x="13559" y="1"/>
                      <a:pt x="87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40"/>
              <p:cNvSpPr/>
              <p:nvPr/>
            </p:nvSpPr>
            <p:spPr>
              <a:xfrm flipH="1">
                <a:off x="1845339" y="2463637"/>
                <a:ext cx="223233" cy="223220"/>
              </a:xfrm>
              <a:custGeom>
                <a:avLst/>
                <a:gdLst/>
                <a:ahLst/>
                <a:cxnLst/>
                <a:rect l="l" t="t" r="r" b="b"/>
                <a:pathLst>
                  <a:path w="17505" h="17504" extrusionOk="0">
                    <a:moveTo>
                      <a:pt x="8711" y="0"/>
                    </a:moveTo>
                    <a:cubicBezTo>
                      <a:pt x="3945" y="0"/>
                      <a:pt x="1" y="3945"/>
                      <a:pt x="1" y="8793"/>
                    </a:cubicBezTo>
                    <a:cubicBezTo>
                      <a:pt x="1" y="13559"/>
                      <a:pt x="3945" y="17504"/>
                      <a:pt x="8711" y="17504"/>
                    </a:cubicBezTo>
                    <a:cubicBezTo>
                      <a:pt x="13560" y="17504"/>
                      <a:pt x="17504" y="13559"/>
                      <a:pt x="17504" y="8793"/>
                    </a:cubicBezTo>
                    <a:cubicBezTo>
                      <a:pt x="17504" y="3945"/>
                      <a:pt x="13560" y="0"/>
                      <a:pt x="87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40"/>
              <p:cNvSpPr/>
              <p:nvPr/>
            </p:nvSpPr>
            <p:spPr>
              <a:xfrm flipH="1">
                <a:off x="1431684" y="1596489"/>
                <a:ext cx="183406" cy="183406"/>
              </a:xfrm>
              <a:custGeom>
                <a:avLst/>
                <a:gdLst/>
                <a:ahLst/>
                <a:cxnLst/>
                <a:rect l="l" t="t" r="r" b="b"/>
                <a:pathLst>
                  <a:path w="14382" h="14382" extrusionOk="0">
                    <a:moveTo>
                      <a:pt x="7232" y="1"/>
                    </a:moveTo>
                    <a:cubicBezTo>
                      <a:pt x="3205" y="1"/>
                      <a:pt x="1" y="3206"/>
                      <a:pt x="1" y="7150"/>
                    </a:cubicBezTo>
                    <a:cubicBezTo>
                      <a:pt x="1" y="11177"/>
                      <a:pt x="3205" y="14382"/>
                      <a:pt x="7232" y="14382"/>
                    </a:cubicBezTo>
                    <a:cubicBezTo>
                      <a:pt x="11177" y="14382"/>
                      <a:pt x="14381" y="11177"/>
                      <a:pt x="14381" y="7150"/>
                    </a:cubicBezTo>
                    <a:cubicBezTo>
                      <a:pt x="14381" y="3206"/>
                      <a:pt x="11177" y="1"/>
                      <a:pt x="72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40"/>
              <p:cNvSpPr/>
              <p:nvPr/>
            </p:nvSpPr>
            <p:spPr>
              <a:xfrm flipH="1">
                <a:off x="1575252" y="2133050"/>
                <a:ext cx="131006" cy="131006"/>
              </a:xfrm>
              <a:custGeom>
                <a:avLst/>
                <a:gdLst/>
                <a:ahLst/>
                <a:cxnLst/>
                <a:rect l="l" t="t" r="r" b="b"/>
                <a:pathLst>
                  <a:path w="10273" h="10273" extrusionOk="0">
                    <a:moveTo>
                      <a:pt x="5095" y="0"/>
                    </a:moveTo>
                    <a:cubicBezTo>
                      <a:pt x="2301" y="0"/>
                      <a:pt x="0" y="2301"/>
                      <a:pt x="0" y="5177"/>
                    </a:cubicBezTo>
                    <a:cubicBezTo>
                      <a:pt x="0" y="7971"/>
                      <a:pt x="2301" y="10272"/>
                      <a:pt x="5095" y="10272"/>
                    </a:cubicBezTo>
                    <a:cubicBezTo>
                      <a:pt x="7971" y="10272"/>
                      <a:pt x="10272" y="7971"/>
                      <a:pt x="10272" y="5177"/>
                    </a:cubicBezTo>
                    <a:cubicBezTo>
                      <a:pt x="10272" y="2301"/>
                      <a:pt x="7971" y="0"/>
                      <a:pt x="50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40"/>
              <p:cNvSpPr/>
              <p:nvPr/>
            </p:nvSpPr>
            <p:spPr>
              <a:xfrm flipH="1">
                <a:off x="1169697" y="1465495"/>
                <a:ext cx="131006" cy="131006"/>
              </a:xfrm>
              <a:custGeom>
                <a:avLst/>
                <a:gdLst/>
                <a:ahLst/>
                <a:cxnLst/>
                <a:rect l="l" t="t" r="r" b="b"/>
                <a:pathLst>
                  <a:path w="10273" h="10273" extrusionOk="0">
                    <a:moveTo>
                      <a:pt x="5178" y="1"/>
                    </a:moveTo>
                    <a:cubicBezTo>
                      <a:pt x="2301" y="1"/>
                      <a:pt x="0" y="2302"/>
                      <a:pt x="0" y="5096"/>
                    </a:cubicBezTo>
                    <a:cubicBezTo>
                      <a:pt x="0" y="7972"/>
                      <a:pt x="2301" y="10273"/>
                      <a:pt x="5178" y="10273"/>
                    </a:cubicBezTo>
                    <a:cubicBezTo>
                      <a:pt x="7972" y="10273"/>
                      <a:pt x="10273" y="7972"/>
                      <a:pt x="10273" y="5096"/>
                    </a:cubicBezTo>
                    <a:cubicBezTo>
                      <a:pt x="10273" y="2302"/>
                      <a:pt x="7972" y="1"/>
                      <a:pt x="5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40"/>
              <p:cNvSpPr/>
              <p:nvPr/>
            </p:nvSpPr>
            <p:spPr>
              <a:xfrm flipH="1">
                <a:off x="1772265" y="2723044"/>
                <a:ext cx="131006" cy="131006"/>
              </a:xfrm>
              <a:custGeom>
                <a:avLst/>
                <a:gdLst/>
                <a:ahLst/>
                <a:cxnLst/>
                <a:rect l="l" t="t" r="r" b="b"/>
                <a:pathLst>
                  <a:path w="10273" h="10273" extrusionOk="0">
                    <a:moveTo>
                      <a:pt x="5177" y="1"/>
                    </a:moveTo>
                    <a:cubicBezTo>
                      <a:pt x="2301" y="1"/>
                      <a:pt x="0" y="2301"/>
                      <a:pt x="0" y="5095"/>
                    </a:cubicBezTo>
                    <a:cubicBezTo>
                      <a:pt x="0" y="7972"/>
                      <a:pt x="2301" y="10273"/>
                      <a:pt x="5177" y="10273"/>
                    </a:cubicBezTo>
                    <a:cubicBezTo>
                      <a:pt x="7971" y="10273"/>
                      <a:pt x="10272" y="7972"/>
                      <a:pt x="10272" y="5095"/>
                    </a:cubicBezTo>
                    <a:cubicBezTo>
                      <a:pt x="10272" y="2301"/>
                      <a:pt x="7971" y="1"/>
                      <a:pt x="51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40"/>
              <p:cNvSpPr/>
              <p:nvPr/>
            </p:nvSpPr>
            <p:spPr>
              <a:xfrm flipH="1">
                <a:off x="1746071" y="2120476"/>
                <a:ext cx="183406" cy="183394"/>
              </a:xfrm>
              <a:custGeom>
                <a:avLst/>
                <a:gdLst/>
                <a:ahLst/>
                <a:cxnLst/>
                <a:rect l="l" t="t" r="r" b="b"/>
                <a:pathLst>
                  <a:path w="14382" h="14381" extrusionOk="0">
                    <a:moveTo>
                      <a:pt x="7232" y="0"/>
                    </a:moveTo>
                    <a:cubicBezTo>
                      <a:pt x="3206" y="0"/>
                      <a:pt x="1" y="3205"/>
                      <a:pt x="1" y="7149"/>
                    </a:cubicBezTo>
                    <a:cubicBezTo>
                      <a:pt x="1" y="11176"/>
                      <a:pt x="3206" y="14381"/>
                      <a:pt x="7232" y="14381"/>
                    </a:cubicBezTo>
                    <a:cubicBezTo>
                      <a:pt x="11177" y="14381"/>
                      <a:pt x="14382" y="11176"/>
                      <a:pt x="14382" y="7149"/>
                    </a:cubicBezTo>
                    <a:cubicBezTo>
                      <a:pt x="14382" y="3205"/>
                      <a:pt x="11177" y="0"/>
                      <a:pt x="7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40"/>
              <p:cNvSpPr/>
              <p:nvPr/>
            </p:nvSpPr>
            <p:spPr>
              <a:xfrm flipH="1">
                <a:off x="1680052" y="2002056"/>
                <a:ext cx="131006" cy="131006"/>
              </a:xfrm>
              <a:custGeom>
                <a:avLst/>
                <a:gdLst/>
                <a:ahLst/>
                <a:cxnLst/>
                <a:rect l="l" t="t" r="r" b="b"/>
                <a:pathLst>
                  <a:path w="10273" h="10273" extrusionOk="0">
                    <a:moveTo>
                      <a:pt x="5096" y="0"/>
                    </a:moveTo>
                    <a:cubicBezTo>
                      <a:pt x="2302" y="0"/>
                      <a:pt x="1" y="2301"/>
                      <a:pt x="1" y="5177"/>
                    </a:cubicBezTo>
                    <a:cubicBezTo>
                      <a:pt x="1" y="7971"/>
                      <a:pt x="2302" y="10272"/>
                      <a:pt x="5096" y="10272"/>
                    </a:cubicBezTo>
                    <a:cubicBezTo>
                      <a:pt x="7972" y="10272"/>
                      <a:pt x="10273" y="7971"/>
                      <a:pt x="10273" y="5177"/>
                    </a:cubicBezTo>
                    <a:cubicBezTo>
                      <a:pt x="10273" y="2301"/>
                      <a:pt x="7972" y="0"/>
                      <a:pt x="50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40"/>
              <p:cNvSpPr/>
              <p:nvPr/>
            </p:nvSpPr>
            <p:spPr>
              <a:xfrm flipH="1">
                <a:off x="1615078" y="2251470"/>
                <a:ext cx="183406" cy="183394"/>
              </a:xfrm>
              <a:custGeom>
                <a:avLst/>
                <a:gdLst/>
                <a:ahLst/>
                <a:cxnLst/>
                <a:rect l="l" t="t" r="r" b="b"/>
                <a:pathLst>
                  <a:path w="14382" h="14381" extrusionOk="0">
                    <a:moveTo>
                      <a:pt x="7232" y="0"/>
                    </a:moveTo>
                    <a:cubicBezTo>
                      <a:pt x="3206" y="0"/>
                      <a:pt x="1" y="3205"/>
                      <a:pt x="1" y="7149"/>
                    </a:cubicBezTo>
                    <a:cubicBezTo>
                      <a:pt x="1" y="11176"/>
                      <a:pt x="3206" y="14381"/>
                      <a:pt x="7232" y="14381"/>
                    </a:cubicBezTo>
                    <a:cubicBezTo>
                      <a:pt x="11177" y="14381"/>
                      <a:pt x="14382" y="11176"/>
                      <a:pt x="14382" y="7149"/>
                    </a:cubicBezTo>
                    <a:cubicBezTo>
                      <a:pt x="14382" y="3205"/>
                      <a:pt x="11177" y="0"/>
                      <a:pt x="7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40"/>
              <p:cNvSpPr/>
              <p:nvPr/>
            </p:nvSpPr>
            <p:spPr>
              <a:xfrm flipH="1">
                <a:off x="1889639" y="2723044"/>
                <a:ext cx="183406" cy="183406"/>
              </a:xfrm>
              <a:custGeom>
                <a:avLst/>
                <a:gdLst/>
                <a:ahLst/>
                <a:cxnLst/>
                <a:rect l="l" t="t" r="r" b="b"/>
                <a:pathLst>
                  <a:path w="14382" h="14382" extrusionOk="0">
                    <a:moveTo>
                      <a:pt x="7150" y="1"/>
                    </a:moveTo>
                    <a:cubicBezTo>
                      <a:pt x="3205" y="1"/>
                      <a:pt x="1" y="3205"/>
                      <a:pt x="1" y="7150"/>
                    </a:cubicBezTo>
                    <a:cubicBezTo>
                      <a:pt x="1" y="11177"/>
                      <a:pt x="3205" y="14381"/>
                      <a:pt x="7150" y="14381"/>
                    </a:cubicBezTo>
                    <a:cubicBezTo>
                      <a:pt x="11094" y="14381"/>
                      <a:pt x="14381" y="11177"/>
                      <a:pt x="14381" y="7150"/>
                    </a:cubicBezTo>
                    <a:cubicBezTo>
                      <a:pt x="14381" y="3205"/>
                      <a:pt x="11094" y="1"/>
                      <a:pt x="71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40"/>
              <p:cNvSpPr/>
              <p:nvPr/>
            </p:nvSpPr>
            <p:spPr>
              <a:xfrm flipH="1">
                <a:off x="1772292" y="2880252"/>
                <a:ext cx="223209" cy="223229"/>
              </a:xfrm>
              <a:custGeom>
                <a:avLst/>
                <a:gdLst/>
                <a:ahLst/>
                <a:cxnLst/>
                <a:rect l="l" t="t" r="r" b="b"/>
                <a:pathLst>
                  <a:path w="14382" h="14381" extrusionOk="0">
                    <a:moveTo>
                      <a:pt x="7232" y="0"/>
                    </a:moveTo>
                    <a:cubicBezTo>
                      <a:pt x="3205" y="0"/>
                      <a:pt x="0" y="3205"/>
                      <a:pt x="0" y="7149"/>
                    </a:cubicBezTo>
                    <a:cubicBezTo>
                      <a:pt x="0" y="11176"/>
                      <a:pt x="3205" y="14381"/>
                      <a:pt x="7232" y="14381"/>
                    </a:cubicBezTo>
                    <a:cubicBezTo>
                      <a:pt x="11176" y="14381"/>
                      <a:pt x="14381" y="11176"/>
                      <a:pt x="14381" y="7149"/>
                    </a:cubicBezTo>
                    <a:cubicBezTo>
                      <a:pt x="14381" y="3205"/>
                      <a:pt x="11176" y="0"/>
                      <a:pt x="7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3" name="Google Shape;783;p40"/>
            <p:cNvGrpSpPr/>
            <p:nvPr/>
          </p:nvGrpSpPr>
          <p:grpSpPr>
            <a:xfrm rot="1418097">
              <a:off x="137220" y="137146"/>
              <a:ext cx="2188085" cy="2839292"/>
              <a:chOff x="-36683" y="233060"/>
              <a:chExt cx="2188129" cy="2839349"/>
            </a:xfrm>
          </p:grpSpPr>
          <p:sp>
            <p:nvSpPr>
              <p:cNvPr id="784" name="Google Shape;784;p40"/>
              <p:cNvSpPr/>
              <p:nvPr/>
            </p:nvSpPr>
            <p:spPr>
              <a:xfrm flipH="1">
                <a:off x="-36683" y="233060"/>
                <a:ext cx="1993386" cy="2695425"/>
              </a:xfrm>
              <a:custGeom>
                <a:avLst/>
                <a:gdLst/>
                <a:ahLst/>
                <a:cxnLst/>
                <a:rect l="l" t="t" r="r" b="b"/>
                <a:pathLst>
                  <a:path w="145370" h="196567" extrusionOk="0">
                    <a:moveTo>
                      <a:pt x="142987" y="0"/>
                    </a:moveTo>
                    <a:cubicBezTo>
                      <a:pt x="117183" y="19229"/>
                      <a:pt x="93024" y="40595"/>
                      <a:pt x="70754" y="63769"/>
                    </a:cubicBezTo>
                    <a:cubicBezTo>
                      <a:pt x="23009" y="113814"/>
                      <a:pt x="0" y="158518"/>
                      <a:pt x="2383" y="196566"/>
                    </a:cubicBezTo>
                    <a:lnTo>
                      <a:pt x="2383" y="196566"/>
                    </a:lnTo>
                    <a:lnTo>
                      <a:pt x="6492" y="196237"/>
                    </a:lnTo>
                    <a:cubicBezTo>
                      <a:pt x="3616" y="150383"/>
                      <a:pt x="41499" y="100502"/>
                      <a:pt x="73712" y="66645"/>
                    </a:cubicBezTo>
                    <a:cubicBezTo>
                      <a:pt x="95818" y="43636"/>
                      <a:pt x="119813" y="22434"/>
                      <a:pt x="145370" y="3369"/>
                    </a:cubicBezTo>
                    <a:lnTo>
                      <a:pt x="1429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40"/>
              <p:cNvSpPr/>
              <p:nvPr/>
            </p:nvSpPr>
            <p:spPr>
              <a:xfrm flipH="1">
                <a:off x="1252861" y="1571586"/>
                <a:ext cx="144899" cy="144899"/>
              </a:xfrm>
              <a:custGeom>
                <a:avLst/>
                <a:gdLst/>
                <a:ahLst/>
                <a:cxnLst/>
                <a:rect l="l" t="t" r="r" b="b"/>
                <a:pathLst>
                  <a:path w="14382" h="14382" extrusionOk="0">
                    <a:moveTo>
                      <a:pt x="7232" y="1"/>
                    </a:moveTo>
                    <a:cubicBezTo>
                      <a:pt x="3205" y="1"/>
                      <a:pt x="0" y="3206"/>
                      <a:pt x="0" y="7150"/>
                    </a:cubicBezTo>
                    <a:cubicBezTo>
                      <a:pt x="0" y="11177"/>
                      <a:pt x="3205" y="14382"/>
                      <a:pt x="7232" y="14382"/>
                    </a:cubicBezTo>
                    <a:cubicBezTo>
                      <a:pt x="11176" y="14382"/>
                      <a:pt x="14381" y="11177"/>
                      <a:pt x="14381" y="7150"/>
                    </a:cubicBezTo>
                    <a:cubicBezTo>
                      <a:pt x="14381" y="3206"/>
                      <a:pt x="11176" y="1"/>
                      <a:pt x="72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40"/>
              <p:cNvSpPr/>
              <p:nvPr/>
            </p:nvSpPr>
            <p:spPr>
              <a:xfrm flipH="1">
                <a:off x="1287071" y="1399475"/>
                <a:ext cx="223220" cy="223233"/>
              </a:xfrm>
              <a:custGeom>
                <a:avLst/>
                <a:gdLst/>
                <a:ahLst/>
                <a:cxnLst/>
                <a:rect l="l" t="t" r="r" b="b"/>
                <a:pathLst>
                  <a:path w="17504" h="17505" extrusionOk="0">
                    <a:moveTo>
                      <a:pt x="8711" y="1"/>
                    </a:moveTo>
                    <a:cubicBezTo>
                      <a:pt x="3945" y="1"/>
                      <a:pt x="0" y="3945"/>
                      <a:pt x="0" y="8794"/>
                    </a:cubicBezTo>
                    <a:cubicBezTo>
                      <a:pt x="0" y="13560"/>
                      <a:pt x="3945" y="17504"/>
                      <a:pt x="8711" y="17504"/>
                    </a:cubicBezTo>
                    <a:cubicBezTo>
                      <a:pt x="13559" y="17504"/>
                      <a:pt x="17504" y="13560"/>
                      <a:pt x="17504" y="8794"/>
                    </a:cubicBezTo>
                    <a:cubicBezTo>
                      <a:pt x="17504" y="3945"/>
                      <a:pt x="13559" y="1"/>
                      <a:pt x="87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40"/>
              <p:cNvSpPr/>
              <p:nvPr/>
            </p:nvSpPr>
            <p:spPr>
              <a:xfrm flipH="1">
                <a:off x="1876843" y="2495144"/>
                <a:ext cx="160215" cy="160205"/>
              </a:xfrm>
              <a:custGeom>
                <a:avLst/>
                <a:gdLst/>
                <a:ahLst/>
                <a:cxnLst/>
                <a:rect l="l" t="t" r="r" b="b"/>
                <a:pathLst>
                  <a:path w="17505" h="17504" extrusionOk="0">
                    <a:moveTo>
                      <a:pt x="8711" y="0"/>
                    </a:moveTo>
                    <a:cubicBezTo>
                      <a:pt x="3945" y="0"/>
                      <a:pt x="1" y="3945"/>
                      <a:pt x="1" y="8793"/>
                    </a:cubicBezTo>
                    <a:cubicBezTo>
                      <a:pt x="1" y="13559"/>
                      <a:pt x="3945" y="17504"/>
                      <a:pt x="8711" y="17504"/>
                    </a:cubicBezTo>
                    <a:cubicBezTo>
                      <a:pt x="13560" y="17504"/>
                      <a:pt x="17504" y="13559"/>
                      <a:pt x="17504" y="8793"/>
                    </a:cubicBezTo>
                    <a:cubicBezTo>
                      <a:pt x="17504" y="3945"/>
                      <a:pt x="13560" y="0"/>
                      <a:pt x="87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40"/>
              <p:cNvSpPr/>
              <p:nvPr/>
            </p:nvSpPr>
            <p:spPr>
              <a:xfrm flipH="1">
                <a:off x="1431684" y="1596489"/>
                <a:ext cx="183406" cy="183406"/>
              </a:xfrm>
              <a:custGeom>
                <a:avLst/>
                <a:gdLst/>
                <a:ahLst/>
                <a:cxnLst/>
                <a:rect l="l" t="t" r="r" b="b"/>
                <a:pathLst>
                  <a:path w="14382" h="14382" extrusionOk="0">
                    <a:moveTo>
                      <a:pt x="7232" y="1"/>
                    </a:moveTo>
                    <a:cubicBezTo>
                      <a:pt x="3205" y="1"/>
                      <a:pt x="1" y="3206"/>
                      <a:pt x="1" y="7150"/>
                    </a:cubicBezTo>
                    <a:cubicBezTo>
                      <a:pt x="1" y="11177"/>
                      <a:pt x="3205" y="14382"/>
                      <a:pt x="7232" y="14382"/>
                    </a:cubicBezTo>
                    <a:cubicBezTo>
                      <a:pt x="11177" y="14382"/>
                      <a:pt x="14381" y="11177"/>
                      <a:pt x="14381" y="7150"/>
                    </a:cubicBezTo>
                    <a:cubicBezTo>
                      <a:pt x="14381" y="3206"/>
                      <a:pt x="11177" y="1"/>
                      <a:pt x="72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40"/>
              <p:cNvSpPr/>
              <p:nvPr/>
            </p:nvSpPr>
            <p:spPr>
              <a:xfrm flipH="1">
                <a:off x="1575252" y="2133050"/>
                <a:ext cx="131006" cy="131006"/>
              </a:xfrm>
              <a:custGeom>
                <a:avLst/>
                <a:gdLst/>
                <a:ahLst/>
                <a:cxnLst/>
                <a:rect l="l" t="t" r="r" b="b"/>
                <a:pathLst>
                  <a:path w="10273" h="10273" extrusionOk="0">
                    <a:moveTo>
                      <a:pt x="5095" y="0"/>
                    </a:moveTo>
                    <a:cubicBezTo>
                      <a:pt x="2301" y="0"/>
                      <a:pt x="0" y="2301"/>
                      <a:pt x="0" y="5177"/>
                    </a:cubicBezTo>
                    <a:cubicBezTo>
                      <a:pt x="0" y="7971"/>
                      <a:pt x="2301" y="10272"/>
                      <a:pt x="5095" y="10272"/>
                    </a:cubicBezTo>
                    <a:cubicBezTo>
                      <a:pt x="7971" y="10272"/>
                      <a:pt x="10272" y="7971"/>
                      <a:pt x="10272" y="5177"/>
                    </a:cubicBezTo>
                    <a:cubicBezTo>
                      <a:pt x="10272" y="2301"/>
                      <a:pt x="7971" y="0"/>
                      <a:pt x="50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40"/>
              <p:cNvSpPr/>
              <p:nvPr/>
            </p:nvSpPr>
            <p:spPr>
              <a:xfrm flipH="1">
                <a:off x="1169697" y="1465495"/>
                <a:ext cx="131006" cy="131006"/>
              </a:xfrm>
              <a:custGeom>
                <a:avLst/>
                <a:gdLst/>
                <a:ahLst/>
                <a:cxnLst/>
                <a:rect l="l" t="t" r="r" b="b"/>
                <a:pathLst>
                  <a:path w="10273" h="10273" extrusionOk="0">
                    <a:moveTo>
                      <a:pt x="5178" y="1"/>
                    </a:moveTo>
                    <a:cubicBezTo>
                      <a:pt x="2301" y="1"/>
                      <a:pt x="0" y="2302"/>
                      <a:pt x="0" y="5096"/>
                    </a:cubicBezTo>
                    <a:cubicBezTo>
                      <a:pt x="0" y="7972"/>
                      <a:pt x="2301" y="10273"/>
                      <a:pt x="5178" y="10273"/>
                    </a:cubicBezTo>
                    <a:cubicBezTo>
                      <a:pt x="7972" y="10273"/>
                      <a:pt x="10273" y="7972"/>
                      <a:pt x="10273" y="5096"/>
                    </a:cubicBezTo>
                    <a:cubicBezTo>
                      <a:pt x="10273" y="2302"/>
                      <a:pt x="7972" y="1"/>
                      <a:pt x="5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40"/>
              <p:cNvSpPr/>
              <p:nvPr/>
            </p:nvSpPr>
            <p:spPr>
              <a:xfrm flipH="1">
                <a:off x="1772265" y="2723044"/>
                <a:ext cx="131006" cy="131006"/>
              </a:xfrm>
              <a:custGeom>
                <a:avLst/>
                <a:gdLst/>
                <a:ahLst/>
                <a:cxnLst/>
                <a:rect l="l" t="t" r="r" b="b"/>
                <a:pathLst>
                  <a:path w="10273" h="10273" extrusionOk="0">
                    <a:moveTo>
                      <a:pt x="5177" y="1"/>
                    </a:moveTo>
                    <a:cubicBezTo>
                      <a:pt x="2301" y="1"/>
                      <a:pt x="0" y="2301"/>
                      <a:pt x="0" y="5095"/>
                    </a:cubicBezTo>
                    <a:cubicBezTo>
                      <a:pt x="0" y="7972"/>
                      <a:pt x="2301" y="10273"/>
                      <a:pt x="5177" y="10273"/>
                    </a:cubicBezTo>
                    <a:cubicBezTo>
                      <a:pt x="7971" y="10273"/>
                      <a:pt x="10272" y="7972"/>
                      <a:pt x="10272" y="5095"/>
                    </a:cubicBezTo>
                    <a:cubicBezTo>
                      <a:pt x="10272" y="2301"/>
                      <a:pt x="7971" y="1"/>
                      <a:pt x="51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40"/>
              <p:cNvSpPr/>
              <p:nvPr/>
            </p:nvSpPr>
            <p:spPr>
              <a:xfrm flipH="1">
                <a:off x="1760856" y="2135275"/>
                <a:ext cx="153815" cy="153805"/>
              </a:xfrm>
              <a:custGeom>
                <a:avLst/>
                <a:gdLst/>
                <a:ahLst/>
                <a:cxnLst/>
                <a:rect l="l" t="t" r="r" b="b"/>
                <a:pathLst>
                  <a:path w="14382" h="14381" extrusionOk="0">
                    <a:moveTo>
                      <a:pt x="7232" y="0"/>
                    </a:moveTo>
                    <a:cubicBezTo>
                      <a:pt x="3206" y="0"/>
                      <a:pt x="1" y="3205"/>
                      <a:pt x="1" y="7149"/>
                    </a:cubicBezTo>
                    <a:cubicBezTo>
                      <a:pt x="1" y="11176"/>
                      <a:pt x="3206" y="14381"/>
                      <a:pt x="7232" y="14381"/>
                    </a:cubicBezTo>
                    <a:cubicBezTo>
                      <a:pt x="11177" y="14381"/>
                      <a:pt x="14382" y="11176"/>
                      <a:pt x="14382" y="7149"/>
                    </a:cubicBezTo>
                    <a:cubicBezTo>
                      <a:pt x="14382" y="3205"/>
                      <a:pt x="11177" y="0"/>
                      <a:pt x="7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40"/>
              <p:cNvSpPr/>
              <p:nvPr/>
            </p:nvSpPr>
            <p:spPr>
              <a:xfrm flipH="1">
                <a:off x="1679222" y="1940499"/>
                <a:ext cx="217171" cy="217171"/>
              </a:xfrm>
              <a:custGeom>
                <a:avLst/>
                <a:gdLst/>
                <a:ahLst/>
                <a:cxnLst/>
                <a:rect l="l" t="t" r="r" b="b"/>
                <a:pathLst>
                  <a:path w="10273" h="10273" extrusionOk="0">
                    <a:moveTo>
                      <a:pt x="5096" y="0"/>
                    </a:moveTo>
                    <a:cubicBezTo>
                      <a:pt x="2302" y="0"/>
                      <a:pt x="1" y="2301"/>
                      <a:pt x="1" y="5177"/>
                    </a:cubicBezTo>
                    <a:cubicBezTo>
                      <a:pt x="1" y="7971"/>
                      <a:pt x="2302" y="10272"/>
                      <a:pt x="5096" y="10272"/>
                    </a:cubicBezTo>
                    <a:cubicBezTo>
                      <a:pt x="7972" y="10272"/>
                      <a:pt x="10273" y="7971"/>
                      <a:pt x="10273" y="5177"/>
                    </a:cubicBezTo>
                    <a:cubicBezTo>
                      <a:pt x="10273" y="2301"/>
                      <a:pt x="7972" y="0"/>
                      <a:pt x="50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40"/>
              <p:cNvSpPr/>
              <p:nvPr/>
            </p:nvSpPr>
            <p:spPr>
              <a:xfrm flipH="1">
                <a:off x="1615078" y="2251470"/>
                <a:ext cx="183406" cy="183394"/>
              </a:xfrm>
              <a:custGeom>
                <a:avLst/>
                <a:gdLst/>
                <a:ahLst/>
                <a:cxnLst/>
                <a:rect l="l" t="t" r="r" b="b"/>
                <a:pathLst>
                  <a:path w="14382" h="14381" extrusionOk="0">
                    <a:moveTo>
                      <a:pt x="7232" y="0"/>
                    </a:moveTo>
                    <a:cubicBezTo>
                      <a:pt x="3206" y="0"/>
                      <a:pt x="1" y="3205"/>
                      <a:pt x="1" y="7149"/>
                    </a:cubicBezTo>
                    <a:cubicBezTo>
                      <a:pt x="1" y="11176"/>
                      <a:pt x="3206" y="14381"/>
                      <a:pt x="7232" y="14381"/>
                    </a:cubicBezTo>
                    <a:cubicBezTo>
                      <a:pt x="11177" y="14381"/>
                      <a:pt x="14382" y="11176"/>
                      <a:pt x="14382" y="7149"/>
                    </a:cubicBezTo>
                    <a:cubicBezTo>
                      <a:pt x="14382" y="3205"/>
                      <a:pt x="11177" y="0"/>
                      <a:pt x="7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40"/>
              <p:cNvSpPr/>
              <p:nvPr/>
            </p:nvSpPr>
            <p:spPr>
              <a:xfrm flipH="1">
                <a:off x="1889622" y="2723036"/>
                <a:ext cx="261824" cy="261824"/>
              </a:xfrm>
              <a:custGeom>
                <a:avLst/>
                <a:gdLst/>
                <a:ahLst/>
                <a:cxnLst/>
                <a:rect l="l" t="t" r="r" b="b"/>
                <a:pathLst>
                  <a:path w="14382" h="14382" extrusionOk="0">
                    <a:moveTo>
                      <a:pt x="7150" y="1"/>
                    </a:moveTo>
                    <a:cubicBezTo>
                      <a:pt x="3205" y="1"/>
                      <a:pt x="1" y="3205"/>
                      <a:pt x="1" y="7150"/>
                    </a:cubicBezTo>
                    <a:cubicBezTo>
                      <a:pt x="1" y="11177"/>
                      <a:pt x="3205" y="14381"/>
                      <a:pt x="7150" y="14381"/>
                    </a:cubicBezTo>
                    <a:cubicBezTo>
                      <a:pt x="11094" y="14381"/>
                      <a:pt x="14381" y="11177"/>
                      <a:pt x="14381" y="7150"/>
                    </a:cubicBezTo>
                    <a:cubicBezTo>
                      <a:pt x="14381" y="3205"/>
                      <a:pt x="11094" y="1"/>
                      <a:pt x="71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40"/>
              <p:cNvSpPr/>
              <p:nvPr/>
            </p:nvSpPr>
            <p:spPr>
              <a:xfrm flipH="1">
                <a:off x="1803378" y="2911341"/>
                <a:ext cx="161042" cy="161067"/>
              </a:xfrm>
              <a:custGeom>
                <a:avLst/>
                <a:gdLst/>
                <a:ahLst/>
                <a:cxnLst/>
                <a:rect l="l" t="t" r="r" b="b"/>
                <a:pathLst>
                  <a:path w="14382" h="14381" extrusionOk="0">
                    <a:moveTo>
                      <a:pt x="7232" y="0"/>
                    </a:moveTo>
                    <a:cubicBezTo>
                      <a:pt x="3205" y="0"/>
                      <a:pt x="0" y="3205"/>
                      <a:pt x="0" y="7149"/>
                    </a:cubicBezTo>
                    <a:cubicBezTo>
                      <a:pt x="0" y="11176"/>
                      <a:pt x="3205" y="14381"/>
                      <a:pt x="7232" y="14381"/>
                    </a:cubicBezTo>
                    <a:cubicBezTo>
                      <a:pt x="11176" y="14381"/>
                      <a:pt x="14381" y="11176"/>
                      <a:pt x="14381" y="7149"/>
                    </a:cubicBezTo>
                    <a:cubicBezTo>
                      <a:pt x="14381" y="3205"/>
                      <a:pt x="11176" y="0"/>
                      <a:pt x="7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7" name="Google Shape;797;p40"/>
            <p:cNvGrpSpPr/>
            <p:nvPr/>
          </p:nvGrpSpPr>
          <p:grpSpPr>
            <a:xfrm rot="-2700000">
              <a:off x="-230444" y="650009"/>
              <a:ext cx="1887360" cy="1726630"/>
              <a:chOff x="2822050" y="3455450"/>
              <a:chExt cx="2149750" cy="1966675"/>
            </a:xfrm>
          </p:grpSpPr>
          <p:sp>
            <p:nvSpPr>
              <p:cNvPr id="798" name="Google Shape;798;p40"/>
              <p:cNvSpPr/>
              <p:nvPr/>
            </p:nvSpPr>
            <p:spPr>
              <a:xfrm>
                <a:off x="2822050" y="3455450"/>
                <a:ext cx="2149750" cy="1966675"/>
              </a:xfrm>
              <a:custGeom>
                <a:avLst/>
                <a:gdLst/>
                <a:ahLst/>
                <a:cxnLst/>
                <a:rect l="l" t="t" r="r" b="b"/>
                <a:pathLst>
                  <a:path w="85990" h="78667" extrusionOk="0">
                    <a:moveTo>
                      <a:pt x="83197" y="2536"/>
                    </a:moveTo>
                    <a:lnTo>
                      <a:pt x="83197" y="2536"/>
                    </a:lnTo>
                    <a:cubicBezTo>
                      <a:pt x="77720" y="34686"/>
                      <a:pt x="62001" y="57580"/>
                      <a:pt x="37683" y="68753"/>
                    </a:cubicBezTo>
                    <a:cubicBezTo>
                      <a:pt x="26957" y="73633"/>
                      <a:pt x="15339" y="76150"/>
                      <a:pt x="3599" y="76150"/>
                    </a:cubicBezTo>
                    <a:cubicBezTo>
                      <a:pt x="3349" y="76150"/>
                      <a:pt x="3099" y="76149"/>
                      <a:pt x="2849" y="76147"/>
                    </a:cubicBezTo>
                    <a:cubicBezTo>
                      <a:pt x="10845" y="36603"/>
                      <a:pt x="32425" y="18748"/>
                      <a:pt x="49184" y="10697"/>
                    </a:cubicBezTo>
                    <a:cubicBezTo>
                      <a:pt x="59810" y="5603"/>
                      <a:pt x="71421" y="2810"/>
                      <a:pt x="83197" y="2536"/>
                    </a:cubicBezTo>
                    <a:close/>
                    <a:moveTo>
                      <a:pt x="83457" y="1"/>
                    </a:moveTo>
                    <a:cubicBezTo>
                      <a:pt x="79119" y="1"/>
                      <a:pt x="64461" y="562"/>
                      <a:pt x="48199" y="8342"/>
                    </a:cubicBezTo>
                    <a:cubicBezTo>
                      <a:pt x="30672" y="16776"/>
                      <a:pt x="8107" y="35507"/>
                      <a:pt x="56" y="77078"/>
                    </a:cubicBezTo>
                    <a:cubicBezTo>
                      <a:pt x="1" y="77461"/>
                      <a:pt x="110" y="77790"/>
                      <a:pt x="330" y="78064"/>
                    </a:cubicBezTo>
                    <a:cubicBezTo>
                      <a:pt x="549" y="78392"/>
                      <a:pt x="877" y="78557"/>
                      <a:pt x="1206" y="78611"/>
                    </a:cubicBezTo>
                    <a:cubicBezTo>
                      <a:pt x="1370" y="78611"/>
                      <a:pt x="2520" y="78666"/>
                      <a:pt x="4383" y="78666"/>
                    </a:cubicBezTo>
                    <a:cubicBezTo>
                      <a:pt x="16213" y="78557"/>
                      <a:pt x="27879" y="75982"/>
                      <a:pt x="38669" y="71053"/>
                    </a:cubicBezTo>
                    <a:cubicBezTo>
                      <a:pt x="70928" y="56265"/>
                      <a:pt x="82156" y="25046"/>
                      <a:pt x="85935" y="1495"/>
                    </a:cubicBezTo>
                    <a:cubicBezTo>
                      <a:pt x="85990" y="1112"/>
                      <a:pt x="85880" y="783"/>
                      <a:pt x="85661" y="509"/>
                    </a:cubicBezTo>
                    <a:cubicBezTo>
                      <a:pt x="85442" y="181"/>
                      <a:pt x="85114" y="16"/>
                      <a:pt x="84730" y="16"/>
                    </a:cubicBezTo>
                    <a:cubicBezTo>
                      <a:pt x="84627" y="16"/>
                      <a:pt x="84189" y="1"/>
                      <a:pt x="834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40"/>
              <p:cNvSpPr/>
              <p:nvPr/>
            </p:nvSpPr>
            <p:spPr>
              <a:xfrm>
                <a:off x="2854925" y="3487350"/>
                <a:ext cx="2084025" cy="1901900"/>
              </a:xfrm>
              <a:custGeom>
                <a:avLst/>
                <a:gdLst/>
                <a:ahLst/>
                <a:cxnLst/>
                <a:rect l="l" t="t" r="r" b="b"/>
                <a:pathLst>
                  <a:path w="83361" h="76076" extrusionOk="0">
                    <a:moveTo>
                      <a:pt x="81991" y="0"/>
                    </a:moveTo>
                    <a:lnTo>
                      <a:pt x="75857" y="5696"/>
                    </a:lnTo>
                    <a:cubicBezTo>
                      <a:pt x="75747" y="5587"/>
                      <a:pt x="75638" y="5587"/>
                      <a:pt x="75473" y="5532"/>
                    </a:cubicBezTo>
                    <a:lnTo>
                      <a:pt x="58221" y="3998"/>
                    </a:lnTo>
                    <a:cubicBezTo>
                      <a:pt x="56961" y="4382"/>
                      <a:pt x="55647" y="4820"/>
                      <a:pt x="54332" y="5368"/>
                    </a:cubicBezTo>
                    <a:lnTo>
                      <a:pt x="74269" y="7175"/>
                    </a:lnTo>
                    <a:lnTo>
                      <a:pt x="60686" y="19608"/>
                    </a:lnTo>
                    <a:lnTo>
                      <a:pt x="60576" y="19608"/>
                    </a:lnTo>
                    <a:lnTo>
                      <a:pt x="33191" y="17088"/>
                    </a:lnTo>
                    <a:cubicBezTo>
                      <a:pt x="32589" y="17581"/>
                      <a:pt x="31931" y="18129"/>
                      <a:pt x="31329" y="18622"/>
                    </a:cubicBezTo>
                    <a:lnTo>
                      <a:pt x="59042" y="21141"/>
                    </a:lnTo>
                    <a:lnTo>
                      <a:pt x="51375" y="27988"/>
                    </a:lnTo>
                    <a:cubicBezTo>
                      <a:pt x="51210" y="27988"/>
                      <a:pt x="50991" y="28042"/>
                      <a:pt x="50882" y="28207"/>
                    </a:cubicBezTo>
                    <a:cubicBezTo>
                      <a:pt x="50717" y="28316"/>
                      <a:pt x="50663" y="28481"/>
                      <a:pt x="50608" y="28700"/>
                    </a:cubicBezTo>
                    <a:lnTo>
                      <a:pt x="46062" y="32917"/>
                    </a:lnTo>
                    <a:lnTo>
                      <a:pt x="19608" y="30507"/>
                    </a:lnTo>
                    <a:cubicBezTo>
                      <a:pt x="19170" y="31000"/>
                      <a:pt x="18787" y="31548"/>
                      <a:pt x="18403" y="32095"/>
                    </a:cubicBezTo>
                    <a:lnTo>
                      <a:pt x="44364" y="34451"/>
                    </a:lnTo>
                    <a:lnTo>
                      <a:pt x="32260" y="45514"/>
                    </a:lnTo>
                    <a:cubicBezTo>
                      <a:pt x="32150" y="45405"/>
                      <a:pt x="32041" y="45350"/>
                      <a:pt x="31877" y="45350"/>
                    </a:cubicBezTo>
                    <a:lnTo>
                      <a:pt x="11119" y="43488"/>
                    </a:lnTo>
                    <a:cubicBezTo>
                      <a:pt x="10845" y="44035"/>
                      <a:pt x="10571" y="44528"/>
                      <a:pt x="10297" y="45076"/>
                    </a:cubicBezTo>
                    <a:lnTo>
                      <a:pt x="30672" y="46938"/>
                    </a:lnTo>
                    <a:lnTo>
                      <a:pt x="17089" y="59371"/>
                    </a:lnTo>
                    <a:lnTo>
                      <a:pt x="16979" y="59371"/>
                    </a:lnTo>
                    <a:lnTo>
                      <a:pt x="4711" y="58275"/>
                    </a:lnTo>
                    <a:cubicBezTo>
                      <a:pt x="4546" y="58768"/>
                      <a:pt x="4382" y="59316"/>
                      <a:pt x="4163" y="59864"/>
                    </a:cubicBezTo>
                    <a:lnTo>
                      <a:pt x="15446" y="60904"/>
                    </a:lnTo>
                    <a:lnTo>
                      <a:pt x="274" y="74761"/>
                    </a:lnTo>
                    <a:cubicBezTo>
                      <a:pt x="165" y="75145"/>
                      <a:pt x="55" y="75583"/>
                      <a:pt x="0" y="76021"/>
                    </a:cubicBezTo>
                    <a:cubicBezTo>
                      <a:pt x="0" y="76021"/>
                      <a:pt x="439" y="76076"/>
                      <a:pt x="1260" y="76076"/>
                    </a:cubicBezTo>
                    <a:lnTo>
                      <a:pt x="23059" y="56194"/>
                    </a:lnTo>
                    <a:lnTo>
                      <a:pt x="23497" y="73392"/>
                    </a:lnTo>
                    <a:lnTo>
                      <a:pt x="25195" y="72899"/>
                    </a:lnTo>
                    <a:lnTo>
                      <a:pt x="24702" y="54661"/>
                    </a:lnTo>
                    <a:lnTo>
                      <a:pt x="37956" y="42556"/>
                    </a:lnTo>
                    <a:lnTo>
                      <a:pt x="38613" y="67805"/>
                    </a:lnTo>
                    <a:cubicBezTo>
                      <a:pt x="39161" y="67532"/>
                      <a:pt x="39709" y="67258"/>
                      <a:pt x="40256" y="66984"/>
                    </a:cubicBezTo>
                    <a:lnTo>
                      <a:pt x="39599" y="41078"/>
                    </a:lnTo>
                    <a:lnTo>
                      <a:pt x="50663" y="30945"/>
                    </a:lnTo>
                    <a:lnTo>
                      <a:pt x="51429" y="59535"/>
                    </a:lnTo>
                    <a:cubicBezTo>
                      <a:pt x="51429" y="59645"/>
                      <a:pt x="51429" y="59699"/>
                      <a:pt x="51484" y="59809"/>
                    </a:cubicBezTo>
                    <a:cubicBezTo>
                      <a:pt x="52032" y="59371"/>
                      <a:pt x="52525" y="58987"/>
                      <a:pt x="53073" y="58549"/>
                    </a:cubicBezTo>
                    <a:lnTo>
                      <a:pt x="52306" y="29412"/>
                    </a:lnTo>
                    <a:lnTo>
                      <a:pt x="66053" y="16869"/>
                    </a:lnTo>
                    <a:lnTo>
                      <a:pt x="66765" y="43761"/>
                    </a:lnTo>
                    <a:cubicBezTo>
                      <a:pt x="67313" y="42995"/>
                      <a:pt x="67860" y="42173"/>
                      <a:pt x="68353" y="41352"/>
                    </a:cubicBezTo>
                    <a:lnTo>
                      <a:pt x="67696" y="15336"/>
                    </a:lnTo>
                    <a:lnTo>
                      <a:pt x="83196" y="1205"/>
                    </a:lnTo>
                    <a:lnTo>
                      <a:pt x="833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3968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4" name="Google Shape;804;p41"/>
          <p:cNvGrpSpPr/>
          <p:nvPr/>
        </p:nvGrpSpPr>
        <p:grpSpPr>
          <a:xfrm>
            <a:off x="800375" y="721325"/>
            <a:ext cx="3387775" cy="3276425"/>
            <a:chOff x="800375" y="721325"/>
            <a:chExt cx="3387775" cy="3276425"/>
          </a:xfrm>
        </p:grpSpPr>
        <p:sp>
          <p:nvSpPr>
            <p:cNvPr id="805" name="Google Shape;805;p41"/>
            <p:cNvSpPr/>
            <p:nvPr/>
          </p:nvSpPr>
          <p:spPr>
            <a:xfrm>
              <a:off x="800375" y="1018150"/>
              <a:ext cx="2979600" cy="297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1"/>
            <p:cNvSpPr/>
            <p:nvPr/>
          </p:nvSpPr>
          <p:spPr>
            <a:xfrm>
              <a:off x="3471450" y="721325"/>
              <a:ext cx="716700" cy="716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41"/>
          <p:cNvGrpSpPr/>
          <p:nvPr/>
        </p:nvGrpSpPr>
        <p:grpSpPr>
          <a:xfrm>
            <a:off x="1042289" y="1069776"/>
            <a:ext cx="2620360" cy="3103002"/>
            <a:chOff x="1042289" y="1069776"/>
            <a:chExt cx="2620360" cy="3103002"/>
          </a:xfrm>
        </p:grpSpPr>
        <p:grpSp>
          <p:nvGrpSpPr>
            <p:cNvPr id="810" name="Google Shape;810;p41"/>
            <p:cNvGrpSpPr/>
            <p:nvPr/>
          </p:nvGrpSpPr>
          <p:grpSpPr>
            <a:xfrm>
              <a:off x="1999007" y="1785743"/>
              <a:ext cx="1105565" cy="1447647"/>
              <a:chOff x="1847200" y="238125"/>
              <a:chExt cx="3930200" cy="5146275"/>
            </a:xfrm>
          </p:grpSpPr>
          <p:sp>
            <p:nvSpPr>
              <p:cNvPr id="811" name="Google Shape;811;p41"/>
              <p:cNvSpPr/>
              <p:nvPr/>
            </p:nvSpPr>
            <p:spPr>
              <a:xfrm>
                <a:off x="1847200" y="238125"/>
                <a:ext cx="2117700" cy="507230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41"/>
              <p:cNvSpPr/>
              <p:nvPr/>
            </p:nvSpPr>
            <p:spPr>
              <a:xfrm>
                <a:off x="3641200" y="302850"/>
                <a:ext cx="2136200" cy="5081550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3" name="Google Shape;813;p41"/>
            <p:cNvGrpSpPr/>
            <p:nvPr/>
          </p:nvGrpSpPr>
          <p:grpSpPr>
            <a:xfrm>
              <a:off x="2931239" y="3215056"/>
              <a:ext cx="731410" cy="957722"/>
              <a:chOff x="1847200" y="238125"/>
              <a:chExt cx="3930200" cy="5146275"/>
            </a:xfrm>
          </p:grpSpPr>
          <p:sp>
            <p:nvSpPr>
              <p:cNvPr id="814" name="Google Shape;814;p41"/>
              <p:cNvSpPr/>
              <p:nvPr/>
            </p:nvSpPr>
            <p:spPr>
              <a:xfrm>
                <a:off x="1847200" y="238125"/>
                <a:ext cx="2117700" cy="507230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41"/>
              <p:cNvSpPr/>
              <p:nvPr/>
            </p:nvSpPr>
            <p:spPr>
              <a:xfrm>
                <a:off x="3641200" y="302850"/>
                <a:ext cx="2136200" cy="5081550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6" name="Google Shape;816;p41"/>
            <p:cNvGrpSpPr/>
            <p:nvPr/>
          </p:nvGrpSpPr>
          <p:grpSpPr>
            <a:xfrm>
              <a:off x="1397623" y="3360128"/>
              <a:ext cx="558088" cy="730771"/>
              <a:chOff x="1847200" y="238125"/>
              <a:chExt cx="3930200" cy="5146275"/>
            </a:xfrm>
          </p:grpSpPr>
          <p:sp>
            <p:nvSpPr>
              <p:cNvPr id="817" name="Google Shape;817;p41"/>
              <p:cNvSpPr/>
              <p:nvPr/>
            </p:nvSpPr>
            <p:spPr>
              <a:xfrm>
                <a:off x="1847200" y="238125"/>
                <a:ext cx="2117700" cy="507230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41"/>
              <p:cNvSpPr/>
              <p:nvPr/>
            </p:nvSpPr>
            <p:spPr>
              <a:xfrm>
                <a:off x="3641200" y="302850"/>
                <a:ext cx="2136200" cy="5081550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9" name="Google Shape;819;p41"/>
            <p:cNvGrpSpPr/>
            <p:nvPr/>
          </p:nvGrpSpPr>
          <p:grpSpPr>
            <a:xfrm>
              <a:off x="1042289" y="1648093"/>
              <a:ext cx="731410" cy="957722"/>
              <a:chOff x="1847200" y="238125"/>
              <a:chExt cx="3930200" cy="5146275"/>
            </a:xfrm>
          </p:grpSpPr>
          <p:sp>
            <p:nvSpPr>
              <p:cNvPr id="820" name="Google Shape;820;p41"/>
              <p:cNvSpPr/>
              <p:nvPr/>
            </p:nvSpPr>
            <p:spPr>
              <a:xfrm>
                <a:off x="1847200" y="238125"/>
                <a:ext cx="2117700" cy="507230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41"/>
              <p:cNvSpPr/>
              <p:nvPr/>
            </p:nvSpPr>
            <p:spPr>
              <a:xfrm>
                <a:off x="3641200" y="302850"/>
                <a:ext cx="2136200" cy="5081550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2" name="Google Shape;822;p41"/>
            <p:cNvGrpSpPr/>
            <p:nvPr/>
          </p:nvGrpSpPr>
          <p:grpSpPr>
            <a:xfrm>
              <a:off x="2726684" y="1069776"/>
              <a:ext cx="405204" cy="530581"/>
              <a:chOff x="1847200" y="238125"/>
              <a:chExt cx="3930200" cy="5146275"/>
            </a:xfrm>
          </p:grpSpPr>
          <p:sp>
            <p:nvSpPr>
              <p:cNvPr id="823" name="Google Shape;823;p41"/>
              <p:cNvSpPr/>
              <p:nvPr/>
            </p:nvSpPr>
            <p:spPr>
              <a:xfrm>
                <a:off x="1847200" y="238125"/>
                <a:ext cx="2117700" cy="507230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41"/>
              <p:cNvSpPr/>
              <p:nvPr/>
            </p:nvSpPr>
            <p:spPr>
              <a:xfrm>
                <a:off x="3641200" y="302850"/>
                <a:ext cx="2136200" cy="5081550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3A2E9DD-BF5F-F3EE-ABB9-FF33BA1D4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09" y="159011"/>
            <a:ext cx="8080918" cy="6479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147878-9F9E-A36C-0FFF-C8F1B3674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8935" y="925000"/>
            <a:ext cx="5320821" cy="320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9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0"/>
          <p:cNvSpPr/>
          <p:nvPr/>
        </p:nvSpPr>
        <p:spPr>
          <a:xfrm>
            <a:off x="7039075" y="539500"/>
            <a:ext cx="1391700" cy="1391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40"/>
          <p:cNvSpPr/>
          <p:nvPr/>
        </p:nvSpPr>
        <p:spPr>
          <a:xfrm>
            <a:off x="393025" y="-412325"/>
            <a:ext cx="2062500" cy="2062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40"/>
          <p:cNvSpPr/>
          <p:nvPr/>
        </p:nvSpPr>
        <p:spPr>
          <a:xfrm>
            <a:off x="4217250" y="1423475"/>
            <a:ext cx="1654500" cy="1654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40"/>
          <p:cNvSpPr txBox="1">
            <a:spLocks noGrp="1"/>
          </p:cNvSpPr>
          <p:nvPr>
            <p:ph type="title"/>
          </p:nvPr>
        </p:nvSpPr>
        <p:spPr>
          <a:xfrm>
            <a:off x="713325" y="3301187"/>
            <a:ext cx="7717800" cy="7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Understand Data</a:t>
            </a:r>
          </a:p>
        </p:txBody>
      </p:sp>
      <p:sp>
        <p:nvSpPr>
          <p:cNvPr id="746" name="Google Shape;746;p40"/>
          <p:cNvSpPr txBox="1">
            <a:spLocks noGrp="1"/>
          </p:cNvSpPr>
          <p:nvPr>
            <p:ph type="title" idx="2"/>
          </p:nvPr>
        </p:nvSpPr>
        <p:spPr>
          <a:xfrm>
            <a:off x="3317150" y="2079388"/>
            <a:ext cx="2510100" cy="13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748" name="Google Shape;748;p40"/>
          <p:cNvGrpSpPr/>
          <p:nvPr/>
        </p:nvGrpSpPr>
        <p:grpSpPr>
          <a:xfrm flipH="1">
            <a:off x="6633054" y="-44133"/>
            <a:ext cx="2302664" cy="2681740"/>
            <a:chOff x="-74523" y="421741"/>
            <a:chExt cx="2302664" cy="2681740"/>
          </a:xfrm>
        </p:grpSpPr>
        <p:sp>
          <p:nvSpPr>
            <p:cNvPr id="749" name="Google Shape;749;p40"/>
            <p:cNvSpPr/>
            <p:nvPr/>
          </p:nvSpPr>
          <p:spPr>
            <a:xfrm flipH="1">
              <a:off x="682398" y="596425"/>
              <a:ext cx="1545743" cy="760100"/>
            </a:xfrm>
            <a:custGeom>
              <a:avLst/>
              <a:gdLst/>
              <a:ahLst/>
              <a:cxnLst/>
              <a:rect l="l" t="t" r="r" b="b"/>
              <a:pathLst>
                <a:path w="121211" h="59604" extrusionOk="0">
                  <a:moveTo>
                    <a:pt x="82436" y="3593"/>
                  </a:moveTo>
                  <a:cubicBezTo>
                    <a:pt x="94084" y="3593"/>
                    <a:pt x="105613" y="5816"/>
                    <a:pt x="116444" y="10133"/>
                  </a:cubicBezTo>
                  <a:cubicBezTo>
                    <a:pt x="96722" y="39963"/>
                    <a:pt x="71905" y="55412"/>
                    <a:pt x="42486" y="55988"/>
                  </a:cubicBezTo>
                  <a:cubicBezTo>
                    <a:pt x="42094" y="55993"/>
                    <a:pt x="41703" y="55995"/>
                    <a:pt x="41312" y="55995"/>
                  </a:cubicBezTo>
                  <a:cubicBezTo>
                    <a:pt x="28808" y="55995"/>
                    <a:pt x="16406" y="53448"/>
                    <a:pt x="4931" y="48427"/>
                  </a:cubicBezTo>
                  <a:cubicBezTo>
                    <a:pt x="25146" y="19830"/>
                    <a:pt x="50210" y="4792"/>
                    <a:pt x="79465" y="3641"/>
                  </a:cubicBezTo>
                  <a:cubicBezTo>
                    <a:pt x="80456" y="3609"/>
                    <a:pt x="81447" y="3593"/>
                    <a:pt x="82436" y="3593"/>
                  </a:cubicBezTo>
                  <a:close/>
                  <a:moveTo>
                    <a:pt x="82796" y="0"/>
                  </a:moveTo>
                  <a:cubicBezTo>
                    <a:pt x="58796" y="0"/>
                    <a:pt x="27219" y="9238"/>
                    <a:pt x="576" y="48099"/>
                  </a:cubicBezTo>
                  <a:cubicBezTo>
                    <a:pt x="0" y="49085"/>
                    <a:pt x="247" y="50317"/>
                    <a:pt x="1315" y="50893"/>
                  </a:cubicBezTo>
                  <a:cubicBezTo>
                    <a:pt x="13642" y="56645"/>
                    <a:pt x="27119" y="59603"/>
                    <a:pt x="40760" y="59603"/>
                  </a:cubicBezTo>
                  <a:cubicBezTo>
                    <a:pt x="64755" y="59603"/>
                    <a:pt x="95489" y="49989"/>
                    <a:pt x="120800" y="10298"/>
                  </a:cubicBezTo>
                  <a:cubicBezTo>
                    <a:pt x="121128" y="9887"/>
                    <a:pt x="121210" y="9311"/>
                    <a:pt x="121046" y="8818"/>
                  </a:cubicBezTo>
                  <a:cubicBezTo>
                    <a:pt x="120882" y="8243"/>
                    <a:pt x="120553" y="7832"/>
                    <a:pt x="120060" y="7586"/>
                  </a:cubicBezTo>
                  <a:cubicBezTo>
                    <a:pt x="119749" y="7430"/>
                    <a:pt x="104320" y="0"/>
                    <a:pt x="827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 flipH="1">
              <a:off x="708592" y="620846"/>
              <a:ext cx="1492298" cy="712622"/>
            </a:xfrm>
            <a:custGeom>
              <a:avLst/>
              <a:gdLst/>
              <a:ahLst/>
              <a:cxnLst/>
              <a:rect l="l" t="t" r="r" b="b"/>
              <a:pathLst>
                <a:path w="117020" h="55881" extrusionOk="0">
                  <a:moveTo>
                    <a:pt x="85546" y="1"/>
                  </a:moveTo>
                  <a:lnTo>
                    <a:pt x="104775" y="10519"/>
                  </a:lnTo>
                  <a:lnTo>
                    <a:pt x="85710" y="17011"/>
                  </a:lnTo>
                  <a:lnTo>
                    <a:pt x="85628" y="17011"/>
                  </a:lnTo>
                  <a:lnTo>
                    <a:pt x="59167" y="2466"/>
                  </a:lnTo>
                  <a:cubicBezTo>
                    <a:pt x="58263" y="2712"/>
                    <a:pt x="57441" y="2959"/>
                    <a:pt x="56537" y="3205"/>
                  </a:cubicBezTo>
                  <a:lnTo>
                    <a:pt x="83409" y="17833"/>
                  </a:lnTo>
                  <a:lnTo>
                    <a:pt x="72726" y="21449"/>
                  </a:lnTo>
                  <a:cubicBezTo>
                    <a:pt x="72620" y="21406"/>
                    <a:pt x="72508" y="21386"/>
                    <a:pt x="72397" y="21386"/>
                  </a:cubicBezTo>
                  <a:cubicBezTo>
                    <a:pt x="72077" y="21386"/>
                    <a:pt x="71758" y="21555"/>
                    <a:pt x="71576" y="21859"/>
                  </a:cubicBezTo>
                  <a:lnTo>
                    <a:pt x="65166" y="24078"/>
                  </a:lnTo>
                  <a:lnTo>
                    <a:pt x="39609" y="10108"/>
                  </a:lnTo>
                  <a:lnTo>
                    <a:pt x="37719" y="11094"/>
                  </a:lnTo>
                  <a:lnTo>
                    <a:pt x="62865" y="24900"/>
                  </a:lnTo>
                  <a:lnTo>
                    <a:pt x="45772" y="30735"/>
                  </a:lnTo>
                  <a:cubicBezTo>
                    <a:pt x="45690" y="30570"/>
                    <a:pt x="45608" y="30488"/>
                    <a:pt x="45526" y="30406"/>
                  </a:cubicBezTo>
                  <a:lnTo>
                    <a:pt x="25475" y="19394"/>
                  </a:lnTo>
                  <a:lnTo>
                    <a:pt x="23913" y="20709"/>
                  </a:lnTo>
                  <a:lnTo>
                    <a:pt x="43553" y="31474"/>
                  </a:lnTo>
                  <a:lnTo>
                    <a:pt x="24489" y="37966"/>
                  </a:lnTo>
                  <a:lnTo>
                    <a:pt x="24406" y="37884"/>
                  </a:lnTo>
                  <a:lnTo>
                    <a:pt x="12573" y="31474"/>
                  </a:lnTo>
                  <a:lnTo>
                    <a:pt x="11340" y="32871"/>
                  </a:lnTo>
                  <a:lnTo>
                    <a:pt x="22188" y="38870"/>
                  </a:lnTo>
                  <a:lnTo>
                    <a:pt x="822" y="46102"/>
                  </a:lnTo>
                  <a:cubicBezTo>
                    <a:pt x="575" y="46512"/>
                    <a:pt x="247" y="46841"/>
                    <a:pt x="0" y="47252"/>
                  </a:cubicBezTo>
                  <a:cubicBezTo>
                    <a:pt x="0" y="47252"/>
                    <a:pt x="411" y="47499"/>
                    <a:pt x="1233" y="47909"/>
                  </a:cubicBezTo>
                  <a:lnTo>
                    <a:pt x="31884" y="37391"/>
                  </a:lnTo>
                  <a:lnTo>
                    <a:pt x="24817" y="54894"/>
                  </a:lnTo>
                  <a:cubicBezTo>
                    <a:pt x="25475" y="54977"/>
                    <a:pt x="26050" y="55059"/>
                    <a:pt x="26707" y="55141"/>
                  </a:cubicBezTo>
                  <a:lnTo>
                    <a:pt x="34185" y="36651"/>
                  </a:lnTo>
                  <a:lnTo>
                    <a:pt x="52839" y="30241"/>
                  </a:lnTo>
                  <a:lnTo>
                    <a:pt x="52839" y="30241"/>
                  </a:lnTo>
                  <a:lnTo>
                    <a:pt x="42485" y="55881"/>
                  </a:lnTo>
                  <a:lnTo>
                    <a:pt x="44540" y="55798"/>
                  </a:lnTo>
                  <a:lnTo>
                    <a:pt x="55058" y="29420"/>
                  </a:lnTo>
                  <a:lnTo>
                    <a:pt x="70672" y="24160"/>
                  </a:lnTo>
                  <a:lnTo>
                    <a:pt x="58920" y="53251"/>
                  </a:lnTo>
                  <a:cubicBezTo>
                    <a:pt x="58838" y="53333"/>
                    <a:pt x="58838" y="53415"/>
                    <a:pt x="58838" y="53497"/>
                  </a:cubicBezTo>
                  <a:cubicBezTo>
                    <a:pt x="59578" y="53333"/>
                    <a:pt x="60235" y="53087"/>
                    <a:pt x="60975" y="52922"/>
                  </a:cubicBezTo>
                  <a:lnTo>
                    <a:pt x="72973" y="23339"/>
                  </a:lnTo>
                  <a:lnTo>
                    <a:pt x="92284" y="16682"/>
                  </a:lnTo>
                  <a:lnTo>
                    <a:pt x="92284" y="16682"/>
                  </a:lnTo>
                  <a:lnTo>
                    <a:pt x="81272" y="44047"/>
                  </a:lnTo>
                  <a:cubicBezTo>
                    <a:pt x="82094" y="43554"/>
                    <a:pt x="82998" y="42979"/>
                    <a:pt x="83902" y="42404"/>
                  </a:cubicBezTo>
                  <a:lnTo>
                    <a:pt x="94585" y="15943"/>
                  </a:lnTo>
                  <a:lnTo>
                    <a:pt x="116362" y="8465"/>
                  </a:lnTo>
                  <a:cubicBezTo>
                    <a:pt x="116608" y="8136"/>
                    <a:pt x="116855" y="7807"/>
                    <a:pt x="117019" y="7396"/>
                  </a:cubicBezTo>
                  <a:cubicBezTo>
                    <a:pt x="117019" y="7396"/>
                    <a:pt x="116608" y="7150"/>
                    <a:pt x="115704" y="6739"/>
                  </a:cubicBezTo>
                  <a:lnTo>
                    <a:pt x="106994" y="9780"/>
                  </a:lnTo>
                  <a:cubicBezTo>
                    <a:pt x="106911" y="9615"/>
                    <a:pt x="106829" y="9533"/>
                    <a:pt x="106665" y="9451"/>
                  </a:cubicBezTo>
                  <a:lnTo>
                    <a:pt x="89983" y="329"/>
                  </a:lnTo>
                  <a:cubicBezTo>
                    <a:pt x="88586" y="165"/>
                    <a:pt x="87025" y="83"/>
                    <a:pt x="8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 flipH="1">
              <a:off x="-74523" y="901944"/>
              <a:ext cx="1037480" cy="1151921"/>
            </a:xfrm>
            <a:custGeom>
              <a:avLst/>
              <a:gdLst/>
              <a:ahLst/>
              <a:cxnLst/>
              <a:rect l="l" t="t" r="r" b="b"/>
              <a:pathLst>
                <a:path w="81355" h="90329" extrusionOk="0">
                  <a:moveTo>
                    <a:pt x="37883" y="4782"/>
                  </a:moveTo>
                  <a:lnTo>
                    <a:pt x="37883" y="4782"/>
                  </a:lnTo>
                  <a:cubicBezTo>
                    <a:pt x="71411" y="45378"/>
                    <a:pt x="47580" y="78084"/>
                    <a:pt x="41170" y="85480"/>
                  </a:cubicBezTo>
                  <a:cubicBezTo>
                    <a:pt x="9697" y="44720"/>
                    <a:pt x="31720" y="12343"/>
                    <a:pt x="37883" y="4782"/>
                  </a:cubicBezTo>
                  <a:close/>
                  <a:moveTo>
                    <a:pt x="37747" y="0"/>
                  </a:moveTo>
                  <a:cubicBezTo>
                    <a:pt x="37264" y="0"/>
                    <a:pt x="36844" y="234"/>
                    <a:pt x="36486" y="591"/>
                  </a:cubicBezTo>
                  <a:cubicBezTo>
                    <a:pt x="36158" y="920"/>
                    <a:pt x="0" y="40447"/>
                    <a:pt x="39527" y="89589"/>
                  </a:cubicBezTo>
                  <a:cubicBezTo>
                    <a:pt x="39856" y="89999"/>
                    <a:pt x="40349" y="90246"/>
                    <a:pt x="40924" y="90328"/>
                  </a:cubicBezTo>
                  <a:lnTo>
                    <a:pt x="41006" y="90328"/>
                  </a:lnTo>
                  <a:cubicBezTo>
                    <a:pt x="41581" y="90328"/>
                    <a:pt x="42074" y="90082"/>
                    <a:pt x="42403" y="89753"/>
                  </a:cubicBezTo>
                  <a:cubicBezTo>
                    <a:pt x="42732" y="89342"/>
                    <a:pt x="81355" y="49569"/>
                    <a:pt x="39363" y="674"/>
                  </a:cubicBezTo>
                  <a:cubicBezTo>
                    <a:pt x="38952" y="263"/>
                    <a:pt x="38459" y="16"/>
                    <a:pt x="37966" y="16"/>
                  </a:cubicBezTo>
                  <a:cubicBezTo>
                    <a:pt x="37891" y="6"/>
                    <a:pt x="37818" y="0"/>
                    <a:pt x="37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0"/>
            <p:cNvSpPr/>
            <p:nvPr/>
          </p:nvSpPr>
          <p:spPr>
            <a:xfrm flipH="1">
              <a:off x="234623" y="925205"/>
              <a:ext cx="435957" cy="1103499"/>
            </a:xfrm>
            <a:custGeom>
              <a:avLst/>
              <a:gdLst/>
              <a:ahLst/>
              <a:cxnLst/>
              <a:rect l="l" t="t" r="r" b="b"/>
              <a:pathLst>
                <a:path w="34186" h="86532" extrusionOk="0">
                  <a:moveTo>
                    <a:pt x="14956" y="0"/>
                  </a:moveTo>
                  <a:cubicBezTo>
                    <a:pt x="14956" y="0"/>
                    <a:pt x="14710" y="329"/>
                    <a:pt x="14299" y="822"/>
                  </a:cubicBezTo>
                  <a:lnTo>
                    <a:pt x="14545" y="7232"/>
                  </a:lnTo>
                  <a:cubicBezTo>
                    <a:pt x="14463" y="7314"/>
                    <a:pt x="14381" y="7314"/>
                    <a:pt x="14299" y="7396"/>
                  </a:cubicBezTo>
                  <a:lnTo>
                    <a:pt x="4767" y="16764"/>
                  </a:lnTo>
                  <a:cubicBezTo>
                    <a:pt x="4356" y="17668"/>
                    <a:pt x="4027" y="18654"/>
                    <a:pt x="3616" y="19722"/>
                  </a:cubicBezTo>
                  <a:lnTo>
                    <a:pt x="14545" y="8957"/>
                  </a:lnTo>
                  <a:lnTo>
                    <a:pt x="15121" y="23092"/>
                  </a:lnTo>
                  <a:lnTo>
                    <a:pt x="15039" y="23092"/>
                  </a:lnTo>
                  <a:lnTo>
                    <a:pt x="0" y="37883"/>
                  </a:lnTo>
                  <a:lnTo>
                    <a:pt x="0" y="39774"/>
                  </a:lnTo>
                  <a:lnTo>
                    <a:pt x="15203" y="24735"/>
                  </a:lnTo>
                  <a:lnTo>
                    <a:pt x="15449" y="32624"/>
                  </a:lnTo>
                  <a:cubicBezTo>
                    <a:pt x="15367" y="32789"/>
                    <a:pt x="15367" y="32871"/>
                    <a:pt x="15367" y="33035"/>
                  </a:cubicBezTo>
                  <a:cubicBezTo>
                    <a:pt x="15367" y="33199"/>
                    <a:pt x="15449" y="33364"/>
                    <a:pt x="15532" y="33446"/>
                  </a:cubicBezTo>
                  <a:lnTo>
                    <a:pt x="15696" y="38212"/>
                  </a:lnTo>
                  <a:lnTo>
                    <a:pt x="1151" y="52511"/>
                  </a:lnTo>
                  <a:cubicBezTo>
                    <a:pt x="1233" y="53004"/>
                    <a:pt x="1397" y="53579"/>
                    <a:pt x="1479" y="53990"/>
                  </a:cubicBezTo>
                  <a:lnTo>
                    <a:pt x="15778" y="39938"/>
                  </a:lnTo>
                  <a:lnTo>
                    <a:pt x="16271" y="52511"/>
                  </a:lnTo>
                  <a:cubicBezTo>
                    <a:pt x="16107" y="52593"/>
                    <a:pt x="16025" y="52593"/>
                    <a:pt x="15942" y="52675"/>
                  </a:cubicBezTo>
                  <a:lnTo>
                    <a:pt x="4602" y="63933"/>
                  </a:lnTo>
                  <a:cubicBezTo>
                    <a:pt x="4767" y="64344"/>
                    <a:pt x="4931" y="64755"/>
                    <a:pt x="5095" y="65166"/>
                  </a:cubicBezTo>
                  <a:lnTo>
                    <a:pt x="16271" y="54154"/>
                  </a:lnTo>
                  <a:lnTo>
                    <a:pt x="16846" y="68289"/>
                  </a:lnTo>
                  <a:lnTo>
                    <a:pt x="16764" y="68289"/>
                  </a:lnTo>
                  <a:lnTo>
                    <a:pt x="10026" y="74945"/>
                  </a:lnTo>
                  <a:cubicBezTo>
                    <a:pt x="10272" y="75274"/>
                    <a:pt x="10519" y="75685"/>
                    <a:pt x="10683" y="76096"/>
                  </a:cubicBezTo>
                  <a:lnTo>
                    <a:pt x="16846" y="69932"/>
                  </a:lnTo>
                  <a:lnTo>
                    <a:pt x="17504" y="85792"/>
                  </a:lnTo>
                  <a:lnTo>
                    <a:pt x="18079" y="86532"/>
                  </a:lnTo>
                  <a:cubicBezTo>
                    <a:pt x="18079" y="86532"/>
                    <a:pt x="18326" y="86285"/>
                    <a:pt x="18736" y="85792"/>
                  </a:cubicBezTo>
                  <a:lnTo>
                    <a:pt x="17915" y="63194"/>
                  </a:lnTo>
                  <a:lnTo>
                    <a:pt x="28187" y="71411"/>
                  </a:lnTo>
                  <a:cubicBezTo>
                    <a:pt x="28351" y="71083"/>
                    <a:pt x="28598" y="70672"/>
                    <a:pt x="28762" y="70261"/>
                  </a:cubicBezTo>
                  <a:lnTo>
                    <a:pt x="17833" y="61468"/>
                  </a:lnTo>
                  <a:lnTo>
                    <a:pt x="17339" y="47662"/>
                  </a:lnTo>
                  <a:lnTo>
                    <a:pt x="32460" y="59907"/>
                  </a:lnTo>
                  <a:cubicBezTo>
                    <a:pt x="32542" y="59414"/>
                    <a:pt x="32706" y="59003"/>
                    <a:pt x="32789" y="58510"/>
                  </a:cubicBezTo>
                  <a:lnTo>
                    <a:pt x="17257" y="46019"/>
                  </a:lnTo>
                  <a:lnTo>
                    <a:pt x="16846" y="34514"/>
                  </a:lnTo>
                  <a:lnTo>
                    <a:pt x="34021" y="48320"/>
                  </a:lnTo>
                  <a:cubicBezTo>
                    <a:pt x="34021" y="48320"/>
                    <a:pt x="34103" y="48402"/>
                    <a:pt x="34186" y="48402"/>
                  </a:cubicBezTo>
                  <a:cubicBezTo>
                    <a:pt x="34186" y="47827"/>
                    <a:pt x="34186" y="47334"/>
                    <a:pt x="34186" y="46841"/>
                  </a:cubicBezTo>
                  <a:lnTo>
                    <a:pt x="16764" y="32871"/>
                  </a:lnTo>
                  <a:lnTo>
                    <a:pt x="16189" y="18572"/>
                  </a:lnTo>
                  <a:lnTo>
                    <a:pt x="32378" y="31474"/>
                  </a:lnTo>
                  <a:cubicBezTo>
                    <a:pt x="32213" y="30734"/>
                    <a:pt x="31967" y="30077"/>
                    <a:pt x="31802" y="29337"/>
                  </a:cubicBezTo>
                  <a:lnTo>
                    <a:pt x="16189" y="16846"/>
                  </a:lnTo>
                  <a:lnTo>
                    <a:pt x="15532" y="740"/>
                  </a:lnTo>
                  <a:lnTo>
                    <a:pt x="149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 flipH="1">
              <a:off x="102886" y="421741"/>
              <a:ext cx="1853831" cy="2506721"/>
            </a:xfrm>
            <a:custGeom>
              <a:avLst/>
              <a:gdLst/>
              <a:ahLst/>
              <a:cxnLst/>
              <a:rect l="l" t="t" r="r" b="b"/>
              <a:pathLst>
                <a:path w="145370" h="196567" extrusionOk="0">
                  <a:moveTo>
                    <a:pt x="142987" y="0"/>
                  </a:moveTo>
                  <a:cubicBezTo>
                    <a:pt x="117183" y="19229"/>
                    <a:pt x="93024" y="40595"/>
                    <a:pt x="70754" y="63769"/>
                  </a:cubicBezTo>
                  <a:cubicBezTo>
                    <a:pt x="23009" y="113814"/>
                    <a:pt x="0" y="158518"/>
                    <a:pt x="2383" y="196566"/>
                  </a:cubicBezTo>
                  <a:lnTo>
                    <a:pt x="2383" y="196566"/>
                  </a:lnTo>
                  <a:lnTo>
                    <a:pt x="6492" y="196237"/>
                  </a:lnTo>
                  <a:cubicBezTo>
                    <a:pt x="3616" y="150383"/>
                    <a:pt x="41499" y="100502"/>
                    <a:pt x="73712" y="66645"/>
                  </a:cubicBezTo>
                  <a:cubicBezTo>
                    <a:pt x="95818" y="43636"/>
                    <a:pt x="119813" y="22434"/>
                    <a:pt x="145370" y="3369"/>
                  </a:cubicBezTo>
                  <a:lnTo>
                    <a:pt x="1429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0"/>
            <p:cNvSpPr/>
            <p:nvPr/>
          </p:nvSpPr>
          <p:spPr>
            <a:xfrm flipH="1">
              <a:off x="1195916" y="1596501"/>
              <a:ext cx="223209" cy="223209"/>
            </a:xfrm>
            <a:custGeom>
              <a:avLst/>
              <a:gdLst/>
              <a:ahLst/>
              <a:cxnLst/>
              <a:rect l="l" t="t" r="r" b="b"/>
              <a:pathLst>
                <a:path w="14382" h="14382" extrusionOk="0">
                  <a:moveTo>
                    <a:pt x="7232" y="1"/>
                  </a:moveTo>
                  <a:cubicBezTo>
                    <a:pt x="3205" y="1"/>
                    <a:pt x="0" y="3206"/>
                    <a:pt x="0" y="7150"/>
                  </a:cubicBezTo>
                  <a:cubicBezTo>
                    <a:pt x="0" y="11177"/>
                    <a:pt x="3205" y="14382"/>
                    <a:pt x="7232" y="14382"/>
                  </a:cubicBezTo>
                  <a:cubicBezTo>
                    <a:pt x="11176" y="14382"/>
                    <a:pt x="14381" y="11177"/>
                    <a:pt x="14381" y="7150"/>
                  </a:cubicBezTo>
                  <a:cubicBezTo>
                    <a:pt x="14381" y="3206"/>
                    <a:pt x="11176" y="1"/>
                    <a:pt x="7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 flipH="1">
              <a:off x="1287071" y="1399475"/>
              <a:ext cx="223220" cy="223233"/>
            </a:xfrm>
            <a:custGeom>
              <a:avLst/>
              <a:gdLst/>
              <a:ahLst/>
              <a:cxnLst/>
              <a:rect l="l" t="t" r="r" b="b"/>
              <a:pathLst>
                <a:path w="17504" h="17505" extrusionOk="0">
                  <a:moveTo>
                    <a:pt x="8711" y="1"/>
                  </a:moveTo>
                  <a:cubicBezTo>
                    <a:pt x="3945" y="1"/>
                    <a:pt x="0" y="3945"/>
                    <a:pt x="0" y="8794"/>
                  </a:cubicBezTo>
                  <a:cubicBezTo>
                    <a:pt x="0" y="13560"/>
                    <a:pt x="3945" y="17504"/>
                    <a:pt x="8711" y="17504"/>
                  </a:cubicBezTo>
                  <a:cubicBezTo>
                    <a:pt x="13559" y="17504"/>
                    <a:pt x="17504" y="13560"/>
                    <a:pt x="17504" y="8794"/>
                  </a:cubicBezTo>
                  <a:cubicBezTo>
                    <a:pt x="17504" y="3945"/>
                    <a:pt x="13559" y="1"/>
                    <a:pt x="8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0"/>
            <p:cNvSpPr/>
            <p:nvPr/>
          </p:nvSpPr>
          <p:spPr>
            <a:xfrm flipH="1">
              <a:off x="1845339" y="2463637"/>
              <a:ext cx="223233" cy="223220"/>
            </a:xfrm>
            <a:custGeom>
              <a:avLst/>
              <a:gdLst/>
              <a:ahLst/>
              <a:cxnLst/>
              <a:rect l="l" t="t" r="r" b="b"/>
              <a:pathLst>
                <a:path w="17505" h="17504" extrusionOk="0">
                  <a:moveTo>
                    <a:pt x="8711" y="0"/>
                  </a:moveTo>
                  <a:cubicBezTo>
                    <a:pt x="3945" y="0"/>
                    <a:pt x="1" y="3945"/>
                    <a:pt x="1" y="8793"/>
                  </a:cubicBezTo>
                  <a:cubicBezTo>
                    <a:pt x="1" y="13559"/>
                    <a:pt x="3945" y="17504"/>
                    <a:pt x="8711" y="17504"/>
                  </a:cubicBezTo>
                  <a:cubicBezTo>
                    <a:pt x="13560" y="17504"/>
                    <a:pt x="17504" y="13559"/>
                    <a:pt x="17504" y="8793"/>
                  </a:cubicBezTo>
                  <a:cubicBezTo>
                    <a:pt x="17504" y="3945"/>
                    <a:pt x="13560" y="0"/>
                    <a:pt x="87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0"/>
            <p:cNvSpPr/>
            <p:nvPr/>
          </p:nvSpPr>
          <p:spPr>
            <a:xfrm flipH="1">
              <a:off x="1431684" y="1596489"/>
              <a:ext cx="183406" cy="183406"/>
            </a:xfrm>
            <a:custGeom>
              <a:avLst/>
              <a:gdLst/>
              <a:ahLst/>
              <a:cxnLst/>
              <a:rect l="l" t="t" r="r" b="b"/>
              <a:pathLst>
                <a:path w="14382" h="14382" extrusionOk="0">
                  <a:moveTo>
                    <a:pt x="7232" y="1"/>
                  </a:moveTo>
                  <a:cubicBezTo>
                    <a:pt x="3205" y="1"/>
                    <a:pt x="1" y="3206"/>
                    <a:pt x="1" y="7150"/>
                  </a:cubicBezTo>
                  <a:cubicBezTo>
                    <a:pt x="1" y="11177"/>
                    <a:pt x="3205" y="14382"/>
                    <a:pt x="7232" y="14382"/>
                  </a:cubicBezTo>
                  <a:cubicBezTo>
                    <a:pt x="11177" y="14382"/>
                    <a:pt x="14381" y="11177"/>
                    <a:pt x="14381" y="7150"/>
                  </a:cubicBezTo>
                  <a:cubicBezTo>
                    <a:pt x="14381" y="3206"/>
                    <a:pt x="11177" y="1"/>
                    <a:pt x="7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 flipH="1">
              <a:off x="1575252" y="2133050"/>
              <a:ext cx="131006" cy="131006"/>
            </a:xfrm>
            <a:custGeom>
              <a:avLst/>
              <a:gdLst/>
              <a:ahLst/>
              <a:cxnLst/>
              <a:rect l="l" t="t" r="r" b="b"/>
              <a:pathLst>
                <a:path w="10273" h="10273" extrusionOk="0">
                  <a:moveTo>
                    <a:pt x="5095" y="0"/>
                  </a:moveTo>
                  <a:cubicBezTo>
                    <a:pt x="2301" y="0"/>
                    <a:pt x="0" y="2301"/>
                    <a:pt x="0" y="5177"/>
                  </a:cubicBezTo>
                  <a:cubicBezTo>
                    <a:pt x="0" y="7971"/>
                    <a:pt x="2301" y="10272"/>
                    <a:pt x="5095" y="10272"/>
                  </a:cubicBezTo>
                  <a:cubicBezTo>
                    <a:pt x="7971" y="10272"/>
                    <a:pt x="10272" y="7971"/>
                    <a:pt x="10272" y="5177"/>
                  </a:cubicBezTo>
                  <a:cubicBezTo>
                    <a:pt x="10272" y="2301"/>
                    <a:pt x="7971" y="0"/>
                    <a:pt x="5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 flipH="1">
              <a:off x="1169697" y="1465495"/>
              <a:ext cx="131006" cy="131006"/>
            </a:xfrm>
            <a:custGeom>
              <a:avLst/>
              <a:gdLst/>
              <a:ahLst/>
              <a:cxnLst/>
              <a:rect l="l" t="t" r="r" b="b"/>
              <a:pathLst>
                <a:path w="10273" h="10273" extrusionOk="0">
                  <a:moveTo>
                    <a:pt x="5178" y="1"/>
                  </a:moveTo>
                  <a:cubicBezTo>
                    <a:pt x="2301" y="1"/>
                    <a:pt x="0" y="2302"/>
                    <a:pt x="0" y="5096"/>
                  </a:cubicBezTo>
                  <a:cubicBezTo>
                    <a:pt x="0" y="7972"/>
                    <a:pt x="2301" y="10273"/>
                    <a:pt x="5178" y="10273"/>
                  </a:cubicBezTo>
                  <a:cubicBezTo>
                    <a:pt x="7972" y="10273"/>
                    <a:pt x="10273" y="7972"/>
                    <a:pt x="10273" y="5096"/>
                  </a:cubicBezTo>
                  <a:cubicBezTo>
                    <a:pt x="10273" y="2302"/>
                    <a:pt x="7972" y="1"/>
                    <a:pt x="5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0"/>
            <p:cNvSpPr/>
            <p:nvPr/>
          </p:nvSpPr>
          <p:spPr>
            <a:xfrm flipH="1">
              <a:off x="1772265" y="2723044"/>
              <a:ext cx="131006" cy="131006"/>
            </a:xfrm>
            <a:custGeom>
              <a:avLst/>
              <a:gdLst/>
              <a:ahLst/>
              <a:cxnLst/>
              <a:rect l="l" t="t" r="r" b="b"/>
              <a:pathLst>
                <a:path w="10273" h="10273" extrusionOk="0">
                  <a:moveTo>
                    <a:pt x="5177" y="1"/>
                  </a:moveTo>
                  <a:cubicBezTo>
                    <a:pt x="2301" y="1"/>
                    <a:pt x="0" y="2301"/>
                    <a:pt x="0" y="5095"/>
                  </a:cubicBezTo>
                  <a:cubicBezTo>
                    <a:pt x="0" y="7972"/>
                    <a:pt x="2301" y="10273"/>
                    <a:pt x="5177" y="10273"/>
                  </a:cubicBezTo>
                  <a:cubicBezTo>
                    <a:pt x="7971" y="10273"/>
                    <a:pt x="10272" y="7972"/>
                    <a:pt x="10272" y="5095"/>
                  </a:cubicBezTo>
                  <a:cubicBezTo>
                    <a:pt x="10272" y="2301"/>
                    <a:pt x="7971" y="1"/>
                    <a:pt x="5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0"/>
            <p:cNvSpPr/>
            <p:nvPr/>
          </p:nvSpPr>
          <p:spPr>
            <a:xfrm flipH="1">
              <a:off x="1746071" y="2120476"/>
              <a:ext cx="183406" cy="183394"/>
            </a:xfrm>
            <a:custGeom>
              <a:avLst/>
              <a:gdLst/>
              <a:ahLst/>
              <a:cxnLst/>
              <a:rect l="l" t="t" r="r" b="b"/>
              <a:pathLst>
                <a:path w="14382" h="14381" extrusionOk="0">
                  <a:moveTo>
                    <a:pt x="7232" y="0"/>
                  </a:moveTo>
                  <a:cubicBezTo>
                    <a:pt x="3206" y="0"/>
                    <a:pt x="1" y="3205"/>
                    <a:pt x="1" y="7149"/>
                  </a:cubicBezTo>
                  <a:cubicBezTo>
                    <a:pt x="1" y="11176"/>
                    <a:pt x="3206" y="14381"/>
                    <a:pt x="7232" y="14381"/>
                  </a:cubicBezTo>
                  <a:cubicBezTo>
                    <a:pt x="11177" y="14381"/>
                    <a:pt x="14382" y="11176"/>
                    <a:pt x="14382" y="7149"/>
                  </a:cubicBezTo>
                  <a:cubicBezTo>
                    <a:pt x="14382" y="3205"/>
                    <a:pt x="11177" y="0"/>
                    <a:pt x="7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0"/>
            <p:cNvSpPr/>
            <p:nvPr/>
          </p:nvSpPr>
          <p:spPr>
            <a:xfrm flipH="1">
              <a:off x="1680052" y="2002056"/>
              <a:ext cx="131006" cy="131006"/>
            </a:xfrm>
            <a:custGeom>
              <a:avLst/>
              <a:gdLst/>
              <a:ahLst/>
              <a:cxnLst/>
              <a:rect l="l" t="t" r="r" b="b"/>
              <a:pathLst>
                <a:path w="10273" h="10273" extrusionOk="0">
                  <a:moveTo>
                    <a:pt x="5096" y="0"/>
                  </a:moveTo>
                  <a:cubicBezTo>
                    <a:pt x="2302" y="0"/>
                    <a:pt x="1" y="2301"/>
                    <a:pt x="1" y="5177"/>
                  </a:cubicBezTo>
                  <a:cubicBezTo>
                    <a:pt x="1" y="7971"/>
                    <a:pt x="2302" y="10272"/>
                    <a:pt x="5096" y="10272"/>
                  </a:cubicBezTo>
                  <a:cubicBezTo>
                    <a:pt x="7972" y="10272"/>
                    <a:pt x="10273" y="7971"/>
                    <a:pt x="10273" y="5177"/>
                  </a:cubicBezTo>
                  <a:cubicBezTo>
                    <a:pt x="10273" y="2301"/>
                    <a:pt x="7972" y="0"/>
                    <a:pt x="5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0"/>
            <p:cNvSpPr/>
            <p:nvPr/>
          </p:nvSpPr>
          <p:spPr>
            <a:xfrm flipH="1">
              <a:off x="1615078" y="2251470"/>
              <a:ext cx="183406" cy="183394"/>
            </a:xfrm>
            <a:custGeom>
              <a:avLst/>
              <a:gdLst/>
              <a:ahLst/>
              <a:cxnLst/>
              <a:rect l="l" t="t" r="r" b="b"/>
              <a:pathLst>
                <a:path w="14382" h="14381" extrusionOk="0">
                  <a:moveTo>
                    <a:pt x="7232" y="0"/>
                  </a:moveTo>
                  <a:cubicBezTo>
                    <a:pt x="3206" y="0"/>
                    <a:pt x="1" y="3205"/>
                    <a:pt x="1" y="7149"/>
                  </a:cubicBezTo>
                  <a:cubicBezTo>
                    <a:pt x="1" y="11176"/>
                    <a:pt x="3206" y="14381"/>
                    <a:pt x="7232" y="14381"/>
                  </a:cubicBezTo>
                  <a:cubicBezTo>
                    <a:pt x="11177" y="14381"/>
                    <a:pt x="14382" y="11176"/>
                    <a:pt x="14382" y="7149"/>
                  </a:cubicBezTo>
                  <a:cubicBezTo>
                    <a:pt x="14382" y="3205"/>
                    <a:pt x="11177" y="0"/>
                    <a:pt x="7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0"/>
            <p:cNvSpPr/>
            <p:nvPr/>
          </p:nvSpPr>
          <p:spPr>
            <a:xfrm flipH="1">
              <a:off x="1889639" y="2723044"/>
              <a:ext cx="183406" cy="183406"/>
            </a:xfrm>
            <a:custGeom>
              <a:avLst/>
              <a:gdLst/>
              <a:ahLst/>
              <a:cxnLst/>
              <a:rect l="l" t="t" r="r" b="b"/>
              <a:pathLst>
                <a:path w="14382" h="14382" extrusionOk="0">
                  <a:moveTo>
                    <a:pt x="7150" y="1"/>
                  </a:moveTo>
                  <a:cubicBezTo>
                    <a:pt x="3205" y="1"/>
                    <a:pt x="1" y="3205"/>
                    <a:pt x="1" y="7150"/>
                  </a:cubicBezTo>
                  <a:cubicBezTo>
                    <a:pt x="1" y="11177"/>
                    <a:pt x="3205" y="14381"/>
                    <a:pt x="7150" y="14381"/>
                  </a:cubicBezTo>
                  <a:cubicBezTo>
                    <a:pt x="11094" y="14381"/>
                    <a:pt x="14381" y="11177"/>
                    <a:pt x="14381" y="7150"/>
                  </a:cubicBezTo>
                  <a:cubicBezTo>
                    <a:pt x="14381" y="3205"/>
                    <a:pt x="11094" y="1"/>
                    <a:pt x="71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0"/>
            <p:cNvSpPr/>
            <p:nvPr/>
          </p:nvSpPr>
          <p:spPr>
            <a:xfrm flipH="1">
              <a:off x="1772292" y="2880252"/>
              <a:ext cx="223209" cy="223229"/>
            </a:xfrm>
            <a:custGeom>
              <a:avLst/>
              <a:gdLst/>
              <a:ahLst/>
              <a:cxnLst/>
              <a:rect l="l" t="t" r="r" b="b"/>
              <a:pathLst>
                <a:path w="14382" h="14381" extrusionOk="0">
                  <a:moveTo>
                    <a:pt x="7232" y="0"/>
                  </a:moveTo>
                  <a:cubicBezTo>
                    <a:pt x="3205" y="0"/>
                    <a:pt x="0" y="3205"/>
                    <a:pt x="0" y="7149"/>
                  </a:cubicBezTo>
                  <a:cubicBezTo>
                    <a:pt x="0" y="11176"/>
                    <a:pt x="3205" y="14381"/>
                    <a:pt x="7232" y="14381"/>
                  </a:cubicBezTo>
                  <a:cubicBezTo>
                    <a:pt x="11176" y="14381"/>
                    <a:pt x="14381" y="11176"/>
                    <a:pt x="14381" y="7149"/>
                  </a:cubicBezTo>
                  <a:cubicBezTo>
                    <a:pt x="14381" y="3205"/>
                    <a:pt x="11176" y="0"/>
                    <a:pt x="7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40"/>
          <p:cNvGrpSpPr/>
          <p:nvPr/>
        </p:nvGrpSpPr>
        <p:grpSpPr>
          <a:xfrm>
            <a:off x="-564502" y="-182382"/>
            <a:ext cx="3367185" cy="3478348"/>
            <a:chOff x="-564502" y="-182382"/>
            <a:chExt cx="3367185" cy="3478348"/>
          </a:xfrm>
        </p:grpSpPr>
        <p:grpSp>
          <p:nvGrpSpPr>
            <p:cNvPr id="767" name="Google Shape;767;p40"/>
            <p:cNvGrpSpPr/>
            <p:nvPr/>
          </p:nvGrpSpPr>
          <p:grpSpPr>
            <a:xfrm>
              <a:off x="652288" y="-78208"/>
              <a:ext cx="2125255" cy="2681740"/>
              <a:chOff x="102886" y="421741"/>
              <a:chExt cx="2125255" cy="2681740"/>
            </a:xfrm>
          </p:grpSpPr>
          <p:sp>
            <p:nvSpPr>
              <p:cNvPr id="768" name="Google Shape;768;p40"/>
              <p:cNvSpPr/>
              <p:nvPr/>
            </p:nvSpPr>
            <p:spPr>
              <a:xfrm flipH="1">
                <a:off x="682398" y="596425"/>
                <a:ext cx="1545743" cy="760100"/>
              </a:xfrm>
              <a:custGeom>
                <a:avLst/>
                <a:gdLst/>
                <a:ahLst/>
                <a:cxnLst/>
                <a:rect l="l" t="t" r="r" b="b"/>
                <a:pathLst>
                  <a:path w="121211" h="59604" extrusionOk="0">
                    <a:moveTo>
                      <a:pt x="82436" y="3593"/>
                    </a:moveTo>
                    <a:cubicBezTo>
                      <a:pt x="94084" y="3593"/>
                      <a:pt x="105613" y="5816"/>
                      <a:pt x="116444" y="10133"/>
                    </a:cubicBezTo>
                    <a:cubicBezTo>
                      <a:pt x="96722" y="39963"/>
                      <a:pt x="71905" y="55412"/>
                      <a:pt x="42486" y="55988"/>
                    </a:cubicBezTo>
                    <a:cubicBezTo>
                      <a:pt x="42094" y="55993"/>
                      <a:pt x="41703" y="55995"/>
                      <a:pt x="41312" y="55995"/>
                    </a:cubicBezTo>
                    <a:cubicBezTo>
                      <a:pt x="28808" y="55995"/>
                      <a:pt x="16406" y="53448"/>
                      <a:pt x="4931" y="48427"/>
                    </a:cubicBezTo>
                    <a:cubicBezTo>
                      <a:pt x="25146" y="19830"/>
                      <a:pt x="50210" y="4792"/>
                      <a:pt x="79465" y="3641"/>
                    </a:cubicBezTo>
                    <a:cubicBezTo>
                      <a:pt x="80456" y="3609"/>
                      <a:pt x="81447" y="3593"/>
                      <a:pt x="82436" y="3593"/>
                    </a:cubicBezTo>
                    <a:close/>
                    <a:moveTo>
                      <a:pt x="82796" y="0"/>
                    </a:moveTo>
                    <a:cubicBezTo>
                      <a:pt x="58796" y="0"/>
                      <a:pt x="27219" y="9238"/>
                      <a:pt x="576" y="48099"/>
                    </a:cubicBezTo>
                    <a:cubicBezTo>
                      <a:pt x="0" y="49085"/>
                      <a:pt x="247" y="50317"/>
                      <a:pt x="1315" y="50893"/>
                    </a:cubicBezTo>
                    <a:cubicBezTo>
                      <a:pt x="13642" y="56645"/>
                      <a:pt x="27119" y="59603"/>
                      <a:pt x="40760" y="59603"/>
                    </a:cubicBezTo>
                    <a:cubicBezTo>
                      <a:pt x="64755" y="59603"/>
                      <a:pt x="95489" y="49989"/>
                      <a:pt x="120800" y="10298"/>
                    </a:cubicBezTo>
                    <a:cubicBezTo>
                      <a:pt x="121128" y="9887"/>
                      <a:pt x="121210" y="9311"/>
                      <a:pt x="121046" y="8818"/>
                    </a:cubicBezTo>
                    <a:cubicBezTo>
                      <a:pt x="120882" y="8243"/>
                      <a:pt x="120553" y="7832"/>
                      <a:pt x="120060" y="7586"/>
                    </a:cubicBezTo>
                    <a:cubicBezTo>
                      <a:pt x="119749" y="7430"/>
                      <a:pt x="104320" y="0"/>
                      <a:pt x="827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40"/>
              <p:cNvSpPr/>
              <p:nvPr/>
            </p:nvSpPr>
            <p:spPr>
              <a:xfrm flipH="1">
                <a:off x="708592" y="620846"/>
                <a:ext cx="1492298" cy="712622"/>
              </a:xfrm>
              <a:custGeom>
                <a:avLst/>
                <a:gdLst/>
                <a:ahLst/>
                <a:cxnLst/>
                <a:rect l="l" t="t" r="r" b="b"/>
                <a:pathLst>
                  <a:path w="117020" h="55881" extrusionOk="0">
                    <a:moveTo>
                      <a:pt x="85546" y="1"/>
                    </a:moveTo>
                    <a:lnTo>
                      <a:pt x="104775" y="10519"/>
                    </a:lnTo>
                    <a:lnTo>
                      <a:pt x="85710" y="17011"/>
                    </a:lnTo>
                    <a:lnTo>
                      <a:pt x="85628" y="17011"/>
                    </a:lnTo>
                    <a:lnTo>
                      <a:pt x="59167" y="2466"/>
                    </a:lnTo>
                    <a:cubicBezTo>
                      <a:pt x="58263" y="2712"/>
                      <a:pt x="57441" y="2959"/>
                      <a:pt x="56537" y="3205"/>
                    </a:cubicBezTo>
                    <a:lnTo>
                      <a:pt x="83409" y="17833"/>
                    </a:lnTo>
                    <a:lnTo>
                      <a:pt x="72726" y="21449"/>
                    </a:lnTo>
                    <a:cubicBezTo>
                      <a:pt x="72620" y="21406"/>
                      <a:pt x="72508" y="21386"/>
                      <a:pt x="72397" y="21386"/>
                    </a:cubicBezTo>
                    <a:cubicBezTo>
                      <a:pt x="72077" y="21386"/>
                      <a:pt x="71758" y="21555"/>
                      <a:pt x="71576" y="21859"/>
                    </a:cubicBezTo>
                    <a:lnTo>
                      <a:pt x="65166" y="24078"/>
                    </a:lnTo>
                    <a:lnTo>
                      <a:pt x="39609" y="10108"/>
                    </a:lnTo>
                    <a:lnTo>
                      <a:pt x="37719" y="11094"/>
                    </a:lnTo>
                    <a:lnTo>
                      <a:pt x="62865" y="24900"/>
                    </a:lnTo>
                    <a:lnTo>
                      <a:pt x="45772" y="30735"/>
                    </a:lnTo>
                    <a:cubicBezTo>
                      <a:pt x="45690" y="30570"/>
                      <a:pt x="45608" y="30488"/>
                      <a:pt x="45526" y="30406"/>
                    </a:cubicBezTo>
                    <a:lnTo>
                      <a:pt x="25475" y="19394"/>
                    </a:lnTo>
                    <a:lnTo>
                      <a:pt x="23913" y="20709"/>
                    </a:lnTo>
                    <a:lnTo>
                      <a:pt x="43553" y="31474"/>
                    </a:lnTo>
                    <a:lnTo>
                      <a:pt x="24489" y="37966"/>
                    </a:lnTo>
                    <a:lnTo>
                      <a:pt x="24406" y="37884"/>
                    </a:lnTo>
                    <a:lnTo>
                      <a:pt x="12573" y="31474"/>
                    </a:lnTo>
                    <a:lnTo>
                      <a:pt x="11340" y="32871"/>
                    </a:lnTo>
                    <a:lnTo>
                      <a:pt x="22188" y="38870"/>
                    </a:lnTo>
                    <a:lnTo>
                      <a:pt x="822" y="46102"/>
                    </a:lnTo>
                    <a:cubicBezTo>
                      <a:pt x="575" y="46512"/>
                      <a:pt x="247" y="46841"/>
                      <a:pt x="0" y="47252"/>
                    </a:cubicBezTo>
                    <a:cubicBezTo>
                      <a:pt x="0" y="47252"/>
                      <a:pt x="411" y="47499"/>
                      <a:pt x="1233" y="47909"/>
                    </a:cubicBezTo>
                    <a:lnTo>
                      <a:pt x="31884" y="37391"/>
                    </a:lnTo>
                    <a:lnTo>
                      <a:pt x="24817" y="54894"/>
                    </a:lnTo>
                    <a:cubicBezTo>
                      <a:pt x="25475" y="54977"/>
                      <a:pt x="26050" y="55059"/>
                      <a:pt x="26707" y="55141"/>
                    </a:cubicBezTo>
                    <a:lnTo>
                      <a:pt x="34185" y="36651"/>
                    </a:lnTo>
                    <a:lnTo>
                      <a:pt x="52839" y="30241"/>
                    </a:lnTo>
                    <a:lnTo>
                      <a:pt x="52839" y="30241"/>
                    </a:lnTo>
                    <a:lnTo>
                      <a:pt x="42485" y="55881"/>
                    </a:lnTo>
                    <a:lnTo>
                      <a:pt x="44540" y="55798"/>
                    </a:lnTo>
                    <a:lnTo>
                      <a:pt x="55058" y="29420"/>
                    </a:lnTo>
                    <a:lnTo>
                      <a:pt x="70672" y="24160"/>
                    </a:lnTo>
                    <a:lnTo>
                      <a:pt x="58920" y="53251"/>
                    </a:lnTo>
                    <a:cubicBezTo>
                      <a:pt x="58838" y="53333"/>
                      <a:pt x="58838" y="53415"/>
                      <a:pt x="58838" y="53497"/>
                    </a:cubicBezTo>
                    <a:cubicBezTo>
                      <a:pt x="59578" y="53333"/>
                      <a:pt x="60235" y="53087"/>
                      <a:pt x="60975" y="52922"/>
                    </a:cubicBezTo>
                    <a:lnTo>
                      <a:pt x="72973" y="23339"/>
                    </a:lnTo>
                    <a:lnTo>
                      <a:pt x="92284" y="16682"/>
                    </a:lnTo>
                    <a:lnTo>
                      <a:pt x="92284" y="16682"/>
                    </a:lnTo>
                    <a:lnTo>
                      <a:pt x="81272" y="44047"/>
                    </a:lnTo>
                    <a:cubicBezTo>
                      <a:pt x="82094" y="43554"/>
                      <a:pt x="82998" y="42979"/>
                      <a:pt x="83902" y="42404"/>
                    </a:cubicBezTo>
                    <a:lnTo>
                      <a:pt x="94585" y="15943"/>
                    </a:lnTo>
                    <a:lnTo>
                      <a:pt x="116362" y="8465"/>
                    </a:lnTo>
                    <a:cubicBezTo>
                      <a:pt x="116608" y="8136"/>
                      <a:pt x="116855" y="7807"/>
                      <a:pt x="117019" y="7396"/>
                    </a:cubicBezTo>
                    <a:cubicBezTo>
                      <a:pt x="117019" y="7396"/>
                      <a:pt x="116608" y="7150"/>
                      <a:pt x="115704" y="6739"/>
                    </a:cubicBezTo>
                    <a:lnTo>
                      <a:pt x="106994" y="9780"/>
                    </a:lnTo>
                    <a:cubicBezTo>
                      <a:pt x="106911" y="9615"/>
                      <a:pt x="106829" y="9533"/>
                      <a:pt x="106665" y="9451"/>
                    </a:cubicBezTo>
                    <a:lnTo>
                      <a:pt x="89983" y="329"/>
                    </a:lnTo>
                    <a:cubicBezTo>
                      <a:pt x="88586" y="165"/>
                      <a:pt x="87025" y="83"/>
                      <a:pt x="855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40"/>
              <p:cNvSpPr/>
              <p:nvPr/>
            </p:nvSpPr>
            <p:spPr>
              <a:xfrm flipH="1">
                <a:off x="102886" y="421741"/>
                <a:ext cx="1853831" cy="2506721"/>
              </a:xfrm>
              <a:custGeom>
                <a:avLst/>
                <a:gdLst/>
                <a:ahLst/>
                <a:cxnLst/>
                <a:rect l="l" t="t" r="r" b="b"/>
                <a:pathLst>
                  <a:path w="145370" h="196567" extrusionOk="0">
                    <a:moveTo>
                      <a:pt x="142987" y="0"/>
                    </a:moveTo>
                    <a:cubicBezTo>
                      <a:pt x="117183" y="19229"/>
                      <a:pt x="93024" y="40595"/>
                      <a:pt x="70754" y="63769"/>
                    </a:cubicBezTo>
                    <a:cubicBezTo>
                      <a:pt x="23009" y="113814"/>
                      <a:pt x="0" y="158518"/>
                      <a:pt x="2383" y="196566"/>
                    </a:cubicBezTo>
                    <a:lnTo>
                      <a:pt x="2383" y="196566"/>
                    </a:lnTo>
                    <a:lnTo>
                      <a:pt x="6492" y="196237"/>
                    </a:lnTo>
                    <a:cubicBezTo>
                      <a:pt x="3616" y="150383"/>
                      <a:pt x="41499" y="100502"/>
                      <a:pt x="73712" y="66645"/>
                    </a:cubicBezTo>
                    <a:cubicBezTo>
                      <a:pt x="95818" y="43636"/>
                      <a:pt x="119813" y="22434"/>
                      <a:pt x="145370" y="3369"/>
                    </a:cubicBezTo>
                    <a:lnTo>
                      <a:pt x="1429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40"/>
              <p:cNvSpPr/>
              <p:nvPr/>
            </p:nvSpPr>
            <p:spPr>
              <a:xfrm flipH="1">
                <a:off x="1195916" y="1596501"/>
                <a:ext cx="223209" cy="223209"/>
              </a:xfrm>
              <a:custGeom>
                <a:avLst/>
                <a:gdLst/>
                <a:ahLst/>
                <a:cxnLst/>
                <a:rect l="l" t="t" r="r" b="b"/>
                <a:pathLst>
                  <a:path w="14382" h="14382" extrusionOk="0">
                    <a:moveTo>
                      <a:pt x="7232" y="1"/>
                    </a:moveTo>
                    <a:cubicBezTo>
                      <a:pt x="3205" y="1"/>
                      <a:pt x="0" y="3206"/>
                      <a:pt x="0" y="7150"/>
                    </a:cubicBezTo>
                    <a:cubicBezTo>
                      <a:pt x="0" y="11177"/>
                      <a:pt x="3205" y="14382"/>
                      <a:pt x="7232" y="14382"/>
                    </a:cubicBezTo>
                    <a:cubicBezTo>
                      <a:pt x="11176" y="14382"/>
                      <a:pt x="14381" y="11177"/>
                      <a:pt x="14381" y="7150"/>
                    </a:cubicBezTo>
                    <a:cubicBezTo>
                      <a:pt x="14381" y="3206"/>
                      <a:pt x="11176" y="1"/>
                      <a:pt x="72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40"/>
              <p:cNvSpPr/>
              <p:nvPr/>
            </p:nvSpPr>
            <p:spPr>
              <a:xfrm flipH="1">
                <a:off x="1287071" y="1399475"/>
                <a:ext cx="223220" cy="223233"/>
              </a:xfrm>
              <a:custGeom>
                <a:avLst/>
                <a:gdLst/>
                <a:ahLst/>
                <a:cxnLst/>
                <a:rect l="l" t="t" r="r" b="b"/>
                <a:pathLst>
                  <a:path w="17504" h="17505" extrusionOk="0">
                    <a:moveTo>
                      <a:pt x="8711" y="1"/>
                    </a:moveTo>
                    <a:cubicBezTo>
                      <a:pt x="3945" y="1"/>
                      <a:pt x="0" y="3945"/>
                      <a:pt x="0" y="8794"/>
                    </a:cubicBezTo>
                    <a:cubicBezTo>
                      <a:pt x="0" y="13560"/>
                      <a:pt x="3945" y="17504"/>
                      <a:pt x="8711" y="17504"/>
                    </a:cubicBezTo>
                    <a:cubicBezTo>
                      <a:pt x="13559" y="17504"/>
                      <a:pt x="17504" y="13560"/>
                      <a:pt x="17504" y="8794"/>
                    </a:cubicBezTo>
                    <a:cubicBezTo>
                      <a:pt x="17504" y="3945"/>
                      <a:pt x="13559" y="1"/>
                      <a:pt x="87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40"/>
              <p:cNvSpPr/>
              <p:nvPr/>
            </p:nvSpPr>
            <p:spPr>
              <a:xfrm flipH="1">
                <a:off x="1845339" y="2463637"/>
                <a:ext cx="223233" cy="223220"/>
              </a:xfrm>
              <a:custGeom>
                <a:avLst/>
                <a:gdLst/>
                <a:ahLst/>
                <a:cxnLst/>
                <a:rect l="l" t="t" r="r" b="b"/>
                <a:pathLst>
                  <a:path w="17505" h="17504" extrusionOk="0">
                    <a:moveTo>
                      <a:pt x="8711" y="0"/>
                    </a:moveTo>
                    <a:cubicBezTo>
                      <a:pt x="3945" y="0"/>
                      <a:pt x="1" y="3945"/>
                      <a:pt x="1" y="8793"/>
                    </a:cubicBezTo>
                    <a:cubicBezTo>
                      <a:pt x="1" y="13559"/>
                      <a:pt x="3945" y="17504"/>
                      <a:pt x="8711" y="17504"/>
                    </a:cubicBezTo>
                    <a:cubicBezTo>
                      <a:pt x="13560" y="17504"/>
                      <a:pt x="17504" y="13559"/>
                      <a:pt x="17504" y="8793"/>
                    </a:cubicBezTo>
                    <a:cubicBezTo>
                      <a:pt x="17504" y="3945"/>
                      <a:pt x="13560" y="0"/>
                      <a:pt x="87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40"/>
              <p:cNvSpPr/>
              <p:nvPr/>
            </p:nvSpPr>
            <p:spPr>
              <a:xfrm flipH="1">
                <a:off x="1431684" y="1596489"/>
                <a:ext cx="183406" cy="183406"/>
              </a:xfrm>
              <a:custGeom>
                <a:avLst/>
                <a:gdLst/>
                <a:ahLst/>
                <a:cxnLst/>
                <a:rect l="l" t="t" r="r" b="b"/>
                <a:pathLst>
                  <a:path w="14382" h="14382" extrusionOk="0">
                    <a:moveTo>
                      <a:pt x="7232" y="1"/>
                    </a:moveTo>
                    <a:cubicBezTo>
                      <a:pt x="3205" y="1"/>
                      <a:pt x="1" y="3206"/>
                      <a:pt x="1" y="7150"/>
                    </a:cubicBezTo>
                    <a:cubicBezTo>
                      <a:pt x="1" y="11177"/>
                      <a:pt x="3205" y="14382"/>
                      <a:pt x="7232" y="14382"/>
                    </a:cubicBezTo>
                    <a:cubicBezTo>
                      <a:pt x="11177" y="14382"/>
                      <a:pt x="14381" y="11177"/>
                      <a:pt x="14381" y="7150"/>
                    </a:cubicBezTo>
                    <a:cubicBezTo>
                      <a:pt x="14381" y="3206"/>
                      <a:pt x="11177" y="1"/>
                      <a:pt x="72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40"/>
              <p:cNvSpPr/>
              <p:nvPr/>
            </p:nvSpPr>
            <p:spPr>
              <a:xfrm flipH="1">
                <a:off x="1575252" y="2133050"/>
                <a:ext cx="131006" cy="131006"/>
              </a:xfrm>
              <a:custGeom>
                <a:avLst/>
                <a:gdLst/>
                <a:ahLst/>
                <a:cxnLst/>
                <a:rect l="l" t="t" r="r" b="b"/>
                <a:pathLst>
                  <a:path w="10273" h="10273" extrusionOk="0">
                    <a:moveTo>
                      <a:pt x="5095" y="0"/>
                    </a:moveTo>
                    <a:cubicBezTo>
                      <a:pt x="2301" y="0"/>
                      <a:pt x="0" y="2301"/>
                      <a:pt x="0" y="5177"/>
                    </a:cubicBezTo>
                    <a:cubicBezTo>
                      <a:pt x="0" y="7971"/>
                      <a:pt x="2301" y="10272"/>
                      <a:pt x="5095" y="10272"/>
                    </a:cubicBezTo>
                    <a:cubicBezTo>
                      <a:pt x="7971" y="10272"/>
                      <a:pt x="10272" y="7971"/>
                      <a:pt x="10272" y="5177"/>
                    </a:cubicBezTo>
                    <a:cubicBezTo>
                      <a:pt x="10272" y="2301"/>
                      <a:pt x="7971" y="0"/>
                      <a:pt x="50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40"/>
              <p:cNvSpPr/>
              <p:nvPr/>
            </p:nvSpPr>
            <p:spPr>
              <a:xfrm flipH="1">
                <a:off x="1169697" y="1465495"/>
                <a:ext cx="131006" cy="131006"/>
              </a:xfrm>
              <a:custGeom>
                <a:avLst/>
                <a:gdLst/>
                <a:ahLst/>
                <a:cxnLst/>
                <a:rect l="l" t="t" r="r" b="b"/>
                <a:pathLst>
                  <a:path w="10273" h="10273" extrusionOk="0">
                    <a:moveTo>
                      <a:pt x="5178" y="1"/>
                    </a:moveTo>
                    <a:cubicBezTo>
                      <a:pt x="2301" y="1"/>
                      <a:pt x="0" y="2302"/>
                      <a:pt x="0" y="5096"/>
                    </a:cubicBezTo>
                    <a:cubicBezTo>
                      <a:pt x="0" y="7972"/>
                      <a:pt x="2301" y="10273"/>
                      <a:pt x="5178" y="10273"/>
                    </a:cubicBezTo>
                    <a:cubicBezTo>
                      <a:pt x="7972" y="10273"/>
                      <a:pt x="10273" y="7972"/>
                      <a:pt x="10273" y="5096"/>
                    </a:cubicBezTo>
                    <a:cubicBezTo>
                      <a:pt x="10273" y="2302"/>
                      <a:pt x="7972" y="1"/>
                      <a:pt x="5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40"/>
              <p:cNvSpPr/>
              <p:nvPr/>
            </p:nvSpPr>
            <p:spPr>
              <a:xfrm flipH="1">
                <a:off x="1772265" y="2723044"/>
                <a:ext cx="131006" cy="131006"/>
              </a:xfrm>
              <a:custGeom>
                <a:avLst/>
                <a:gdLst/>
                <a:ahLst/>
                <a:cxnLst/>
                <a:rect l="l" t="t" r="r" b="b"/>
                <a:pathLst>
                  <a:path w="10273" h="10273" extrusionOk="0">
                    <a:moveTo>
                      <a:pt x="5177" y="1"/>
                    </a:moveTo>
                    <a:cubicBezTo>
                      <a:pt x="2301" y="1"/>
                      <a:pt x="0" y="2301"/>
                      <a:pt x="0" y="5095"/>
                    </a:cubicBezTo>
                    <a:cubicBezTo>
                      <a:pt x="0" y="7972"/>
                      <a:pt x="2301" y="10273"/>
                      <a:pt x="5177" y="10273"/>
                    </a:cubicBezTo>
                    <a:cubicBezTo>
                      <a:pt x="7971" y="10273"/>
                      <a:pt x="10272" y="7972"/>
                      <a:pt x="10272" y="5095"/>
                    </a:cubicBezTo>
                    <a:cubicBezTo>
                      <a:pt x="10272" y="2301"/>
                      <a:pt x="7971" y="1"/>
                      <a:pt x="51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40"/>
              <p:cNvSpPr/>
              <p:nvPr/>
            </p:nvSpPr>
            <p:spPr>
              <a:xfrm flipH="1">
                <a:off x="1746071" y="2120476"/>
                <a:ext cx="183406" cy="183394"/>
              </a:xfrm>
              <a:custGeom>
                <a:avLst/>
                <a:gdLst/>
                <a:ahLst/>
                <a:cxnLst/>
                <a:rect l="l" t="t" r="r" b="b"/>
                <a:pathLst>
                  <a:path w="14382" h="14381" extrusionOk="0">
                    <a:moveTo>
                      <a:pt x="7232" y="0"/>
                    </a:moveTo>
                    <a:cubicBezTo>
                      <a:pt x="3206" y="0"/>
                      <a:pt x="1" y="3205"/>
                      <a:pt x="1" y="7149"/>
                    </a:cubicBezTo>
                    <a:cubicBezTo>
                      <a:pt x="1" y="11176"/>
                      <a:pt x="3206" y="14381"/>
                      <a:pt x="7232" y="14381"/>
                    </a:cubicBezTo>
                    <a:cubicBezTo>
                      <a:pt x="11177" y="14381"/>
                      <a:pt x="14382" y="11176"/>
                      <a:pt x="14382" y="7149"/>
                    </a:cubicBezTo>
                    <a:cubicBezTo>
                      <a:pt x="14382" y="3205"/>
                      <a:pt x="11177" y="0"/>
                      <a:pt x="7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40"/>
              <p:cNvSpPr/>
              <p:nvPr/>
            </p:nvSpPr>
            <p:spPr>
              <a:xfrm flipH="1">
                <a:off x="1680052" y="2002056"/>
                <a:ext cx="131006" cy="131006"/>
              </a:xfrm>
              <a:custGeom>
                <a:avLst/>
                <a:gdLst/>
                <a:ahLst/>
                <a:cxnLst/>
                <a:rect l="l" t="t" r="r" b="b"/>
                <a:pathLst>
                  <a:path w="10273" h="10273" extrusionOk="0">
                    <a:moveTo>
                      <a:pt x="5096" y="0"/>
                    </a:moveTo>
                    <a:cubicBezTo>
                      <a:pt x="2302" y="0"/>
                      <a:pt x="1" y="2301"/>
                      <a:pt x="1" y="5177"/>
                    </a:cubicBezTo>
                    <a:cubicBezTo>
                      <a:pt x="1" y="7971"/>
                      <a:pt x="2302" y="10272"/>
                      <a:pt x="5096" y="10272"/>
                    </a:cubicBezTo>
                    <a:cubicBezTo>
                      <a:pt x="7972" y="10272"/>
                      <a:pt x="10273" y="7971"/>
                      <a:pt x="10273" y="5177"/>
                    </a:cubicBezTo>
                    <a:cubicBezTo>
                      <a:pt x="10273" y="2301"/>
                      <a:pt x="7972" y="0"/>
                      <a:pt x="50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40"/>
              <p:cNvSpPr/>
              <p:nvPr/>
            </p:nvSpPr>
            <p:spPr>
              <a:xfrm flipH="1">
                <a:off x="1615078" y="2251470"/>
                <a:ext cx="183406" cy="183394"/>
              </a:xfrm>
              <a:custGeom>
                <a:avLst/>
                <a:gdLst/>
                <a:ahLst/>
                <a:cxnLst/>
                <a:rect l="l" t="t" r="r" b="b"/>
                <a:pathLst>
                  <a:path w="14382" h="14381" extrusionOk="0">
                    <a:moveTo>
                      <a:pt x="7232" y="0"/>
                    </a:moveTo>
                    <a:cubicBezTo>
                      <a:pt x="3206" y="0"/>
                      <a:pt x="1" y="3205"/>
                      <a:pt x="1" y="7149"/>
                    </a:cubicBezTo>
                    <a:cubicBezTo>
                      <a:pt x="1" y="11176"/>
                      <a:pt x="3206" y="14381"/>
                      <a:pt x="7232" y="14381"/>
                    </a:cubicBezTo>
                    <a:cubicBezTo>
                      <a:pt x="11177" y="14381"/>
                      <a:pt x="14382" y="11176"/>
                      <a:pt x="14382" y="7149"/>
                    </a:cubicBezTo>
                    <a:cubicBezTo>
                      <a:pt x="14382" y="3205"/>
                      <a:pt x="11177" y="0"/>
                      <a:pt x="7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40"/>
              <p:cNvSpPr/>
              <p:nvPr/>
            </p:nvSpPr>
            <p:spPr>
              <a:xfrm flipH="1">
                <a:off x="1889639" y="2723044"/>
                <a:ext cx="183406" cy="183406"/>
              </a:xfrm>
              <a:custGeom>
                <a:avLst/>
                <a:gdLst/>
                <a:ahLst/>
                <a:cxnLst/>
                <a:rect l="l" t="t" r="r" b="b"/>
                <a:pathLst>
                  <a:path w="14382" h="14382" extrusionOk="0">
                    <a:moveTo>
                      <a:pt x="7150" y="1"/>
                    </a:moveTo>
                    <a:cubicBezTo>
                      <a:pt x="3205" y="1"/>
                      <a:pt x="1" y="3205"/>
                      <a:pt x="1" y="7150"/>
                    </a:cubicBezTo>
                    <a:cubicBezTo>
                      <a:pt x="1" y="11177"/>
                      <a:pt x="3205" y="14381"/>
                      <a:pt x="7150" y="14381"/>
                    </a:cubicBezTo>
                    <a:cubicBezTo>
                      <a:pt x="11094" y="14381"/>
                      <a:pt x="14381" y="11177"/>
                      <a:pt x="14381" y="7150"/>
                    </a:cubicBezTo>
                    <a:cubicBezTo>
                      <a:pt x="14381" y="3205"/>
                      <a:pt x="11094" y="1"/>
                      <a:pt x="71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40"/>
              <p:cNvSpPr/>
              <p:nvPr/>
            </p:nvSpPr>
            <p:spPr>
              <a:xfrm flipH="1">
                <a:off x="1772292" y="2880252"/>
                <a:ext cx="223209" cy="223229"/>
              </a:xfrm>
              <a:custGeom>
                <a:avLst/>
                <a:gdLst/>
                <a:ahLst/>
                <a:cxnLst/>
                <a:rect l="l" t="t" r="r" b="b"/>
                <a:pathLst>
                  <a:path w="14382" h="14381" extrusionOk="0">
                    <a:moveTo>
                      <a:pt x="7232" y="0"/>
                    </a:moveTo>
                    <a:cubicBezTo>
                      <a:pt x="3205" y="0"/>
                      <a:pt x="0" y="3205"/>
                      <a:pt x="0" y="7149"/>
                    </a:cubicBezTo>
                    <a:cubicBezTo>
                      <a:pt x="0" y="11176"/>
                      <a:pt x="3205" y="14381"/>
                      <a:pt x="7232" y="14381"/>
                    </a:cubicBezTo>
                    <a:cubicBezTo>
                      <a:pt x="11176" y="14381"/>
                      <a:pt x="14381" y="11176"/>
                      <a:pt x="14381" y="7149"/>
                    </a:cubicBezTo>
                    <a:cubicBezTo>
                      <a:pt x="14381" y="3205"/>
                      <a:pt x="11176" y="0"/>
                      <a:pt x="7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3" name="Google Shape;783;p40"/>
            <p:cNvGrpSpPr/>
            <p:nvPr/>
          </p:nvGrpSpPr>
          <p:grpSpPr>
            <a:xfrm rot="1418097">
              <a:off x="137220" y="137146"/>
              <a:ext cx="2188085" cy="2839292"/>
              <a:chOff x="-36683" y="233060"/>
              <a:chExt cx="2188129" cy="2839349"/>
            </a:xfrm>
          </p:grpSpPr>
          <p:sp>
            <p:nvSpPr>
              <p:cNvPr id="784" name="Google Shape;784;p40"/>
              <p:cNvSpPr/>
              <p:nvPr/>
            </p:nvSpPr>
            <p:spPr>
              <a:xfrm flipH="1">
                <a:off x="-36683" y="233060"/>
                <a:ext cx="1993386" cy="2695425"/>
              </a:xfrm>
              <a:custGeom>
                <a:avLst/>
                <a:gdLst/>
                <a:ahLst/>
                <a:cxnLst/>
                <a:rect l="l" t="t" r="r" b="b"/>
                <a:pathLst>
                  <a:path w="145370" h="196567" extrusionOk="0">
                    <a:moveTo>
                      <a:pt x="142987" y="0"/>
                    </a:moveTo>
                    <a:cubicBezTo>
                      <a:pt x="117183" y="19229"/>
                      <a:pt x="93024" y="40595"/>
                      <a:pt x="70754" y="63769"/>
                    </a:cubicBezTo>
                    <a:cubicBezTo>
                      <a:pt x="23009" y="113814"/>
                      <a:pt x="0" y="158518"/>
                      <a:pt x="2383" y="196566"/>
                    </a:cubicBezTo>
                    <a:lnTo>
                      <a:pt x="2383" y="196566"/>
                    </a:lnTo>
                    <a:lnTo>
                      <a:pt x="6492" y="196237"/>
                    </a:lnTo>
                    <a:cubicBezTo>
                      <a:pt x="3616" y="150383"/>
                      <a:pt x="41499" y="100502"/>
                      <a:pt x="73712" y="66645"/>
                    </a:cubicBezTo>
                    <a:cubicBezTo>
                      <a:pt x="95818" y="43636"/>
                      <a:pt x="119813" y="22434"/>
                      <a:pt x="145370" y="3369"/>
                    </a:cubicBezTo>
                    <a:lnTo>
                      <a:pt x="1429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40"/>
              <p:cNvSpPr/>
              <p:nvPr/>
            </p:nvSpPr>
            <p:spPr>
              <a:xfrm flipH="1">
                <a:off x="1252861" y="1571586"/>
                <a:ext cx="144899" cy="144899"/>
              </a:xfrm>
              <a:custGeom>
                <a:avLst/>
                <a:gdLst/>
                <a:ahLst/>
                <a:cxnLst/>
                <a:rect l="l" t="t" r="r" b="b"/>
                <a:pathLst>
                  <a:path w="14382" h="14382" extrusionOk="0">
                    <a:moveTo>
                      <a:pt x="7232" y="1"/>
                    </a:moveTo>
                    <a:cubicBezTo>
                      <a:pt x="3205" y="1"/>
                      <a:pt x="0" y="3206"/>
                      <a:pt x="0" y="7150"/>
                    </a:cubicBezTo>
                    <a:cubicBezTo>
                      <a:pt x="0" y="11177"/>
                      <a:pt x="3205" y="14382"/>
                      <a:pt x="7232" y="14382"/>
                    </a:cubicBezTo>
                    <a:cubicBezTo>
                      <a:pt x="11176" y="14382"/>
                      <a:pt x="14381" y="11177"/>
                      <a:pt x="14381" y="7150"/>
                    </a:cubicBezTo>
                    <a:cubicBezTo>
                      <a:pt x="14381" y="3206"/>
                      <a:pt x="11176" y="1"/>
                      <a:pt x="72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40"/>
              <p:cNvSpPr/>
              <p:nvPr/>
            </p:nvSpPr>
            <p:spPr>
              <a:xfrm flipH="1">
                <a:off x="1287071" y="1399475"/>
                <a:ext cx="223220" cy="223233"/>
              </a:xfrm>
              <a:custGeom>
                <a:avLst/>
                <a:gdLst/>
                <a:ahLst/>
                <a:cxnLst/>
                <a:rect l="l" t="t" r="r" b="b"/>
                <a:pathLst>
                  <a:path w="17504" h="17505" extrusionOk="0">
                    <a:moveTo>
                      <a:pt x="8711" y="1"/>
                    </a:moveTo>
                    <a:cubicBezTo>
                      <a:pt x="3945" y="1"/>
                      <a:pt x="0" y="3945"/>
                      <a:pt x="0" y="8794"/>
                    </a:cubicBezTo>
                    <a:cubicBezTo>
                      <a:pt x="0" y="13560"/>
                      <a:pt x="3945" y="17504"/>
                      <a:pt x="8711" y="17504"/>
                    </a:cubicBezTo>
                    <a:cubicBezTo>
                      <a:pt x="13559" y="17504"/>
                      <a:pt x="17504" y="13560"/>
                      <a:pt x="17504" y="8794"/>
                    </a:cubicBezTo>
                    <a:cubicBezTo>
                      <a:pt x="17504" y="3945"/>
                      <a:pt x="13559" y="1"/>
                      <a:pt x="87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40"/>
              <p:cNvSpPr/>
              <p:nvPr/>
            </p:nvSpPr>
            <p:spPr>
              <a:xfrm flipH="1">
                <a:off x="1876843" y="2495144"/>
                <a:ext cx="160215" cy="160205"/>
              </a:xfrm>
              <a:custGeom>
                <a:avLst/>
                <a:gdLst/>
                <a:ahLst/>
                <a:cxnLst/>
                <a:rect l="l" t="t" r="r" b="b"/>
                <a:pathLst>
                  <a:path w="17505" h="17504" extrusionOk="0">
                    <a:moveTo>
                      <a:pt x="8711" y="0"/>
                    </a:moveTo>
                    <a:cubicBezTo>
                      <a:pt x="3945" y="0"/>
                      <a:pt x="1" y="3945"/>
                      <a:pt x="1" y="8793"/>
                    </a:cubicBezTo>
                    <a:cubicBezTo>
                      <a:pt x="1" y="13559"/>
                      <a:pt x="3945" y="17504"/>
                      <a:pt x="8711" y="17504"/>
                    </a:cubicBezTo>
                    <a:cubicBezTo>
                      <a:pt x="13560" y="17504"/>
                      <a:pt x="17504" y="13559"/>
                      <a:pt x="17504" y="8793"/>
                    </a:cubicBezTo>
                    <a:cubicBezTo>
                      <a:pt x="17504" y="3945"/>
                      <a:pt x="13560" y="0"/>
                      <a:pt x="87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40"/>
              <p:cNvSpPr/>
              <p:nvPr/>
            </p:nvSpPr>
            <p:spPr>
              <a:xfrm flipH="1">
                <a:off x="1431684" y="1596489"/>
                <a:ext cx="183406" cy="183406"/>
              </a:xfrm>
              <a:custGeom>
                <a:avLst/>
                <a:gdLst/>
                <a:ahLst/>
                <a:cxnLst/>
                <a:rect l="l" t="t" r="r" b="b"/>
                <a:pathLst>
                  <a:path w="14382" h="14382" extrusionOk="0">
                    <a:moveTo>
                      <a:pt x="7232" y="1"/>
                    </a:moveTo>
                    <a:cubicBezTo>
                      <a:pt x="3205" y="1"/>
                      <a:pt x="1" y="3206"/>
                      <a:pt x="1" y="7150"/>
                    </a:cubicBezTo>
                    <a:cubicBezTo>
                      <a:pt x="1" y="11177"/>
                      <a:pt x="3205" y="14382"/>
                      <a:pt x="7232" y="14382"/>
                    </a:cubicBezTo>
                    <a:cubicBezTo>
                      <a:pt x="11177" y="14382"/>
                      <a:pt x="14381" y="11177"/>
                      <a:pt x="14381" y="7150"/>
                    </a:cubicBezTo>
                    <a:cubicBezTo>
                      <a:pt x="14381" y="3206"/>
                      <a:pt x="11177" y="1"/>
                      <a:pt x="72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40"/>
              <p:cNvSpPr/>
              <p:nvPr/>
            </p:nvSpPr>
            <p:spPr>
              <a:xfrm flipH="1">
                <a:off x="1575252" y="2133050"/>
                <a:ext cx="131006" cy="131006"/>
              </a:xfrm>
              <a:custGeom>
                <a:avLst/>
                <a:gdLst/>
                <a:ahLst/>
                <a:cxnLst/>
                <a:rect l="l" t="t" r="r" b="b"/>
                <a:pathLst>
                  <a:path w="10273" h="10273" extrusionOk="0">
                    <a:moveTo>
                      <a:pt x="5095" y="0"/>
                    </a:moveTo>
                    <a:cubicBezTo>
                      <a:pt x="2301" y="0"/>
                      <a:pt x="0" y="2301"/>
                      <a:pt x="0" y="5177"/>
                    </a:cubicBezTo>
                    <a:cubicBezTo>
                      <a:pt x="0" y="7971"/>
                      <a:pt x="2301" y="10272"/>
                      <a:pt x="5095" y="10272"/>
                    </a:cubicBezTo>
                    <a:cubicBezTo>
                      <a:pt x="7971" y="10272"/>
                      <a:pt x="10272" y="7971"/>
                      <a:pt x="10272" y="5177"/>
                    </a:cubicBezTo>
                    <a:cubicBezTo>
                      <a:pt x="10272" y="2301"/>
                      <a:pt x="7971" y="0"/>
                      <a:pt x="50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40"/>
              <p:cNvSpPr/>
              <p:nvPr/>
            </p:nvSpPr>
            <p:spPr>
              <a:xfrm flipH="1">
                <a:off x="1169697" y="1465495"/>
                <a:ext cx="131006" cy="131006"/>
              </a:xfrm>
              <a:custGeom>
                <a:avLst/>
                <a:gdLst/>
                <a:ahLst/>
                <a:cxnLst/>
                <a:rect l="l" t="t" r="r" b="b"/>
                <a:pathLst>
                  <a:path w="10273" h="10273" extrusionOk="0">
                    <a:moveTo>
                      <a:pt x="5178" y="1"/>
                    </a:moveTo>
                    <a:cubicBezTo>
                      <a:pt x="2301" y="1"/>
                      <a:pt x="0" y="2302"/>
                      <a:pt x="0" y="5096"/>
                    </a:cubicBezTo>
                    <a:cubicBezTo>
                      <a:pt x="0" y="7972"/>
                      <a:pt x="2301" y="10273"/>
                      <a:pt x="5178" y="10273"/>
                    </a:cubicBezTo>
                    <a:cubicBezTo>
                      <a:pt x="7972" y="10273"/>
                      <a:pt x="10273" y="7972"/>
                      <a:pt x="10273" y="5096"/>
                    </a:cubicBezTo>
                    <a:cubicBezTo>
                      <a:pt x="10273" y="2302"/>
                      <a:pt x="7972" y="1"/>
                      <a:pt x="5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40"/>
              <p:cNvSpPr/>
              <p:nvPr/>
            </p:nvSpPr>
            <p:spPr>
              <a:xfrm flipH="1">
                <a:off x="1772265" y="2723044"/>
                <a:ext cx="131006" cy="131006"/>
              </a:xfrm>
              <a:custGeom>
                <a:avLst/>
                <a:gdLst/>
                <a:ahLst/>
                <a:cxnLst/>
                <a:rect l="l" t="t" r="r" b="b"/>
                <a:pathLst>
                  <a:path w="10273" h="10273" extrusionOk="0">
                    <a:moveTo>
                      <a:pt x="5177" y="1"/>
                    </a:moveTo>
                    <a:cubicBezTo>
                      <a:pt x="2301" y="1"/>
                      <a:pt x="0" y="2301"/>
                      <a:pt x="0" y="5095"/>
                    </a:cubicBezTo>
                    <a:cubicBezTo>
                      <a:pt x="0" y="7972"/>
                      <a:pt x="2301" y="10273"/>
                      <a:pt x="5177" y="10273"/>
                    </a:cubicBezTo>
                    <a:cubicBezTo>
                      <a:pt x="7971" y="10273"/>
                      <a:pt x="10272" y="7972"/>
                      <a:pt x="10272" y="5095"/>
                    </a:cubicBezTo>
                    <a:cubicBezTo>
                      <a:pt x="10272" y="2301"/>
                      <a:pt x="7971" y="1"/>
                      <a:pt x="51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40"/>
              <p:cNvSpPr/>
              <p:nvPr/>
            </p:nvSpPr>
            <p:spPr>
              <a:xfrm flipH="1">
                <a:off x="1760856" y="2135275"/>
                <a:ext cx="153815" cy="153805"/>
              </a:xfrm>
              <a:custGeom>
                <a:avLst/>
                <a:gdLst/>
                <a:ahLst/>
                <a:cxnLst/>
                <a:rect l="l" t="t" r="r" b="b"/>
                <a:pathLst>
                  <a:path w="14382" h="14381" extrusionOk="0">
                    <a:moveTo>
                      <a:pt x="7232" y="0"/>
                    </a:moveTo>
                    <a:cubicBezTo>
                      <a:pt x="3206" y="0"/>
                      <a:pt x="1" y="3205"/>
                      <a:pt x="1" y="7149"/>
                    </a:cubicBezTo>
                    <a:cubicBezTo>
                      <a:pt x="1" y="11176"/>
                      <a:pt x="3206" y="14381"/>
                      <a:pt x="7232" y="14381"/>
                    </a:cubicBezTo>
                    <a:cubicBezTo>
                      <a:pt x="11177" y="14381"/>
                      <a:pt x="14382" y="11176"/>
                      <a:pt x="14382" y="7149"/>
                    </a:cubicBezTo>
                    <a:cubicBezTo>
                      <a:pt x="14382" y="3205"/>
                      <a:pt x="11177" y="0"/>
                      <a:pt x="7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40"/>
              <p:cNvSpPr/>
              <p:nvPr/>
            </p:nvSpPr>
            <p:spPr>
              <a:xfrm flipH="1">
                <a:off x="1679222" y="1940499"/>
                <a:ext cx="217171" cy="217171"/>
              </a:xfrm>
              <a:custGeom>
                <a:avLst/>
                <a:gdLst/>
                <a:ahLst/>
                <a:cxnLst/>
                <a:rect l="l" t="t" r="r" b="b"/>
                <a:pathLst>
                  <a:path w="10273" h="10273" extrusionOk="0">
                    <a:moveTo>
                      <a:pt x="5096" y="0"/>
                    </a:moveTo>
                    <a:cubicBezTo>
                      <a:pt x="2302" y="0"/>
                      <a:pt x="1" y="2301"/>
                      <a:pt x="1" y="5177"/>
                    </a:cubicBezTo>
                    <a:cubicBezTo>
                      <a:pt x="1" y="7971"/>
                      <a:pt x="2302" y="10272"/>
                      <a:pt x="5096" y="10272"/>
                    </a:cubicBezTo>
                    <a:cubicBezTo>
                      <a:pt x="7972" y="10272"/>
                      <a:pt x="10273" y="7971"/>
                      <a:pt x="10273" y="5177"/>
                    </a:cubicBezTo>
                    <a:cubicBezTo>
                      <a:pt x="10273" y="2301"/>
                      <a:pt x="7972" y="0"/>
                      <a:pt x="50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40"/>
              <p:cNvSpPr/>
              <p:nvPr/>
            </p:nvSpPr>
            <p:spPr>
              <a:xfrm flipH="1">
                <a:off x="1615078" y="2251470"/>
                <a:ext cx="183406" cy="183394"/>
              </a:xfrm>
              <a:custGeom>
                <a:avLst/>
                <a:gdLst/>
                <a:ahLst/>
                <a:cxnLst/>
                <a:rect l="l" t="t" r="r" b="b"/>
                <a:pathLst>
                  <a:path w="14382" h="14381" extrusionOk="0">
                    <a:moveTo>
                      <a:pt x="7232" y="0"/>
                    </a:moveTo>
                    <a:cubicBezTo>
                      <a:pt x="3206" y="0"/>
                      <a:pt x="1" y="3205"/>
                      <a:pt x="1" y="7149"/>
                    </a:cubicBezTo>
                    <a:cubicBezTo>
                      <a:pt x="1" y="11176"/>
                      <a:pt x="3206" y="14381"/>
                      <a:pt x="7232" y="14381"/>
                    </a:cubicBezTo>
                    <a:cubicBezTo>
                      <a:pt x="11177" y="14381"/>
                      <a:pt x="14382" y="11176"/>
                      <a:pt x="14382" y="7149"/>
                    </a:cubicBezTo>
                    <a:cubicBezTo>
                      <a:pt x="14382" y="3205"/>
                      <a:pt x="11177" y="0"/>
                      <a:pt x="7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40"/>
              <p:cNvSpPr/>
              <p:nvPr/>
            </p:nvSpPr>
            <p:spPr>
              <a:xfrm flipH="1">
                <a:off x="1889622" y="2723036"/>
                <a:ext cx="261824" cy="261824"/>
              </a:xfrm>
              <a:custGeom>
                <a:avLst/>
                <a:gdLst/>
                <a:ahLst/>
                <a:cxnLst/>
                <a:rect l="l" t="t" r="r" b="b"/>
                <a:pathLst>
                  <a:path w="14382" h="14382" extrusionOk="0">
                    <a:moveTo>
                      <a:pt x="7150" y="1"/>
                    </a:moveTo>
                    <a:cubicBezTo>
                      <a:pt x="3205" y="1"/>
                      <a:pt x="1" y="3205"/>
                      <a:pt x="1" y="7150"/>
                    </a:cubicBezTo>
                    <a:cubicBezTo>
                      <a:pt x="1" y="11177"/>
                      <a:pt x="3205" y="14381"/>
                      <a:pt x="7150" y="14381"/>
                    </a:cubicBezTo>
                    <a:cubicBezTo>
                      <a:pt x="11094" y="14381"/>
                      <a:pt x="14381" y="11177"/>
                      <a:pt x="14381" y="7150"/>
                    </a:cubicBezTo>
                    <a:cubicBezTo>
                      <a:pt x="14381" y="3205"/>
                      <a:pt x="11094" y="1"/>
                      <a:pt x="71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40"/>
              <p:cNvSpPr/>
              <p:nvPr/>
            </p:nvSpPr>
            <p:spPr>
              <a:xfrm flipH="1">
                <a:off x="1803378" y="2911341"/>
                <a:ext cx="161042" cy="161067"/>
              </a:xfrm>
              <a:custGeom>
                <a:avLst/>
                <a:gdLst/>
                <a:ahLst/>
                <a:cxnLst/>
                <a:rect l="l" t="t" r="r" b="b"/>
                <a:pathLst>
                  <a:path w="14382" h="14381" extrusionOk="0">
                    <a:moveTo>
                      <a:pt x="7232" y="0"/>
                    </a:moveTo>
                    <a:cubicBezTo>
                      <a:pt x="3205" y="0"/>
                      <a:pt x="0" y="3205"/>
                      <a:pt x="0" y="7149"/>
                    </a:cubicBezTo>
                    <a:cubicBezTo>
                      <a:pt x="0" y="11176"/>
                      <a:pt x="3205" y="14381"/>
                      <a:pt x="7232" y="14381"/>
                    </a:cubicBezTo>
                    <a:cubicBezTo>
                      <a:pt x="11176" y="14381"/>
                      <a:pt x="14381" y="11176"/>
                      <a:pt x="14381" y="7149"/>
                    </a:cubicBezTo>
                    <a:cubicBezTo>
                      <a:pt x="14381" y="3205"/>
                      <a:pt x="11176" y="0"/>
                      <a:pt x="7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7" name="Google Shape;797;p40"/>
            <p:cNvGrpSpPr/>
            <p:nvPr/>
          </p:nvGrpSpPr>
          <p:grpSpPr>
            <a:xfrm rot="-2700000">
              <a:off x="-230444" y="650009"/>
              <a:ext cx="1887360" cy="1726630"/>
              <a:chOff x="2822050" y="3455450"/>
              <a:chExt cx="2149750" cy="1966675"/>
            </a:xfrm>
          </p:grpSpPr>
          <p:sp>
            <p:nvSpPr>
              <p:cNvPr id="798" name="Google Shape;798;p40"/>
              <p:cNvSpPr/>
              <p:nvPr/>
            </p:nvSpPr>
            <p:spPr>
              <a:xfrm>
                <a:off x="2822050" y="3455450"/>
                <a:ext cx="2149750" cy="1966675"/>
              </a:xfrm>
              <a:custGeom>
                <a:avLst/>
                <a:gdLst/>
                <a:ahLst/>
                <a:cxnLst/>
                <a:rect l="l" t="t" r="r" b="b"/>
                <a:pathLst>
                  <a:path w="85990" h="78667" extrusionOk="0">
                    <a:moveTo>
                      <a:pt x="83197" y="2536"/>
                    </a:moveTo>
                    <a:lnTo>
                      <a:pt x="83197" y="2536"/>
                    </a:lnTo>
                    <a:cubicBezTo>
                      <a:pt x="77720" y="34686"/>
                      <a:pt x="62001" y="57580"/>
                      <a:pt x="37683" y="68753"/>
                    </a:cubicBezTo>
                    <a:cubicBezTo>
                      <a:pt x="26957" y="73633"/>
                      <a:pt x="15339" y="76150"/>
                      <a:pt x="3599" y="76150"/>
                    </a:cubicBezTo>
                    <a:cubicBezTo>
                      <a:pt x="3349" y="76150"/>
                      <a:pt x="3099" y="76149"/>
                      <a:pt x="2849" y="76147"/>
                    </a:cubicBezTo>
                    <a:cubicBezTo>
                      <a:pt x="10845" y="36603"/>
                      <a:pt x="32425" y="18748"/>
                      <a:pt x="49184" y="10697"/>
                    </a:cubicBezTo>
                    <a:cubicBezTo>
                      <a:pt x="59810" y="5603"/>
                      <a:pt x="71421" y="2810"/>
                      <a:pt x="83197" y="2536"/>
                    </a:cubicBezTo>
                    <a:close/>
                    <a:moveTo>
                      <a:pt x="83457" y="1"/>
                    </a:moveTo>
                    <a:cubicBezTo>
                      <a:pt x="79119" y="1"/>
                      <a:pt x="64461" y="562"/>
                      <a:pt x="48199" y="8342"/>
                    </a:cubicBezTo>
                    <a:cubicBezTo>
                      <a:pt x="30672" y="16776"/>
                      <a:pt x="8107" y="35507"/>
                      <a:pt x="56" y="77078"/>
                    </a:cubicBezTo>
                    <a:cubicBezTo>
                      <a:pt x="1" y="77461"/>
                      <a:pt x="110" y="77790"/>
                      <a:pt x="330" y="78064"/>
                    </a:cubicBezTo>
                    <a:cubicBezTo>
                      <a:pt x="549" y="78392"/>
                      <a:pt x="877" y="78557"/>
                      <a:pt x="1206" y="78611"/>
                    </a:cubicBezTo>
                    <a:cubicBezTo>
                      <a:pt x="1370" y="78611"/>
                      <a:pt x="2520" y="78666"/>
                      <a:pt x="4383" y="78666"/>
                    </a:cubicBezTo>
                    <a:cubicBezTo>
                      <a:pt x="16213" y="78557"/>
                      <a:pt x="27879" y="75982"/>
                      <a:pt x="38669" y="71053"/>
                    </a:cubicBezTo>
                    <a:cubicBezTo>
                      <a:pt x="70928" y="56265"/>
                      <a:pt x="82156" y="25046"/>
                      <a:pt x="85935" y="1495"/>
                    </a:cubicBezTo>
                    <a:cubicBezTo>
                      <a:pt x="85990" y="1112"/>
                      <a:pt x="85880" y="783"/>
                      <a:pt x="85661" y="509"/>
                    </a:cubicBezTo>
                    <a:cubicBezTo>
                      <a:pt x="85442" y="181"/>
                      <a:pt x="85114" y="16"/>
                      <a:pt x="84730" y="16"/>
                    </a:cubicBezTo>
                    <a:cubicBezTo>
                      <a:pt x="84627" y="16"/>
                      <a:pt x="84189" y="1"/>
                      <a:pt x="834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40"/>
              <p:cNvSpPr/>
              <p:nvPr/>
            </p:nvSpPr>
            <p:spPr>
              <a:xfrm>
                <a:off x="2854925" y="3487350"/>
                <a:ext cx="2084025" cy="1901900"/>
              </a:xfrm>
              <a:custGeom>
                <a:avLst/>
                <a:gdLst/>
                <a:ahLst/>
                <a:cxnLst/>
                <a:rect l="l" t="t" r="r" b="b"/>
                <a:pathLst>
                  <a:path w="83361" h="76076" extrusionOk="0">
                    <a:moveTo>
                      <a:pt x="81991" y="0"/>
                    </a:moveTo>
                    <a:lnTo>
                      <a:pt x="75857" y="5696"/>
                    </a:lnTo>
                    <a:cubicBezTo>
                      <a:pt x="75747" y="5587"/>
                      <a:pt x="75638" y="5587"/>
                      <a:pt x="75473" y="5532"/>
                    </a:cubicBezTo>
                    <a:lnTo>
                      <a:pt x="58221" y="3998"/>
                    </a:lnTo>
                    <a:cubicBezTo>
                      <a:pt x="56961" y="4382"/>
                      <a:pt x="55647" y="4820"/>
                      <a:pt x="54332" y="5368"/>
                    </a:cubicBezTo>
                    <a:lnTo>
                      <a:pt x="74269" y="7175"/>
                    </a:lnTo>
                    <a:lnTo>
                      <a:pt x="60686" y="19608"/>
                    </a:lnTo>
                    <a:lnTo>
                      <a:pt x="60576" y="19608"/>
                    </a:lnTo>
                    <a:lnTo>
                      <a:pt x="33191" y="17088"/>
                    </a:lnTo>
                    <a:cubicBezTo>
                      <a:pt x="32589" y="17581"/>
                      <a:pt x="31931" y="18129"/>
                      <a:pt x="31329" y="18622"/>
                    </a:cubicBezTo>
                    <a:lnTo>
                      <a:pt x="59042" y="21141"/>
                    </a:lnTo>
                    <a:lnTo>
                      <a:pt x="51375" y="27988"/>
                    </a:lnTo>
                    <a:cubicBezTo>
                      <a:pt x="51210" y="27988"/>
                      <a:pt x="50991" y="28042"/>
                      <a:pt x="50882" y="28207"/>
                    </a:cubicBezTo>
                    <a:cubicBezTo>
                      <a:pt x="50717" y="28316"/>
                      <a:pt x="50663" y="28481"/>
                      <a:pt x="50608" y="28700"/>
                    </a:cubicBezTo>
                    <a:lnTo>
                      <a:pt x="46062" y="32917"/>
                    </a:lnTo>
                    <a:lnTo>
                      <a:pt x="19608" y="30507"/>
                    </a:lnTo>
                    <a:cubicBezTo>
                      <a:pt x="19170" y="31000"/>
                      <a:pt x="18787" y="31548"/>
                      <a:pt x="18403" y="32095"/>
                    </a:cubicBezTo>
                    <a:lnTo>
                      <a:pt x="44364" y="34451"/>
                    </a:lnTo>
                    <a:lnTo>
                      <a:pt x="32260" y="45514"/>
                    </a:lnTo>
                    <a:cubicBezTo>
                      <a:pt x="32150" y="45405"/>
                      <a:pt x="32041" y="45350"/>
                      <a:pt x="31877" y="45350"/>
                    </a:cubicBezTo>
                    <a:lnTo>
                      <a:pt x="11119" y="43488"/>
                    </a:lnTo>
                    <a:cubicBezTo>
                      <a:pt x="10845" y="44035"/>
                      <a:pt x="10571" y="44528"/>
                      <a:pt x="10297" y="45076"/>
                    </a:cubicBezTo>
                    <a:lnTo>
                      <a:pt x="30672" y="46938"/>
                    </a:lnTo>
                    <a:lnTo>
                      <a:pt x="17089" y="59371"/>
                    </a:lnTo>
                    <a:lnTo>
                      <a:pt x="16979" y="59371"/>
                    </a:lnTo>
                    <a:lnTo>
                      <a:pt x="4711" y="58275"/>
                    </a:lnTo>
                    <a:cubicBezTo>
                      <a:pt x="4546" y="58768"/>
                      <a:pt x="4382" y="59316"/>
                      <a:pt x="4163" y="59864"/>
                    </a:cubicBezTo>
                    <a:lnTo>
                      <a:pt x="15446" y="60904"/>
                    </a:lnTo>
                    <a:lnTo>
                      <a:pt x="274" y="74761"/>
                    </a:lnTo>
                    <a:cubicBezTo>
                      <a:pt x="165" y="75145"/>
                      <a:pt x="55" y="75583"/>
                      <a:pt x="0" y="76021"/>
                    </a:cubicBezTo>
                    <a:cubicBezTo>
                      <a:pt x="0" y="76021"/>
                      <a:pt x="439" y="76076"/>
                      <a:pt x="1260" y="76076"/>
                    </a:cubicBezTo>
                    <a:lnTo>
                      <a:pt x="23059" y="56194"/>
                    </a:lnTo>
                    <a:lnTo>
                      <a:pt x="23497" y="73392"/>
                    </a:lnTo>
                    <a:lnTo>
                      <a:pt x="25195" y="72899"/>
                    </a:lnTo>
                    <a:lnTo>
                      <a:pt x="24702" y="54661"/>
                    </a:lnTo>
                    <a:lnTo>
                      <a:pt x="37956" y="42556"/>
                    </a:lnTo>
                    <a:lnTo>
                      <a:pt x="38613" y="67805"/>
                    </a:lnTo>
                    <a:cubicBezTo>
                      <a:pt x="39161" y="67532"/>
                      <a:pt x="39709" y="67258"/>
                      <a:pt x="40256" y="66984"/>
                    </a:cubicBezTo>
                    <a:lnTo>
                      <a:pt x="39599" y="41078"/>
                    </a:lnTo>
                    <a:lnTo>
                      <a:pt x="50663" y="30945"/>
                    </a:lnTo>
                    <a:lnTo>
                      <a:pt x="51429" y="59535"/>
                    </a:lnTo>
                    <a:cubicBezTo>
                      <a:pt x="51429" y="59645"/>
                      <a:pt x="51429" y="59699"/>
                      <a:pt x="51484" y="59809"/>
                    </a:cubicBezTo>
                    <a:cubicBezTo>
                      <a:pt x="52032" y="59371"/>
                      <a:pt x="52525" y="58987"/>
                      <a:pt x="53073" y="58549"/>
                    </a:cubicBezTo>
                    <a:lnTo>
                      <a:pt x="52306" y="29412"/>
                    </a:lnTo>
                    <a:lnTo>
                      <a:pt x="66053" y="16869"/>
                    </a:lnTo>
                    <a:lnTo>
                      <a:pt x="66765" y="43761"/>
                    </a:lnTo>
                    <a:cubicBezTo>
                      <a:pt x="67313" y="42995"/>
                      <a:pt x="67860" y="42173"/>
                      <a:pt x="68353" y="41352"/>
                    </a:cubicBezTo>
                    <a:lnTo>
                      <a:pt x="67696" y="15336"/>
                    </a:lnTo>
                    <a:lnTo>
                      <a:pt x="83196" y="1205"/>
                    </a:lnTo>
                    <a:lnTo>
                      <a:pt x="833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4408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4B222E17-09E1-26E2-4644-1909D93D87AF}"/>
              </a:ext>
            </a:extLst>
          </p:cNvPr>
          <p:cNvSpPr txBox="1">
            <a:spLocks/>
          </p:cNvSpPr>
          <p:nvPr/>
        </p:nvSpPr>
        <p:spPr>
          <a:xfrm>
            <a:off x="184930" y="20422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"/>
              <a:buNone/>
              <a:defRPr sz="28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"/>
              <a:buNone/>
              <a:defRPr sz="28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"/>
              <a:buNone/>
              <a:defRPr sz="28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"/>
              <a:buNone/>
              <a:defRPr sz="28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"/>
              <a:buNone/>
              <a:defRPr sz="28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"/>
              <a:buNone/>
              <a:defRPr sz="28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"/>
              <a:buNone/>
              <a:defRPr sz="28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"/>
              <a:buNone/>
              <a:defRPr sz="28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"/>
              <a:buNone/>
              <a:defRPr sz="2800" b="1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" dirty="0"/>
              <a:t>D</a:t>
            </a:r>
            <a:r>
              <a:rPr lang="en-US" dirty="0"/>
              <a:t>e</a:t>
            </a:r>
            <a:r>
              <a:rPr lang="en" dirty="0"/>
              <a:t>scribe Data :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27D3B0-24F8-9C20-8BB0-93D4B5559809}"/>
              </a:ext>
            </a:extLst>
          </p:cNvPr>
          <p:cNvSpPr txBox="1"/>
          <p:nvPr/>
        </p:nvSpPr>
        <p:spPr>
          <a:xfrm>
            <a:off x="0" y="-4292639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A15FD290-23DF-03C2-0E71-5934CF4C0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84930" y="634680"/>
            <a:ext cx="8774140" cy="4031300"/>
          </a:xfrm>
        </p:spPr>
        <p:txBody>
          <a:bodyPr numCol="2"/>
          <a:lstStyle/>
          <a:p>
            <a:pPr algn="l"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</a:rPr>
              <a:t>1. </a:t>
            </a:r>
            <a:r>
              <a:rPr lang="en-US" sz="1200" dirty="0" err="1">
                <a:solidFill>
                  <a:schemeClr val="tx1"/>
                </a:solidFill>
              </a:rPr>
              <a:t>Beverage_category</a:t>
            </a:r>
            <a:r>
              <a:rPr lang="en-US" sz="1200" dirty="0">
                <a:solidFill>
                  <a:schemeClr val="tx1"/>
                </a:solidFill>
              </a:rPr>
              <a:t>: The category to which the beverage belongs (e.g., coffee, tea, smoothie).</a:t>
            </a:r>
          </a:p>
          <a:p>
            <a:pPr algn="l"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</a:rPr>
              <a:t>2. Beverage: The specific name of the beverage.</a:t>
            </a:r>
          </a:p>
          <a:p>
            <a:pPr algn="l"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</a:rPr>
              <a:t>3. </a:t>
            </a:r>
            <a:r>
              <a:rPr lang="en-US" sz="1200" dirty="0" err="1">
                <a:solidFill>
                  <a:schemeClr val="tx1"/>
                </a:solidFill>
              </a:rPr>
              <a:t>Beverage_prep</a:t>
            </a:r>
            <a:r>
              <a:rPr lang="en-US" sz="1200" dirty="0">
                <a:solidFill>
                  <a:schemeClr val="tx1"/>
                </a:solidFill>
              </a:rPr>
              <a:t>: The preparation type of the beverage (e.g., with milk, iced).</a:t>
            </a:r>
          </a:p>
          <a:p>
            <a:pPr algn="l"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</a:rPr>
              <a:t>4. Calories: The total calorie content of the beverage.</a:t>
            </a:r>
          </a:p>
          <a:p>
            <a:pPr algn="l"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</a:rPr>
              <a:t>5. </a:t>
            </a:r>
            <a:r>
              <a:rPr lang="en-US" sz="1200" dirty="0" err="1">
                <a:solidFill>
                  <a:schemeClr val="tx1"/>
                </a:solidFill>
              </a:rPr>
              <a:t>Total_Fat</a:t>
            </a:r>
            <a:r>
              <a:rPr lang="en-US" sz="1200" dirty="0">
                <a:solidFill>
                  <a:schemeClr val="tx1"/>
                </a:solidFill>
              </a:rPr>
              <a:t>_(g): The total fat content in grams.</a:t>
            </a:r>
          </a:p>
          <a:p>
            <a:pPr algn="l"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</a:rPr>
              <a:t>6. </a:t>
            </a:r>
            <a:r>
              <a:rPr lang="en-US" sz="1200" dirty="0" err="1">
                <a:solidFill>
                  <a:schemeClr val="tx1"/>
                </a:solidFill>
              </a:rPr>
              <a:t>Trans_Fat</a:t>
            </a:r>
            <a:r>
              <a:rPr lang="en-US" sz="1200" dirty="0">
                <a:solidFill>
                  <a:schemeClr val="tx1"/>
                </a:solidFill>
              </a:rPr>
              <a:t>_(g): The amount of trans fat in grams.</a:t>
            </a:r>
          </a:p>
          <a:p>
            <a:pPr algn="l"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</a:rPr>
              <a:t>7. </a:t>
            </a:r>
            <a:r>
              <a:rPr lang="en-US" sz="1200" dirty="0" err="1">
                <a:solidFill>
                  <a:schemeClr val="tx1"/>
                </a:solidFill>
              </a:rPr>
              <a:t>Saturated_Fat</a:t>
            </a:r>
            <a:r>
              <a:rPr lang="en-US" sz="1200" dirty="0">
                <a:solidFill>
                  <a:schemeClr val="tx1"/>
                </a:solidFill>
              </a:rPr>
              <a:t>_(g): The amount of saturated fat in grams.</a:t>
            </a:r>
          </a:p>
          <a:p>
            <a:pPr algn="l"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</a:rPr>
              <a:t>8. Sodium_(mg): The sodium content in milligrams.</a:t>
            </a:r>
          </a:p>
          <a:p>
            <a:pPr algn="l"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</a:rPr>
              <a:t>9. </a:t>
            </a:r>
            <a:r>
              <a:rPr lang="en-US" sz="1200" dirty="0" err="1">
                <a:solidFill>
                  <a:schemeClr val="tx1"/>
                </a:solidFill>
              </a:rPr>
              <a:t>Total_Carbohydrates</a:t>
            </a:r>
            <a:r>
              <a:rPr lang="en-US" sz="1200" dirty="0">
                <a:solidFill>
                  <a:schemeClr val="tx1"/>
                </a:solidFill>
              </a:rPr>
              <a:t>_(g): The total carbohydrate content in grams.</a:t>
            </a:r>
          </a:p>
          <a:p>
            <a:pPr algn="l"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</a:rPr>
              <a:t>10. Cholesterol_(mg): The cholesterol content in milligrams.</a:t>
            </a:r>
          </a:p>
          <a:p>
            <a:pPr algn="l"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</a:rPr>
              <a:t>11. </a:t>
            </a:r>
            <a:r>
              <a:rPr lang="en-US" sz="1200" dirty="0" err="1">
                <a:solidFill>
                  <a:schemeClr val="tx1"/>
                </a:solidFill>
              </a:rPr>
              <a:t>Dietary_Fibre</a:t>
            </a:r>
            <a:r>
              <a:rPr lang="en-US" sz="1200" dirty="0">
                <a:solidFill>
                  <a:schemeClr val="tx1"/>
                </a:solidFill>
              </a:rPr>
              <a:t>_(g): The dietary fiber content in grams.</a:t>
            </a:r>
          </a:p>
          <a:p>
            <a:pPr algn="l"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</a:rPr>
              <a:t>12. Sugars_(g): The sugar content in grams.</a:t>
            </a:r>
          </a:p>
          <a:p>
            <a:pPr algn="l"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</a:rPr>
              <a:t>13. Protein_(g): The protein content in grams.</a:t>
            </a:r>
          </a:p>
          <a:p>
            <a:pPr algn="l"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</a:rPr>
              <a:t>14. </a:t>
            </a:r>
            <a:r>
              <a:rPr lang="en-US" sz="1200" dirty="0" err="1">
                <a:solidFill>
                  <a:schemeClr val="tx1"/>
                </a:solidFill>
              </a:rPr>
              <a:t>Vitamin_A</a:t>
            </a:r>
            <a:r>
              <a:rPr lang="en-US" sz="1200" dirty="0">
                <a:solidFill>
                  <a:schemeClr val="tx1"/>
                </a:solidFill>
              </a:rPr>
              <a:t>_(%_DV) : Percentage of daily Vitamin A value.</a:t>
            </a:r>
          </a:p>
          <a:p>
            <a:pPr algn="l"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</a:rPr>
              <a:t>    Benefits: Supports vision, immune function, and skin health.</a:t>
            </a:r>
          </a:p>
          <a:p>
            <a:pPr algn="l"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</a:rPr>
              <a:t>15. </a:t>
            </a:r>
            <a:r>
              <a:rPr lang="en-US" sz="1200" dirty="0" err="1">
                <a:solidFill>
                  <a:schemeClr val="tx1"/>
                </a:solidFill>
              </a:rPr>
              <a:t>Vitamin_C</a:t>
            </a:r>
            <a:r>
              <a:rPr lang="en-US" sz="1200" dirty="0">
                <a:solidFill>
                  <a:schemeClr val="tx1"/>
                </a:solidFill>
              </a:rPr>
              <a:t>_(%_DV): Percentage of daily Vitamin C value.</a:t>
            </a:r>
          </a:p>
          <a:p>
            <a:pPr algn="l"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</a:rPr>
              <a:t>    Benefits: Boosts immune function, antioxidant protection, and enhances iron absorption.</a:t>
            </a:r>
          </a:p>
          <a:p>
            <a:pPr algn="l"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</a:rPr>
              <a:t>16. Calcium_(%_DV): Percentage of daily Calcium value.</a:t>
            </a:r>
          </a:p>
          <a:p>
            <a:pPr algn="l"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</a:rPr>
              <a:t>    Benefits: Strengthens bones and teeth, supports muscle function, and nerve signaling.</a:t>
            </a:r>
          </a:p>
          <a:p>
            <a:pPr algn="l"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</a:rPr>
              <a:t>17. Iron_(%_DV): Percentage of daily Iron value.</a:t>
            </a:r>
          </a:p>
          <a:p>
            <a:pPr algn="l"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</a:rPr>
              <a:t>    Benefits: Essential for oxygen transport in blood, prevents anemia, and supports energy levels.</a:t>
            </a:r>
          </a:p>
          <a:p>
            <a:pPr algn="l"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</a:rPr>
              <a:t>18. Caffeine_(mg): The caffeine content in milligrams.</a:t>
            </a:r>
          </a:p>
          <a:p>
            <a:pPr algn="l">
              <a:lnSpc>
                <a:spcPct val="150000"/>
              </a:lnSpc>
            </a:pP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40FE30E-7367-CDF7-7A41-5148C4FBD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39700"/>
            <a:ext cx="8321040" cy="495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ABF2BC-B197-4F70-373F-F04C41618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17" y="968693"/>
            <a:ext cx="3227704" cy="37557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83C4B3-7A3D-8FEA-DF1C-000260E67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895" y="968692"/>
            <a:ext cx="3227705" cy="3755707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8A4F326B-8641-78E9-1ADC-757D18A0C033}"/>
              </a:ext>
            </a:extLst>
          </p:cNvPr>
          <p:cNvSpPr/>
          <p:nvPr/>
        </p:nvSpPr>
        <p:spPr>
          <a:xfrm>
            <a:off x="3879278" y="2571750"/>
            <a:ext cx="967042" cy="31369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20839"/>
      </p:ext>
    </p:extLst>
  </p:cSld>
  <p:clrMapOvr>
    <a:masterClrMapping/>
  </p:clrMapOvr>
</p:sld>
</file>

<file path=ppt/theme/theme1.xml><?xml version="1.0" encoding="utf-8"?>
<a:theme xmlns:a="http://schemas.openxmlformats.org/drawingml/2006/main" name="Nature Coffee Newsletter by Slidesgo">
  <a:themeElements>
    <a:clrScheme name="Simple Light">
      <a:dk1>
        <a:srgbClr val="446351"/>
      </a:dk1>
      <a:lt1>
        <a:srgbClr val="53715F"/>
      </a:lt1>
      <a:dk2>
        <a:srgbClr val="B49450"/>
      </a:dk2>
      <a:lt2>
        <a:srgbClr val="C9A65A"/>
      </a:lt2>
      <a:accent1>
        <a:srgbClr val="446351"/>
      </a:accent1>
      <a:accent2>
        <a:srgbClr val="53715F"/>
      </a:accent2>
      <a:accent3>
        <a:srgbClr val="B49450"/>
      </a:accent3>
      <a:accent4>
        <a:srgbClr val="C9A65A"/>
      </a:accent4>
      <a:accent5>
        <a:srgbClr val="446351"/>
      </a:accent5>
      <a:accent6>
        <a:srgbClr val="53715F"/>
      </a:accent6>
      <a:hlink>
        <a:srgbClr val="374B3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613</Words>
  <Application>Microsoft Office PowerPoint</Application>
  <PresentationFormat>On-screen Show (16:9)</PresentationFormat>
  <Paragraphs>59</Paragraphs>
  <Slides>33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Merriweather</vt:lpstr>
      <vt:lpstr>Robota slap</vt:lpstr>
      <vt:lpstr>Roboto Slab</vt:lpstr>
      <vt:lpstr>Nature Coffee Newsletter by Slidesgo</vt:lpstr>
      <vt:lpstr>Starbucks Drinks</vt:lpstr>
      <vt:lpstr>Project of Contents</vt:lpstr>
      <vt:lpstr>Data Collection</vt:lpstr>
      <vt:lpstr>Kaggle</vt:lpstr>
      <vt:lpstr>Read Data</vt:lpstr>
      <vt:lpstr>PowerPoint Presentation</vt:lpstr>
      <vt:lpstr>Understand Data</vt:lpstr>
      <vt:lpstr>PowerPoint Presentation</vt:lpstr>
      <vt:lpstr>PowerPoint Presentation</vt:lpstr>
      <vt:lpstr>PowerPoint Presentation</vt:lpstr>
      <vt:lpstr>PowerPoint Presentation</vt:lpstr>
      <vt:lpstr>Exploratory Data Analysis (EDA)</vt:lpstr>
      <vt:lpstr>1) How do caffeine counts vary across different beverage categories?</vt:lpstr>
      <vt:lpstr>2) How do different beverage categories compare in terms of calories, fat and sugar content?</vt:lpstr>
      <vt:lpstr>PowerPoint Presentation</vt:lpstr>
      <vt:lpstr>3) Is there a correlation between calorie content and the type of beverage preparation? </vt:lpstr>
      <vt:lpstr>4) What is the impact of different beverage preparations on the vitamin A , C , Calcium and Iron content?</vt:lpstr>
      <vt:lpstr>5) How do sugar levels correlate with total carbohydrates in the drinks?</vt:lpstr>
      <vt:lpstr>6) Do beverages with higher protein content also have higher fat content?</vt:lpstr>
      <vt:lpstr>7) What is the average of sugars found in Starbucks beverages?</vt:lpstr>
      <vt:lpstr>PowerPoint Presentation</vt:lpstr>
      <vt:lpstr>8) How much sodium is present in Starbucks beverages, and what are the average sodium levels?</vt:lpstr>
      <vt:lpstr>PowerPoint Presentation</vt:lpstr>
      <vt:lpstr>9) Which beverages have the highest average calorie content?</vt:lpstr>
      <vt:lpstr>10) What is the distribution of total fat across all beverages?</vt:lpstr>
      <vt:lpstr>11) What is the relationship between calories and total fat in Starbucks beverages?</vt:lpstr>
      <vt:lpstr>12) Which beverages have the highest average cholesterol content?</vt:lpstr>
      <vt:lpstr>13) Which beverages contain the 10 highest amount of caffeine?</vt:lpstr>
      <vt:lpstr>14) Are there specific beverage categories that tend to have higher levels of certain nutrients (Vitamin A, Vitamin C, calcium, iron)?</vt:lpstr>
      <vt:lpstr>PowerPoint Presentation</vt:lpstr>
      <vt:lpstr>15) Which beverage are the healthiest in terms of protein and dietary fiber content?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Mina Tharwat</dc:creator>
  <cp:lastModifiedBy>مينا ثروت فلبس ناشد</cp:lastModifiedBy>
  <cp:revision>2</cp:revision>
  <dcterms:modified xsi:type="dcterms:W3CDTF">2024-08-11T00:55:13Z</dcterms:modified>
</cp:coreProperties>
</file>