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58" r:id="rId5"/>
    <p:sldId id="260" r:id="rId6"/>
    <p:sldId id="263" r:id="rId7"/>
    <p:sldId id="262" r:id="rId8"/>
    <p:sldId id="261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288" autoAdjust="0"/>
  </p:normalViewPr>
  <p:slideViewPr>
    <p:cSldViewPr>
      <p:cViewPr varScale="1">
        <p:scale>
          <a:sx n="95" d="100"/>
          <a:sy n="95" d="100"/>
        </p:scale>
        <p:origin x="-209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0849D-FC76-4A94-A18B-DD56B5248FC8}" type="datetimeFigureOut">
              <a:rPr lang="en-GB" smtClean="0"/>
              <a:t>04/09/2012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EF014-6FD7-4A28-A60D-A1CB6AE5D2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9553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0849D-FC76-4A94-A18B-DD56B5248FC8}" type="datetimeFigureOut">
              <a:rPr lang="en-GB" smtClean="0"/>
              <a:t>04/09/2012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EF014-6FD7-4A28-A60D-A1CB6AE5D2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58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0849D-FC76-4A94-A18B-DD56B5248FC8}" type="datetimeFigureOut">
              <a:rPr lang="en-GB" smtClean="0"/>
              <a:t>04/09/2012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EF014-6FD7-4A28-A60D-A1CB6AE5D2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3012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0849D-FC76-4A94-A18B-DD56B5248FC8}" type="datetimeFigureOut">
              <a:rPr lang="en-GB" smtClean="0"/>
              <a:t>04/09/2012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EF014-6FD7-4A28-A60D-A1CB6AE5D2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2601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0849D-FC76-4A94-A18B-DD56B5248FC8}" type="datetimeFigureOut">
              <a:rPr lang="en-GB" smtClean="0"/>
              <a:t>04/09/2012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EF014-6FD7-4A28-A60D-A1CB6AE5D2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1814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0849D-FC76-4A94-A18B-DD56B5248FC8}" type="datetimeFigureOut">
              <a:rPr lang="en-GB" smtClean="0"/>
              <a:t>04/09/2012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EF014-6FD7-4A28-A60D-A1CB6AE5D2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2800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0849D-FC76-4A94-A18B-DD56B5248FC8}" type="datetimeFigureOut">
              <a:rPr lang="en-GB" smtClean="0"/>
              <a:t>04/09/2012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EF014-6FD7-4A28-A60D-A1CB6AE5D2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0703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0849D-FC76-4A94-A18B-DD56B5248FC8}" type="datetimeFigureOut">
              <a:rPr lang="en-GB" smtClean="0"/>
              <a:t>04/09/2012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EF014-6FD7-4A28-A60D-A1CB6AE5D2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7616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0849D-FC76-4A94-A18B-DD56B5248FC8}" type="datetimeFigureOut">
              <a:rPr lang="en-GB" smtClean="0"/>
              <a:t>04/09/2012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EF014-6FD7-4A28-A60D-A1CB6AE5D2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4183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0849D-FC76-4A94-A18B-DD56B5248FC8}" type="datetimeFigureOut">
              <a:rPr lang="en-GB" smtClean="0"/>
              <a:t>04/09/2012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EF014-6FD7-4A28-A60D-A1CB6AE5D2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8771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0849D-FC76-4A94-A18B-DD56B5248FC8}" type="datetimeFigureOut">
              <a:rPr lang="en-GB" smtClean="0"/>
              <a:t>04/09/2012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EF014-6FD7-4A28-A60D-A1CB6AE5D2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2639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50849D-FC76-4A94-A18B-DD56B5248FC8}" type="datetimeFigureOut">
              <a:rPr lang="en-GB" smtClean="0"/>
              <a:t>04/09/2012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FEF014-6FD7-4A28-A60D-A1CB6AE5D2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9604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Just In Time Arabic </a:t>
            </a:r>
            <a:r>
              <a:rPr lang="en-US" smtClean="0"/>
              <a:t>Handwriting Recognition/Segmentation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George Kour</a:t>
            </a:r>
          </a:p>
          <a:p>
            <a:r>
              <a:rPr lang="en-US" dirty="0" smtClean="0"/>
              <a:t>Supervised by Dr. Raid </a:t>
            </a:r>
            <a:r>
              <a:rPr lang="en-US" dirty="0" err="1" smtClean="0"/>
              <a:t>Saabne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06694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Arabic Letters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Arabic is the Mother tongue of more than 350 Million people.</a:t>
            </a:r>
          </a:p>
          <a:p>
            <a:r>
              <a:rPr lang="en-US" dirty="0" smtClean="0"/>
              <a:t>Other languages that use the </a:t>
            </a:r>
            <a:r>
              <a:rPr lang="en-US" dirty="0"/>
              <a:t>A</a:t>
            </a:r>
            <a:r>
              <a:rPr lang="en-US" dirty="0" smtClean="0"/>
              <a:t>rabic letters.</a:t>
            </a:r>
          </a:p>
          <a:p>
            <a:r>
              <a:rPr lang="en-US" dirty="0" smtClean="0"/>
              <a:t>How many manuscripts arte written in Arabic</a:t>
            </a:r>
          </a:p>
          <a:p>
            <a:r>
              <a:rPr lang="en-US" dirty="0" smtClean="0"/>
              <a:t>Arabic is a cursive language</a:t>
            </a:r>
          </a:p>
          <a:p>
            <a:r>
              <a:rPr lang="en-US" dirty="0" smtClean="0"/>
              <a:t>It is composed by word parts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34239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Sequence Metric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041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Online Arabic WP Recognition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62880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Letter Sample Collection and Storing </a:t>
            </a:r>
          </a:p>
          <a:p>
            <a:r>
              <a:rPr lang="en-US" dirty="0" smtClean="0"/>
              <a:t>Word Part Generation</a:t>
            </a:r>
          </a:p>
          <a:p>
            <a:r>
              <a:rPr lang="en-US" dirty="0" smtClean="0"/>
              <a:t>Letter Sample Processing</a:t>
            </a:r>
          </a:p>
          <a:p>
            <a:pPr lvl="1"/>
            <a:r>
              <a:rPr lang="en-US" dirty="0" smtClean="0"/>
              <a:t>Simplification</a:t>
            </a:r>
          </a:p>
          <a:p>
            <a:pPr lvl="1"/>
            <a:r>
              <a:rPr lang="en-US" dirty="0" smtClean="0"/>
              <a:t>Resampling</a:t>
            </a:r>
          </a:p>
          <a:p>
            <a:pPr lvl="1"/>
            <a:r>
              <a:rPr lang="en-US" dirty="0" smtClean="0"/>
              <a:t>Feature Extraction</a:t>
            </a:r>
          </a:p>
          <a:p>
            <a:pPr lvl="1"/>
            <a:r>
              <a:rPr lang="en-US" dirty="0" smtClean="0"/>
              <a:t>Dimensionality Reduction</a:t>
            </a:r>
          </a:p>
          <a:p>
            <a:pPr lvl="1"/>
            <a:r>
              <a:rPr lang="en-US" dirty="0" smtClean="0"/>
              <a:t>Fast Retrieval – </a:t>
            </a:r>
            <a:r>
              <a:rPr lang="en-US" dirty="0" err="1" smtClean="0"/>
              <a:t>KdTree</a:t>
            </a:r>
            <a:r>
              <a:rPr lang="en-US" dirty="0" smtClean="0"/>
              <a:t> and LSH</a:t>
            </a:r>
          </a:p>
          <a:p>
            <a:r>
              <a:rPr lang="en-US" dirty="0" smtClean="0"/>
              <a:t>Recognition</a:t>
            </a:r>
          </a:p>
          <a:p>
            <a:pPr lvl="1"/>
            <a:endParaRPr lang="en-US" dirty="0" smtClean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95365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Samples Collection and Storing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600200"/>
            <a:ext cx="8856984" cy="5141168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O</a:t>
            </a:r>
            <a:r>
              <a:rPr lang="en-US" dirty="0" smtClean="0"/>
              <a:t>nline User Input system</a:t>
            </a:r>
          </a:p>
          <a:p>
            <a:r>
              <a:rPr lang="en-US" dirty="0" smtClean="0"/>
              <a:t>Each User draws all the letters in all possible position (</a:t>
            </a:r>
            <a:r>
              <a:rPr lang="en-US" dirty="0" err="1" smtClean="0"/>
              <a:t>Ini</a:t>
            </a:r>
            <a:r>
              <a:rPr lang="en-US" dirty="0" smtClean="0"/>
              <a:t>, Mid, Fin, </a:t>
            </a:r>
            <a:r>
              <a:rPr lang="en-US" dirty="0" err="1" smtClean="0"/>
              <a:t>Iso</a:t>
            </a:r>
            <a:r>
              <a:rPr lang="en-US" dirty="0" smtClean="0"/>
              <a:t>).</a:t>
            </a:r>
          </a:p>
          <a:p>
            <a:r>
              <a:rPr lang="en-US" dirty="0" smtClean="0"/>
              <a:t>Letter Sequences are saved as .m files in the File Syste</a:t>
            </a:r>
            <a:r>
              <a:rPr lang="en-US" dirty="0"/>
              <a:t>m</a:t>
            </a:r>
            <a:endParaRPr lang="en-US" dirty="0" smtClean="0"/>
          </a:p>
          <a:p>
            <a:r>
              <a:rPr lang="en-US" dirty="0" smtClean="0"/>
              <a:t>File System Structure</a:t>
            </a:r>
          </a:p>
          <a:p>
            <a:pPr lvl="1"/>
            <a:r>
              <a:rPr lang="en-US" dirty="0" smtClean="0"/>
              <a:t>Letters Samples</a:t>
            </a:r>
          </a:p>
          <a:p>
            <a:pPr lvl="2"/>
            <a:r>
              <a:rPr lang="en-US" dirty="0" smtClean="0"/>
              <a:t>A</a:t>
            </a:r>
          </a:p>
          <a:p>
            <a:pPr lvl="3"/>
            <a:r>
              <a:rPr lang="en-US" dirty="0" err="1" smtClean="0"/>
              <a:t>Iso</a:t>
            </a:r>
            <a:endParaRPr lang="en-US" dirty="0" smtClean="0"/>
          </a:p>
          <a:p>
            <a:pPr lvl="4"/>
            <a:r>
              <a:rPr lang="en-US" dirty="0" smtClean="0"/>
              <a:t>Sample1 (.m file)</a:t>
            </a:r>
          </a:p>
          <a:p>
            <a:pPr lvl="4"/>
            <a:r>
              <a:rPr lang="en-US" dirty="0" smtClean="0"/>
              <a:t>Sample2</a:t>
            </a:r>
            <a:r>
              <a:rPr lang="en-US" dirty="0"/>
              <a:t> (.m file)</a:t>
            </a:r>
          </a:p>
          <a:p>
            <a:pPr marL="1828800" lvl="4" indent="0">
              <a:buNone/>
            </a:pPr>
            <a:endParaRPr lang="en-US" dirty="0" smtClean="0"/>
          </a:p>
          <a:p>
            <a:pPr lvl="3"/>
            <a:r>
              <a:rPr lang="en-US" dirty="0" smtClean="0"/>
              <a:t>Fin</a:t>
            </a:r>
          </a:p>
          <a:p>
            <a:pPr lvl="4"/>
            <a:r>
              <a:rPr lang="en-US" dirty="0"/>
              <a:t>Sample1 (.m file)</a:t>
            </a:r>
          </a:p>
          <a:p>
            <a:pPr lvl="4"/>
            <a:r>
              <a:rPr lang="en-US" dirty="0"/>
              <a:t>Sample2 (.m file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B</a:t>
            </a:r>
          </a:p>
          <a:p>
            <a:pPr lvl="3"/>
            <a:r>
              <a:rPr lang="en-US" dirty="0" err="1" smtClean="0"/>
              <a:t>Ini</a:t>
            </a:r>
            <a:endParaRPr lang="en-US" dirty="0" smtClean="0"/>
          </a:p>
          <a:p>
            <a:pPr lvl="4"/>
            <a:r>
              <a:rPr lang="en-US" dirty="0"/>
              <a:t>Sample1 (.m file)</a:t>
            </a:r>
          </a:p>
          <a:p>
            <a:pPr lvl="4"/>
            <a:r>
              <a:rPr lang="en-US" dirty="0"/>
              <a:t>Sample2 (.m file)</a:t>
            </a:r>
          </a:p>
          <a:p>
            <a:pPr lvl="3"/>
            <a:r>
              <a:rPr lang="en-US" dirty="0" smtClean="0"/>
              <a:t>Mid</a:t>
            </a:r>
          </a:p>
          <a:p>
            <a:pPr lvl="3"/>
            <a:r>
              <a:rPr lang="en-US" dirty="0" smtClean="0"/>
              <a:t>Fin</a:t>
            </a:r>
          </a:p>
          <a:p>
            <a:pPr lvl="3"/>
            <a:r>
              <a:rPr lang="en-US" dirty="0" err="1" smtClean="0"/>
              <a:t>Iso</a:t>
            </a:r>
            <a:endParaRPr lang="en-US" dirty="0" smtClean="0"/>
          </a:p>
          <a:p>
            <a:pPr lvl="2"/>
            <a:r>
              <a:rPr lang="en-US" dirty="0" smtClean="0"/>
              <a:t>…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1864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Samples Collection and </a:t>
            </a:r>
            <a:r>
              <a:rPr lang="en-US" dirty="0" smtClean="0"/>
              <a:t>Storing (Cont.)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ADAB Database.</a:t>
            </a:r>
          </a:p>
          <a:p>
            <a:r>
              <a:rPr lang="en-US" dirty="0" smtClean="0"/>
              <a:t>ADAB contains sequences of online data of Tunisian cities. </a:t>
            </a:r>
          </a:p>
          <a:p>
            <a:r>
              <a:rPr lang="en-US" dirty="0" smtClean="0"/>
              <a:t>We build a system that segments the words in ADAB to output letters samples.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32350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Word </a:t>
            </a:r>
            <a:r>
              <a:rPr lang="en-US" dirty="0" smtClean="0"/>
              <a:t>Parts Generation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Word Part is Arabic Sub word that are written in a single stroke</a:t>
            </a:r>
          </a:p>
          <a:p>
            <a:r>
              <a:rPr lang="en-GB" dirty="0" smtClean="0"/>
              <a:t>We built a system that generates sequences of  all possible Arabic Word Parts.</a:t>
            </a:r>
          </a:p>
          <a:p>
            <a:r>
              <a:rPr lang="en-US" dirty="0" smtClean="0"/>
              <a:t>The Word parts are generated using </a:t>
            </a:r>
          </a:p>
        </p:txBody>
      </p:sp>
    </p:spTree>
    <p:extLst>
      <p:ext uri="{BB962C8B-B14F-4D97-AF65-F5344CB8AC3E}">
        <p14:creationId xmlns:p14="http://schemas.microsoft.com/office/powerpoint/2010/main" val="1527803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Letter Sample 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Line Simplification </a:t>
            </a:r>
          </a:p>
          <a:p>
            <a:pPr lvl="1"/>
            <a:r>
              <a:rPr lang="en-US" dirty="0" smtClean="0"/>
              <a:t>Using </a:t>
            </a:r>
            <a:r>
              <a:rPr lang="en-US" dirty="0"/>
              <a:t>Recursive </a:t>
            </a:r>
            <a:r>
              <a:rPr lang="en-US" dirty="0" smtClean="0"/>
              <a:t>Douglas-</a:t>
            </a:r>
            <a:r>
              <a:rPr lang="en-US" dirty="0" err="1" smtClean="0"/>
              <a:t>Peucker</a:t>
            </a:r>
            <a:r>
              <a:rPr lang="en-US" dirty="0" smtClean="0"/>
              <a:t> </a:t>
            </a:r>
            <a:r>
              <a:rPr lang="en-US" dirty="0"/>
              <a:t>Polyline </a:t>
            </a:r>
            <a:r>
              <a:rPr lang="en-US" dirty="0" smtClean="0"/>
              <a:t>Simplification</a:t>
            </a:r>
            <a:endParaRPr lang="en-US" dirty="0"/>
          </a:p>
          <a:p>
            <a:r>
              <a:rPr lang="en-US" dirty="0" smtClean="0"/>
              <a:t>Resampling</a:t>
            </a:r>
            <a:endParaRPr lang="en-US" dirty="0"/>
          </a:p>
          <a:p>
            <a:r>
              <a:rPr lang="en-US" dirty="0"/>
              <a:t>Feature </a:t>
            </a:r>
            <a:r>
              <a:rPr lang="en-US" dirty="0" smtClean="0"/>
              <a:t>Extraction </a:t>
            </a:r>
          </a:p>
          <a:p>
            <a:pPr lvl="1"/>
            <a:r>
              <a:rPr lang="en-US" dirty="0" smtClean="0"/>
              <a:t>Sequence</a:t>
            </a:r>
          </a:p>
          <a:p>
            <a:pPr lvl="1"/>
            <a:r>
              <a:rPr lang="en-US" dirty="0" smtClean="0"/>
              <a:t>Shape Context</a:t>
            </a:r>
          </a:p>
          <a:p>
            <a:pPr lvl="1"/>
            <a:r>
              <a:rPr lang="en-US" dirty="0" smtClean="0"/>
              <a:t>MAD</a:t>
            </a:r>
            <a:endParaRPr lang="en-US" dirty="0"/>
          </a:p>
          <a:p>
            <a:r>
              <a:rPr lang="en-US" dirty="0"/>
              <a:t>Dimensionality </a:t>
            </a:r>
            <a:r>
              <a:rPr lang="en-US" dirty="0" smtClean="0"/>
              <a:t>Reduction</a:t>
            </a:r>
          </a:p>
          <a:p>
            <a:pPr lvl="1"/>
            <a:r>
              <a:rPr lang="en-US" dirty="0" smtClean="0"/>
              <a:t>Principle Component Analysis </a:t>
            </a:r>
          </a:p>
          <a:p>
            <a:pPr lvl="1"/>
            <a:r>
              <a:rPr lang="en-US" dirty="0" smtClean="0"/>
              <a:t>Linear Discrimination Analysis </a:t>
            </a:r>
            <a:endParaRPr lang="en-US" dirty="0"/>
          </a:p>
          <a:p>
            <a:r>
              <a:rPr lang="en-US" dirty="0" smtClean="0"/>
              <a:t>Clustering Algorithm</a:t>
            </a:r>
          </a:p>
          <a:p>
            <a:pPr lvl="1"/>
            <a:r>
              <a:rPr lang="en-US" dirty="0" smtClean="0"/>
              <a:t>DTW </a:t>
            </a:r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7108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Online Progressive Letters Recognition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Recognition</a:t>
            </a:r>
          </a:p>
          <a:p>
            <a:pPr lvl="1"/>
            <a:r>
              <a:rPr lang="en-US" dirty="0" smtClean="0"/>
              <a:t>Segmentation algorithm</a:t>
            </a:r>
          </a:p>
          <a:p>
            <a:pPr lvl="2"/>
            <a:r>
              <a:rPr lang="en-US" dirty="0" smtClean="0"/>
              <a:t>Candidate Point</a:t>
            </a:r>
          </a:p>
          <a:p>
            <a:pPr lvl="2"/>
            <a:r>
              <a:rPr lang="en-US" dirty="0" smtClean="0"/>
              <a:t>Better Point </a:t>
            </a:r>
            <a:r>
              <a:rPr lang="en-US" smtClean="0"/>
              <a:t>Segmentation Selection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066148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</TotalTime>
  <Words>282</Words>
  <Application>Microsoft Office PowerPoint</Application>
  <PresentationFormat>On-screen Show (4:3)</PresentationFormat>
  <Paragraphs>70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Just In Time Arabic Handwriting Recognition/Segmentation</vt:lpstr>
      <vt:lpstr>The Arabic Letters</vt:lpstr>
      <vt:lpstr>Sequence Metric</vt:lpstr>
      <vt:lpstr>Online Arabic WP Recognition</vt:lpstr>
      <vt:lpstr>Samples Collection and Storing</vt:lpstr>
      <vt:lpstr>Samples Collection and Storing (Cont.)</vt:lpstr>
      <vt:lpstr>Word Parts Generation</vt:lpstr>
      <vt:lpstr>Letter Sample Processing</vt:lpstr>
      <vt:lpstr>Online Progressive Letters Recognition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Just In Time Arabic Handwriting Recognition/Segmentation</dc:title>
  <dc:creator>George Kour</dc:creator>
  <cp:lastModifiedBy>George Kour</cp:lastModifiedBy>
  <cp:revision>17</cp:revision>
  <dcterms:created xsi:type="dcterms:W3CDTF">2012-08-04T11:14:19Z</dcterms:created>
  <dcterms:modified xsi:type="dcterms:W3CDTF">2012-09-04T10:59:29Z</dcterms:modified>
</cp:coreProperties>
</file>